
<file path=[Content_Types].xml><?xml version="1.0" encoding="utf-8"?>
<Types xmlns="http://schemas.openxmlformats.org/package/2006/content-types">
  <Default Extension="avi" ContentType="video/x-msvideo"/>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notesSlides/notesSlide1.xml" ContentType="application/vnd.openxmlformats-officedocument.presentationml.notesSlide+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2.xml" ContentType="application/vnd.openxmlformats-officedocument.presentationml.notesSlide+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notesSlides/notesSlide3.xml" ContentType="application/vnd.openxmlformats-officedocument.presentationml.notesSlide+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notesSlides/notesSlide4.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notesSlides/notesSlide6.xml" ContentType="application/vnd.openxmlformats-officedocument.presentationml.notesSlide+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notesSlides/notesSlide7.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notesSlides/notesSlide8.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notesSlides/notesSlide9.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notesSlides/notesSlide10.xml" ContentType="application/vnd.openxmlformats-officedocument.presentationml.notesSlide+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notesSlides/notesSlide11.xml" ContentType="application/vnd.openxmlformats-officedocument.presentationml.notesSlide+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notesSlides/notesSlide12.xml" ContentType="application/vnd.openxmlformats-officedocument.presentationml.notesSlide+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notesSlides/notesSlide13.xml" ContentType="application/vnd.openxmlformats-officedocument.presentationml.notesSlide+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notesSlides/notesSlide14.xml" ContentType="application/vnd.openxmlformats-officedocument.presentationml.notesSlid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notesSlides/notesSlide15.xml" ContentType="application/vnd.openxmlformats-officedocument.presentationml.notesSlid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notesSlides/notesSlide16.xml" ContentType="application/vnd.openxmlformats-officedocument.presentationml.notesSl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notesSlides/notesSlide17.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notesSlides/notesSlide18.xml" ContentType="application/vnd.openxmlformats-officedocument.presentationml.notesSlide+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notesSlides/notesSlide19.xml" ContentType="application/vnd.openxmlformats-officedocument.presentationml.notesSlid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notesSlides/notesSlide20.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notesSlides/notesSlide21.xml" ContentType="application/vnd.openxmlformats-officedocument.presentationml.notesSlide+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22.xml" ContentType="application/vnd.openxmlformats-officedocument.presentationml.notesSlid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notesSlides/notesSlide23.xml" ContentType="application/vnd.openxmlformats-officedocument.presentationml.notesSlide+xml"/>
  <Override PartName="/ppt/ink/ink1.xml" ContentType="application/inkml+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notesSlides/notesSlide24.xml" ContentType="application/vnd.openxmlformats-officedocument.presentationml.notesSlide+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notesSlides/notesSlide25.xml" ContentType="application/vnd.openxmlformats-officedocument.presentationml.notesSlide+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notesSlides/notesSlide26.xml" ContentType="application/vnd.openxmlformats-officedocument.presentationml.notesSlide+xml"/>
  <Override PartName="/ppt/tags/tag802.xml" ContentType="application/vnd.openxmlformats-officedocument.presentationml.tags+xml"/>
  <Override PartName="/ppt/notesSlides/notesSlide27.xml" ContentType="application/vnd.openxmlformats-officedocument.presentationml.notesSlide+xml"/>
  <Override PartName="/ppt/tags/tag803.xml" ContentType="application/vnd.openxmlformats-officedocument.presentationml.tags+xml"/>
  <Override PartName="/ppt/notesSlides/notesSlide28.xml" ContentType="application/vnd.openxmlformats-officedocument.presentationml.notesSlide+xml"/>
  <Override PartName="/ppt/tags/tag804.xml" ContentType="application/vnd.openxmlformats-officedocument.presentationml.tags+xml"/>
  <Override PartName="/ppt/notesSlides/notesSlide29.xml" ContentType="application/vnd.openxmlformats-officedocument.presentationml.notesSlide+xml"/>
  <Override PartName="/ppt/tags/tag805.xml" ContentType="application/vnd.openxmlformats-officedocument.presentationml.tags+xml"/>
  <Override PartName="/ppt/notesSlides/notesSlide30.xml" ContentType="application/vnd.openxmlformats-officedocument.presentationml.notesSlide+xml"/>
  <Override PartName="/ppt/tags/tag806.xml" ContentType="application/vnd.openxmlformats-officedocument.presentationml.tags+xml"/>
  <Override PartName="/ppt/notesSlides/notesSlide31.xml" ContentType="application/vnd.openxmlformats-officedocument.presentationml.notesSlide+xml"/>
  <Override PartName="/ppt/tags/tag807.xml" ContentType="application/vnd.openxmlformats-officedocument.presentationml.tags+xml"/>
  <Override PartName="/ppt/notesSlides/notesSlide32.xml" ContentType="application/vnd.openxmlformats-officedocument.presentationml.notesSlide+xml"/>
  <Override PartName="/ppt/tags/tag808.xml" ContentType="application/vnd.openxmlformats-officedocument.presentationml.tags+xml"/>
  <Override PartName="/ppt/notesSlides/notesSlide33.xml" ContentType="application/vnd.openxmlformats-officedocument.presentationml.notesSlide+xml"/>
  <Override PartName="/ppt/tags/tag809.xml" ContentType="application/vnd.openxmlformats-officedocument.presentationml.tags+xml"/>
  <Override PartName="/ppt/notesSlides/notesSlide34.xml" ContentType="application/vnd.openxmlformats-officedocument.presentationml.notesSlide+xml"/>
  <Override PartName="/ppt/tags/tag810.xml" ContentType="application/vnd.openxmlformats-officedocument.presentationml.tags+xml"/>
  <Override PartName="/ppt/notesSlides/notesSlide35.xml" ContentType="application/vnd.openxmlformats-officedocument.presentationml.notesSlide+xml"/>
  <Override PartName="/ppt/tags/tag811.xml" ContentType="application/vnd.openxmlformats-officedocument.presentationml.tags+xml"/>
  <Override PartName="/ppt/notesSlides/notesSlide36.xml" ContentType="application/vnd.openxmlformats-officedocument.presentationml.notesSlide+xml"/>
  <Override PartName="/ppt/tags/tag812.xml" ContentType="application/vnd.openxmlformats-officedocument.presentationml.tags+xml"/>
  <Override PartName="/ppt/notesSlides/notesSlide37.xml" ContentType="application/vnd.openxmlformats-officedocument.presentationml.notesSlide+xml"/>
  <Override PartName="/ppt/tags/tag813.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115"/>
  </p:notesMasterIdLst>
  <p:sldIdLst>
    <p:sldId id="453" r:id="rId4"/>
    <p:sldId id="437" r:id="rId5"/>
    <p:sldId id="438" r:id="rId6"/>
    <p:sldId id="259" r:id="rId7"/>
    <p:sldId id="285" r:id="rId8"/>
    <p:sldId id="261" r:id="rId9"/>
    <p:sldId id="262" r:id="rId10"/>
    <p:sldId id="263" r:id="rId11"/>
    <p:sldId id="286" r:id="rId12"/>
    <p:sldId id="269" r:id="rId13"/>
    <p:sldId id="270" r:id="rId14"/>
    <p:sldId id="271" r:id="rId15"/>
    <p:sldId id="272" r:id="rId16"/>
    <p:sldId id="287" r:id="rId17"/>
    <p:sldId id="274" r:id="rId18"/>
    <p:sldId id="275" r:id="rId19"/>
    <p:sldId id="288" r:id="rId20"/>
    <p:sldId id="278" r:id="rId21"/>
    <p:sldId id="279" r:id="rId22"/>
    <p:sldId id="280" r:id="rId23"/>
    <p:sldId id="281" r:id="rId24"/>
    <p:sldId id="282" r:id="rId25"/>
    <p:sldId id="284" r:id="rId26"/>
    <p:sldId id="283" r:id="rId27"/>
    <p:sldId id="289" r:id="rId28"/>
    <p:sldId id="291" r:id="rId29"/>
    <p:sldId id="292" r:id="rId30"/>
    <p:sldId id="448"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449"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6" r:id="rId64"/>
    <p:sldId id="327" r:id="rId65"/>
    <p:sldId id="328" r:id="rId66"/>
    <p:sldId id="329" r:id="rId67"/>
    <p:sldId id="334" r:id="rId68"/>
    <p:sldId id="336" r:id="rId69"/>
    <p:sldId id="340" r:id="rId70"/>
    <p:sldId id="341" r:id="rId71"/>
    <p:sldId id="342" r:id="rId72"/>
    <p:sldId id="343" r:id="rId73"/>
    <p:sldId id="345" r:id="rId74"/>
    <p:sldId id="346" r:id="rId75"/>
    <p:sldId id="347" r:id="rId76"/>
    <p:sldId id="348" r:id="rId77"/>
    <p:sldId id="349" r:id="rId78"/>
    <p:sldId id="350" r:id="rId79"/>
    <p:sldId id="351" r:id="rId80"/>
    <p:sldId id="355" r:id="rId81"/>
    <p:sldId id="356" r:id="rId82"/>
    <p:sldId id="357" r:id="rId83"/>
    <p:sldId id="358" r:id="rId84"/>
    <p:sldId id="359" r:id="rId85"/>
    <p:sldId id="360" r:id="rId86"/>
    <p:sldId id="361" r:id="rId87"/>
    <p:sldId id="362" r:id="rId88"/>
    <p:sldId id="363" r:id="rId89"/>
    <p:sldId id="364" r:id="rId90"/>
    <p:sldId id="365" r:id="rId91"/>
    <p:sldId id="450" r:id="rId92"/>
    <p:sldId id="451" r:id="rId93"/>
    <p:sldId id="439" r:id="rId94"/>
    <p:sldId id="440" r:id="rId95"/>
    <p:sldId id="441" r:id="rId96"/>
    <p:sldId id="442" r:id="rId97"/>
    <p:sldId id="443" r:id="rId98"/>
    <p:sldId id="444" r:id="rId99"/>
    <p:sldId id="445" r:id="rId100"/>
    <p:sldId id="446" r:id="rId101"/>
    <p:sldId id="390" r:id="rId102"/>
    <p:sldId id="391" r:id="rId103"/>
    <p:sldId id="392" r:id="rId104"/>
    <p:sldId id="393" r:id="rId105"/>
    <p:sldId id="394" r:id="rId106"/>
    <p:sldId id="395" r:id="rId107"/>
    <p:sldId id="396" r:id="rId108"/>
    <p:sldId id="397" r:id="rId109"/>
    <p:sldId id="398" r:id="rId110"/>
    <p:sldId id="399" r:id="rId111"/>
    <p:sldId id="406" r:id="rId112"/>
    <p:sldId id="447" r:id="rId113"/>
    <p:sldId id="452" r:id="rId114"/>
  </p:sldIdLst>
  <p:sldSz cx="10969625" cy="6170613"/>
  <p:notesSz cx="6858000" cy="9144000"/>
  <p:custDataLst>
    <p:tags r:id="rId116"/>
  </p:custDataLst>
  <p:defaultTextStyle>
    <a:defPPr>
      <a:defRPr lang="de-DE"/>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3" autoAdjust="0"/>
    <p:restoredTop sz="94660"/>
  </p:normalViewPr>
  <p:slideViewPr>
    <p:cSldViewPr snapToGrid="0">
      <p:cViewPr varScale="1">
        <p:scale>
          <a:sx n="91" d="100"/>
          <a:sy n="91" d="100"/>
        </p:scale>
        <p:origin x="4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theme" Target="theme/theme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microsoft.com/office/2016/11/relationships/changesInfo" Target="changesInfos/changesInfo1.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ogh Arpad (HC/SRO-L2O)" userId="dbeaaeca-066c-4a35-82a1-384ee8a17f9b" providerId="ADAL" clId="{2C578713-2121-443A-8826-8B465EBB494E}"/>
    <pc:docChg chg="custSel replTag">
      <pc:chgData name="Balogh Arpad (HC/SRO-L2O)" userId="dbeaaeca-066c-4a35-82a1-384ee8a17f9b" providerId="ADAL" clId="{2C578713-2121-443A-8826-8B465EBB494E}" dt="2024-03-20T08:29:45.028" v="1"/>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D1CF28-70C3-40AE-8FC0-97B2FBA86EDD}" type="doc">
      <dgm:prSet loTypeId="urn:microsoft.com/office/officeart/2008/layout/LinedList" loCatId="list" qsTypeId="urn:microsoft.com/office/officeart/2005/8/quickstyle/simple3" qsCatId="simple" csTypeId="urn:microsoft.com/office/officeart/2005/8/colors/accent2_1" csCatId="accent2" phldr="1"/>
      <dgm:spPr/>
      <dgm:t>
        <a:bodyPr/>
        <a:lstStyle/>
        <a:p>
          <a:endParaRPr lang="zh-CN" altLang="en-US"/>
        </a:p>
      </dgm:t>
    </dgm:pt>
    <dgm:pt modelId="{CBEBEE1F-3678-47C8-B467-D63721529225}">
      <dgm:prSet phldrT="[文本]" custT="1"/>
      <dgm:spPr/>
      <dgm:t>
        <a:bodyPr/>
        <a:lstStyle/>
        <a:p>
          <a:r>
            <a:rPr lang="en-US" altLang="zh-CN" sz="3200" dirty="0"/>
            <a:t>Purpose</a:t>
          </a:r>
          <a:endParaRPr lang="zh-CN" altLang="en-US" sz="3200" dirty="0"/>
        </a:p>
      </dgm:t>
    </dgm:pt>
    <dgm:pt modelId="{CDEB6595-001F-4126-B6F0-169AAC8FEB0E}" type="parTrans" cxnId="{B6E85D58-1B98-49F5-B778-B5785DA6441B}">
      <dgm:prSet/>
      <dgm:spPr/>
      <dgm:t>
        <a:bodyPr/>
        <a:lstStyle/>
        <a:p>
          <a:endParaRPr lang="zh-CN" altLang="en-US"/>
        </a:p>
      </dgm:t>
    </dgm:pt>
    <dgm:pt modelId="{5981197C-8586-4F3C-8819-BDAACDA4286F}" type="sibTrans" cxnId="{B6E85D58-1B98-49F5-B778-B5785DA6441B}">
      <dgm:prSet/>
      <dgm:spPr/>
      <dgm:t>
        <a:bodyPr/>
        <a:lstStyle/>
        <a:p>
          <a:endParaRPr lang="zh-CN" altLang="en-US"/>
        </a:p>
      </dgm:t>
    </dgm:pt>
    <dgm:pt modelId="{B03E82AC-0D9A-4D00-9066-A18F56626F00}">
      <dgm:prSet phldrT="[文本]" custT="1"/>
      <dgm:spPr/>
      <dgm:t>
        <a:bodyPr anchor="ctr"/>
        <a:lstStyle/>
        <a:p>
          <a:r>
            <a:rPr lang="en-US" altLang="en-US" sz="2800" dirty="0"/>
            <a:t>Prevent condensate water adhere to the gas pipe</a:t>
          </a:r>
          <a:endParaRPr lang="zh-CN" altLang="en-US" sz="2800" dirty="0"/>
        </a:p>
      </dgm:t>
    </dgm:pt>
    <dgm:pt modelId="{4B5D3EAA-B4D9-4918-B898-02866BA5F650}" type="parTrans" cxnId="{99291A66-B6C9-4C9C-8312-66E5C1C4F033}">
      <dgm:prSet/>
      <dgm:spPr/>
      <dgm:t>
        <a:bodyPr/>
        <a:lstStyle/>
        <a:p>
          <a:endParaRPr lang="zh-CN" altLang="en-US"/>
        </a:p>
      </dgm:t>
    </dgm:pt>
    <dgm:pt modelId="{8DE7660C-EA7D-4A8C-BEB1-5C7C473FC58A}" type="sibTrans" cxnId="{99291A66-B6C9-4C9C-8312-66E5C1C4F033}">
      <dgm:prSet/>
      <dgm:spPr/>
      <dgm:t>
        <a:bodyPr/>
        <a:lstStyle/>
        <a:p>
          <a:endParaRPr lang="zh-CN" altLang="en-US"/>
        </a:p>
      </dgm:t>
    </dgm:pt>
    <dgm:pt modelId="{C7789CE2-6AAA-4DFE-9885-0F5E5C538507}">
      <dgm:prSet phldrT="[文本]" custT="1"/>
      <dgm:spPr/>
      <dgm:t>
        <a:bodyPr anchor="ctr"/>
        <a:lstStyle/>
        <a:p>
          <a:r>
            <a:rPr lang="en-US" altLang="en-US" sz="2800" dirty="0"/>
            <a:t>Protect people from hurt of high temperature</a:t>
          </a:r>
          <a:endParaRPr lang="zh-CN" altLang="en-US" sz="2800" dirty="0"/>
        </a:p>
      </dgm:t>
    </dgm:pt>
    <dgm:pt modelId="{C9B1A7E0-1152-4174-976A-C6843A6F1D86}" type="parTrans" cxnId="{9AC27EE2-5B28-4707-BD72-0726BB82AF6D}">
      <dgm:prSet/>
      <dgm:spPr/>
      <dgm:t>
        <a:bodyPr/>
        <a:lstStyle/>
        <a:p>
          <a:endParaRPr lang="zh-CN" altLang="en-US"/>
        </a:p>
      </dgm:t>
    </dgm:pt>
    <dgm:pt modelId="{AD0ABA5E-7857-4CE2-8039-C9568FBD8660}" type="sibTrans" cxnId="{9AC27EE2-5B28-4707-BD72-0726BB82AF6D}">
      <dgm:prSet/>
      <dgm:spPr/>
      <dgm:t>
        <a:bodyPr/>
        <a:lstStyle/>
        <a:p>
          <a:endParaRPr lang="zh-CN" altLang="en-US"/>
        </a:p>
      </dgm:t>
    </dgm:pt>
    <dgm:pt modelId="{5B3E4827-1880-4224-B315-977AF9775587}">
      <dgm:prSet phldrT="[文本]" custT="1"/>
      <dgm:spPr/>
      <dgm:t>
        <a:bodyPr anchor="ctr"/>
        <a:lstStyle/>
        <a:p>
          <a:r>
            <a:rPr lang="en-US" altLang="en-US" sz="2800" dirty="0"/>
            <a:t>Avoid energy loss</a:t>
          </a:r>
          <a:endParaRPr lang="zh-CN" altLang="en-US" sz="2800" dirty="0"/>
        </a:p>
      </dgm:t>
    </dgm:pt>
    <dgm:pt modelId="{78E537B0-C9FF-45C0-9841-3EA908759B41}" type="parTrans" cxnId="{A4F4EF6B-E6E4-4749-90EF-90301C499C84}">
      <dgm:prSet/>
      <dgm:spPr/>
      <dgm:t>
        <a:bodyPr/>
        <a:lstStyle/>
        <a:p>
          <a:endParaRPr lang="zh-CN" altLang="en-US"/>
        </a:p>
      </dgm:t>
    </dgm:pt>
    <dgm:pt modelId="{39CC68C8-36A8-4BDA-8107-6668D9F7B8BD}" type="sibTrans" cxnId="{A4F4EF6B-E6E4-4749-90EF-90301C499C84}">
      <dgm:prSet/>
      <dgm:spPr/>
      <dgm:t>
        <a:bodyPr/>
        <a:lstStyle/>
        <a:p>
          <a:endParaRPr lang="zh-CN" altLang="en-US"/>
        </a:p>
      </dgm:t>
    </dgm:pt>
    <dgm:pt modelId="{418E559A-38A5-482B-AE7D-42FE029F71BF}" type="pres">
      <dgm:prSet presAssocID="{9DD1CF28-70C3-40AE-8FC0-97B2FBA86EDD}" presName="vert0" presStyleCnt="0">
        <dgm:presLayoutVars>
          <dgm:dir/>
          <dgm:animOne val="branch"/>
          <dgm:animLvl val="lvl"/>
        </dgm:presLayoutVars>
      </dgm:prSet>
      <dgm:spPr/>
    </dgm:pt>
    <dgm:pt modelId="{DB944F4C-BFF4-48D2-9BF1-4A9943AE8552}" type="pres">
      <dgm:prSet presAssocID="{CBEBEE1F-3678-47C8-B467-D63721529225}" presName="thickLine" presStyleLbl="alignNode1" presStyleIdx="0" presStyleCnt="1"/>
      <dgm:spPr/>
    </dgm:pt>
    <dgm:pt modelId="{CB0A38AC-815C-4CFB-B712-1FA233D7C76F}" type="pres">
      <dgm:prSet presAssocID="{CBEBEE1F-3678-47C8-B467-D63721529225}" presName="horz1" presStyleCnt="0"/>
      <dgm:spPr/>
    </dgm:pt>
    <dgm:pt modelId="{657972ED-CC5B-4E80-9F66-3028EBA3086B}" type="pres">
      <dgm:prSet presAssocID="{CBEBEE1F-3678-47C8-B467-D63721529225}" presName="tx1" presStyleLbl="revTx" presStyleIdx="0" presStyleCnt="4" custScaleX="156948" custLinFactNeighborX="-2817" custLinFactNeighborY="-1878"/>
      <dgm:spPr/>
    </dgm:pt>
    <dgm:pt modelId="{D490B518-9B1A-439D-A2B7-964FFA0A56B3}" type="pres">
      <dgm:prSet presAssocID="{CBEBEE1F-3678-47C8-B467-D63721529225}" presName="vert1" presStyleCnt="0"/>
      <dgm:spPr/>
    </dgm:pt>
    <dgm:pt modelId="{B55F59CD-BFD7-4029-A356-B97635FAF6D4}" type="pres">
      <dgm:prSet presAssocID="{B03E82AC-0D9A-4D00-9066-A18F56626F00}" presName="vertSpace2a" presStyleCnt="0"/>
      <dgm:spPr/>
    </dgm:pt>
    <dgm:pt modelId="{DE8DBFB3-7C22-4885-B04A-75FEB3DB3EB1}" type="pres">
      <dgm:prSet presAssocID="{B03E82AC-0D9A-4D00-9066-A18F56626F00}" presName="horz2" presStyleCnt="0"/>
      <dgm:spPr/>
    </dgm:pt>
    <dgm:pt modelId="{1DF66CF5-7FCD-41B0-B094-9BB92C25264B}" type="pres">
      <dgm:prSet presAssocID="{B03E82AC-0D9A-4D00-9066-A18F56626F00}" presName="horzSpace2" presStyleCnt="0"/>
      <dgm:spPr/>
    </dgm:pt>
    <dgm:pt modelId="{B7195B66-6C1A-4B88-9F76-A9164E263984}" type="pres">
      <dgm:prSet presAssocID="{B03E82AC-0D9A-4D00-9066-A18F56626F00}" presName="tx2" presStyleLbl="revTx" presStyleIdx="1" presStyleCnt="4"/>
      <dgm:spPr/>
    </dgm:pt>
    <dgm:pt modelId="{8AEFD0DD-7DC5-40C0-8084-0524CAF5592B}" type="pres">
      <dgm:prSet presAssocID="{B03E82AC-0D9A-4D00-9066-A18F56626F00}" presName="vert2" presStyleCnt="0"/>
      <dgm:spPr/>
    </dgm:pt>
    <dgm:pt modelId="{851BC20A-426E-41D2-9074-6C6E8BCEB8E3}" type="pres">
      <dgm:prSet presAssocID="{B03E82AC-0D9A-4D00-9066-A18F56626F00}" presName="thinLine2b" presStyleLbl="callout" presStyleIdx="0" presStyleCnt="3"/>
      <dgm:spPr/>
    </dgm:pt>
    <dgm:pt modelId="{4DB4BF1D-1B08-46C1-9D32-36F9B304B57D}" type="pres">
      <dgm:prSet presAssocID="{B03E82AC-0D9A-4D00-9066-A18F56626F00}" presName="vertSpace2b" presStyleCnt="0"/>
      <dgm:spPr/>
    </dgm:pt>
    <dgm:pt modelId="{DDE274F4-B814-4266-8626-4956AF462F1C}" type="pres">
      <dgm:prSet presAssocID="{C7789CE2-6AAA-4DFE-9885-0F5E5C538507}" presName="horz2" presStyleCnt="0"/>
      <dgm:spPr/>
    </dgm:pt>
    <dgm:pt modelId="{79D7DD8C-018D-415C-94A4-961A00EDD115}" type="pres">
      <dgm:prSet presAssocID="{C7789CE2-6AAA-4DFE-9885-0F5E5C538507}" presName="horzSpace2" presStyleCnt="0"/>
      <dgm:spPr/>
    </dgm:pt>
    <dgm:pt modelId="{B1A1C9C6-48FF-49B7-A2F8-9E435C3DBA65}" type="pres">
      <dgm:prSet presAssocID="{C7789CE2-6AAA-4DFE-9885-0F5E5C538507}" presName="tx2" presStyleLbl="revTx" presStyleIdx="2" presStyleCnt="4"/>
      <dgm:spPr/>
    </dgm:pt>
    <dgm:pt modelId="{CA7A509F-136B-4173-B766-67950C39E81E}" type="pres">
      <dgm:prSet presAssocID="{C7789CE2-6AAA-4DFE-9885-0F5E5C538507}" presName="vert2" presStyleCnt="0"/>
      <dgm:spPr/>
    </dgm:pt>
    <dgm:pt modelId="{79FFFD34-7DE3-4856-B602-08CD7415B7E2}" type="pres">
      <dgm:prSet presAssocID="{C7789CE2-6AAA-4DFE-9885-0F5E5C538507}" presName="thinLine2b" presStyleLbl="callout" presStyleIdx="1" presStyleCnt="3"/>
      <dgm:spPr/>
    </dgm:pt>
    <dgm:pt modelId="{7D63CE65-E457-4BDB-B63C-7DAC5A77800C}" type="pres">
      <dgm:prSet presAssocID="{C7789CE2-6AAA-4DFE-9885-0F5E5C538507}" presName="vertSpace2b" presStyleCnt="0"/>
      <dgm:spPr/>
    </dgm:pt>
    <dgm:pt modelId="{F5C89F5B-9D56-4898-8FE8-C3D2A75C4065}" type="pres">
      <dgm:prSet presAssocID="{5B3E4827-1880-4224-B315-977AF9775587}" presName="horz2" presStyleCnt="0"/>
      <dgm:spPr/>
    </dgm:pt>
    <dgm:pt modelId="{062AEC2B-67D6-41B5-9C5D-8366074D581A}" type="pres">
      <dgm:prSet presAssocID="{5B3E4827-1880-4224-B315-977AF9775587}" presName="horzSpace2" presStyleCnt="0"/>
      <dgm:spPr/>
    </dgm:pt>
    <dgm:pt modelId="{57325200-C49A-4201-BB87-73A762FCE061}" type="pres">
      <dgm:prSet presAssocID="{5B3E4827-1880-4224-B315-977AF9775587}" presName="tx2" presStyleLbl="revTx" presStyleIdx="3" presStyleCnt="4"/>
      <dgm:spPr/>
    </dgm:pt>
    <dgm:pt modelId="{5AB0889F-F1EF-4995-8AFF-9188BB3F42FC}" type="pres">
      <dgm:prSet presAssocID="{5B3E4827-1880-4224-B315-977AF9775587}" presName="vert2" presStyleCnt="0"/>
      <dgm:spPr/>
    </dgm:pt>
    <dgm:pt modelId="{687291BC-7824-4F08-8C1E-EBE631ABE945}" type="pres">
      <dgm:prSet presAssocID="{5B3E4827-1880-4224-B315-977AF9775587}" presName="thinLine2b" presStyleLbl="callout" presStyleIdx="2" presStyleCnt="3"/>
      <dgm:spPr/>
    </dgm:pt>
    <dgm:pt modelId="{606CFA26-EF1C-4E84-8EB2-8CD84F42742E}" type="pres">
      <dgm:prSet presAssocID="{5B3E4827-1880-4224-B315-977AF9775587}" presName="vertSpace2b" presStyleCnt="0"/>
      <dgm:spPr/>
    </dgm:pt>
  </dgm:ptLst>
  <dgm:cxnLst>
    <dgm:cxn modelId="{556A1214-A3E7-4DC6-AC1C-5DD38D7CB390}" type="presOf" srcId="{C7789CE2-6AAA-4DFE-9885-0F5E5C538507}" destId="{B1A1C9C6-48FF-49B7-A2F8-9E435C3DBA65}" srcOrd="0" destOrd="0" presId="urn:microsoft.com/office/officeart/2008/layout/LinedList"/>
    <dgm:cxn modelId="{99291A66-B6C9-4C9C-8312-66E5C1C4F033}" srcId="{CBEBEE1F-3678-47C8-B467-D63721529225}" destId="{B03E82AC-0D9A-4D00-9066-A18F56626F00}" srcOrd="0" destOrd="0" parTransId="{4B5D3EAA-B4D9-4918-B898-02866BA5F650}" sibTransId="{8DE7660C-EA7D-4A8C-BEB1-5C7C473FC58A}"/>
    <dgm:cxn modelId="{5A539D4A-2FDD-4452-A128-CF55DB8552EB}" type="presOf" srcId="{5B3E4827-1880-4224-B315-977AF9775587}" destId="{57325200-C49A-4201-BB87-73A762FCE061}" srcOrd="0" destOrd="0" presId="urn:microsoft.com/office/officeart/2008/layout/LinedList"/>
    <dgm:cxn modelId="{A4F4EF6B-E6E4-4749-90EF-90301C499C84}" srcId="{CBEBEE1F-3678-47C8-B467-D63721529225}" destId="{5B3E4827-1880-4224-B315-977AF9775587}" srcOrd="2" destOrd="0" parTransId="{78E537B0-C9FF-45C0-9841-3EA908759B41}" sibTransId="{39CC68C8-36A8-4BDA-8107-6668D9F7B8BD}"/>
    <dgm:cxn modelId="{3D5AE24E-9C97-42CC-85DB-C17FA0368303}" type="presOf" srcId="{9DD1CF28-70C3-40AE-8FC0-97B2FBA86EDD}" destId="{418E559A-38A5-482B-AE7D-42FE029F71BF}" srcOrd="0" destOrd="0" presId="urn:microsoft.com/office/officeart/2008/layout/LinedList"/>
    <dgm:cxn modelId="{B6E85D58-1B98-49F5-B778-B5785DA6441B}" srcId="{9DD1CF28-70C3-40AE-8FC0-97B2FBA86EDD}" destId="{CBEBEE1F-3678-47C8-B467-D63721529225}" srcOrd="0" destOrd="0" parTransId="{CDEB6595-001F-4126-B6F0-169AAC8FEB0E}" sibTransId="{5981197C-8586-4F3C-8819-BDAACDA4286F}"/>
    <dgm:cxn modelId="{A5B6787C-0E42-4D09-92C2-286FCE41FE34}" type="presOf" srcId="{B03E82AC-0D9A-4D00-9066-A18F56626F00}" destId="{B7195B66-6C1A-4B88-9F76-A9164E263984}" srcOrd="0" destOrd="0" presId="urn:microsoft.com/office/officeart/2008/layout/LinedList"/>
    <dgm:cxn modelId="{CF7C67AE-9EFB-4B2C-BE2C-1DC29F6BD8D7}" type="presOf" srcId="{CBEBEE1F-3678-47C8-B467-D63721529225}" destId="{657972ED-CC5B-4E80-9F66-3028EBA3086B}" srcOrd="0" destOrd="0" presId="urn:microsoft.com/office/officeart/2008/layout/LinedList"/>
    <dgm:cxn modelId="{9AC27EE2-5B28-4707-BD72-0726BB82AF6D}" srcId="{CBEBEE1F-3678-47C8-B467-D63721529225}" destId="{C7789CE2-6AAA-4DFE-9885-0F5E5C538507}" srcOrd="1" destOrd="0" parTransId="{C9B1A7E0-1152-4174-976A-C6843A6F1D86}" sibTransId="{AD0ABA5E-7857-4CE2-8039-C9568FBD8660}"/>
    <dgm:cxn modelId="{F535596B-D113-491A-8D60-0DAE3BB6DBA7}" type="presParOf" srcId="{418E559A-38A5-482B-AE7D-42FE029F71BF}" destId="{DB944F4C-BFF4-48D2-9BF1-4A9943AE8552}" srcOrd="0" destOrd="0" presId="urn:microsoft.com/office/officeart/2008/layout/LinedList"/>
    <dgm:cxn modelId="{DAAE6591-F789-4EA1-AE97-C21346DEC572}" type="presParOf" srcId="{418E559A-38A5-482B-AE7D-42FE029F71BF}" destId="{CB0A38AC-815C-4CFB-B712-1FA233D7C76F}" srcOrd="1" destOrd="0" presId="urn:microsoft.com/office/officeart/2008/layout/LinedList"/>
    <dgm:cxn modelId="{3B31C982-2679-4576-AA9F-458F8C86F984}" type="presParOf" srcId="{CB0A38AC-815C-4CFB-B712-1FA233D7C76F}" destId="{657972ED-CC5B-4E80-9F66-3028EBA3086B}" srcOrd="0" destOrd="0" presId="urn:microsoft.com/office/officeart/2008/layout/LinedList"/>
    <dgm:cxn modelId="{150F30DC-0CD3-46EC-AC9E-8F509896DA22}" type="presParOf" srcId="{CB0A38AC-815C-4CFB-B712-1FA233D7C76F}" destId="{D490B518-9B1A-439D-A2B7-964FFA0A56B3}" srcOrd="1" destOrd="0" presId="urn:microsoft.com/office/officeart/2008/layout/LinedList"/>
    <dgm:cxn modelId="{FF2A7A42-DF00-4C8E-8404-522D6EC70946}" type="presParOf" srcId="{D490B518-9B1A-439D-A2B7-964FFA0A56B3}" destId="{B55F59CD-BFD7-4029-A356-B97635FAF6D4}" srcOrd="0" destOrd="0" presId="urn:microsoft.com/office/officeart/2008/layout/LinedList"/>
    <dgm:cxn modelId="{76D7F341-C33A-49B0-8085-BC57427DF51F}" type="presParOf" srcId="{D490B518-9B1A-439D-A2B7-964FFA0A56B3}" destId="{DE8DBFB3-7C22-4885-B04A-75FEB3DB3EB1}" srcOrd="1" destOrd="0" presId="urn:microsoft.com/office/officeart/2008/layout/LinedList"/>
    <dgm:cxn modelId="{FD6F555E-4381-417C-AFCE-737AECDA6D48}" type="presParOf" srcId="{DE8DBFB3-7C22-4885-B04A-75FEB3DB3EB1}" destId="{1DF66CF5-7FCD-41B0-B094-9BB92C25264B}" srcOrd="0" destOrd="0" presId="urn:microsoft.com/office/officeart/2008/layout/LinedList"/>
    <dgm:cxn modelId="{C993AFBD-8B1A-4557-B9BA-8A36A773A0AF}" type="presParOf" srcId="{DE8DBFB3-7C22-4885-B04A-75FEB3DB3EB1}" destId="{B7195B66-6C1A-4B88-9F76-A9164E263984}" srcOrd="1" destOrd="0" presId="urn:microsoft.com/office/officeart/2008/layout/LinedList"/>
    <dgm:cxn modelId="{55C7DC18-A061-41B2-AF48-CB31D9182EE7}" type="presParOf" srcId="{DE8DBFB3-7C22-4885-B04A-75FEB3DB3EB1}" destId="{8AEFD0DD-7DC5-40C0-8084-0524CAF5592B}" srcOrd="2" destOrd="0" presId="urn:microsoft.com/office/officeart/2008/layout/LinedList"/>
    <dgm:cxn modelId="{76E27219-0B0B-4B00-BB0E-192EE2370869}" type="presParOf" srcId="{D490B518-9B1A-439D-A2B7-964FFA0A56B3}" destId="{851BC20A-426E-41D2-9074-6C6E8BCEB8E3}" srcOrd="2" destOrd="0" presId="urn:microsoft.com/office/officeart/2008/layout/LinedList"/>
    <dgm:cxn modelId="{C6C13E5B-9973-4C28-80B7-1708CDB678C7}" type="presParOf" srcId="{D490B518-9B1A-439D-A2B7-964FFA0A56B3}" destId="{4DB4BF1D-1B08-46C1-9D32-36F9B304B57D}" srcOrd="3" destOrd="0" presId="urn:microsoft.com/office/officeart/2008/layout/LinedList"/>
    <dgm:cxn modelId="{F9BF5857-5AA9-43DD-8FB1-7BD9E019C670}" type="presParOf" srcId="{D490B518-9B1A-439D-A2B7-964FFA0A56B3}" destId="{DDE274F4-B814-4266-8626-4956AF462F1C}" srcOrd="4" destOrd="0" presId="urn:microsoft.com/office/officeart/2008/layout/LinedList"/>
    <dgm:cxn modelId="{89BC32AD-0C6B-4055-91F3-405693C21BC8}" type="presParOf" srcId="{DDE274F4-B814-4266-8626-4956AF462F1C}" destId="{79D7DD8C-018D-415C-94A4-961A00EDD115}" srcOrd="0" destOrd="0" presId="urn:microsoft.com/office/officeart/2008/layout/LinedList"/>
    <dgm:cxn modelId="{87B1A700-8909-471F-A054-B454CFDBA624}" type="presParOf" srcId="{DDE274F4-B814-4266-8626-4956AF462F1C}" destId="{B1A1C9C6-48FF-49B7-A2F8-9E435C3DBA65}" srcOrd="1" destOrd="0" presId="urn:microsoft.com/office/officeart/2008/layout/LinedList"/>
    <dgm:cxn modelId="{3F848B5A-3ECE-4C5D-8208-749C13636197}" type="presParOf" srcId="{DDE274F4-B814-4266-8626-4956AF462F1C}" destId="{CA7A509F-136B-4173-B766-67950C39E81E}" srcOrd="2" destOrd="0" presId="urn:microsoft.com/office/officeart/2008/layout/LinedList"/>
    <dgm:cxn modelId="{A1CD77A6-46F7-430A-A40C-D3D9C1B4B134}" type="presParOf" srcId="{D490B518-9B1A-439D-A2B7-964FFA0A56B3}" destId="{79FFFD34-7DE3-4856-B602-08CD7415B7E2}" srcOrd="5" destOrd="0" presId="urn:microsoft.com/office/officeart/2008/layout/LinedList"/>
    <dgm:cxn modelId="{C32C9A5B-7712-407A-B483-CDA5781B82F6}" type="presParOf" srcId="{D490B518-9B1A-439D-A2B7-964FFA0A56B3}" destId="{7D63CE65-E457-4BDB-B63C-7DAC5A77800C}" srcOrd="6" destOrd="0" presId="urn:microsoft.com/office/officeart/2008/layout/LinedList"/>
    <dgm:cxn modelId="{B641554D-4867-48E0-B06A-5090FE67461D}" type="presParOf" srcId="{D490B518-9B1A-439D-A2B7-964FFA0A56B3}" destId="{F5C89F5B-9D56-4898-8FE8-C3D2A75C4065}" srcOrd="7" destOrd="0" presId="urn:microsoft.com/office/officeart/2008/layout/LinedList"/>
    <dgm:cxn modelId="{32BC5911-A458-4105-8D03-AB6CCDE73B2D}" type="presParOf" srcId="{F5C89F5B-9D56-4898-8FE8-C3D2A75C4065}" destId="{062AEC2B-67D6-41B5-9C5D-8366074D581A}" srcOrd="0" destOrd="0" presId="urn:microsoft.com/office/officeart/2008/layout/LinedList"/>
    <dgm:cxn modelId="{A31A0C4D-0450-4FC4-A277-D834A0EBDDFD}" type="presParOf" srcId="{F5C89F5B-9D56-4898-8FE8-C3D2A75C4065}" destId="{57325200-C49A-4201-BB87-73A762FCE061}" srcOrd="1" destOrd="0" presId="urn:microsoft.com/office/officeart/2008/layout/LinedList"/>
    <dgm:cxn modelId="{2170099C-31AB-4F85-AC08-FFEF7EF71953}" type="presParOf" srcId="{F5C89F5B-9D56-4898-8FE8-C3D2A75C4065}" destId="{5AB0889F-F1EF-4995-8AFF-9188BB3F42FC}" srcOrd="2" destOrd="0" presId="urn:microsoft.com/office/officeart/2008/layout/LinedList"/>
    <dgm:cxn modelId="{A3A0795F-A43D-428C-BC75-90B086FB25B9}" type="presParOf" srcId="{D490B518-9B1A-439D-A2B7-964FFA0A56B3}" destId="{687291BC-7824-4F08-8C1E-EBE631ABE945}" srcOrd="8" destOrd="0" presId="urn:microsoft.com/office/officeart/2008/layout/LinedList"/>
    <dgm:cxn modelId="{4375D6E4-F530-4C8C-983C-704312DA876B}" type="presParOf" srcId="{D490B518-9B1A-439D-A2B7-964FFA0A56B3}" destId="{606CFA26-EF1C-4E84-8EB2-8CD84F42742E}"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4E234E-6FFC-4A80-9B8B-93BFF6518980}" type="doc">
      <dgm:prSet loTypeId="urn:microsoft.com/office/officeart/2005/8/layout/hProcess9" loCatId="process" qsTypeId="urn:microsoft.com/office/officeart/2005/8/quickstyle/simple1" qsCatId="simple" csTypeId="urn:microsoft.com/office/officeart/2005/8/colors/accent0_3" csCatId="mainScheme" phldr="1"/>
      <dgm:spPr/>
    </dgm:pt>
    <dgm:pt modelId="{DB1EADE8-1D71-4017-B421-E672FC30C175}">
      <dgm:prSet phldrT="[文本]" custT="1"/>
      <dgm:spPr/>
      <dgm:t>
        <a:bodyPr/>
        <a:lstStyle/>
        <a:p>
          <a:r>
            <a:rPr lang="en-US" altLang="zh-CN" sz="1800" dirty="0">
              <a:latin typeface="+mn-lt"/>
            </a:rPr>
            <a:t>Copper oxide</a:t>
          </a:r>
          <a:endParaRPr lang="zh-CN" altLang="en-US" sz="1800" dirty="0">
            <a:latin typeface="+mn-lt"/>
          </a:endParaRPr>
        </a:p>
      </dgm:t>
    </dgm:pt>
    <dgm:pt modelId="{7A502266-E752-4B90-85B9-03352358ADF2}" type="parTrans" cxnId="{9A52615B-A4B2-4399-A418-57498C187792}">
      <dgm:prSet/>
      <dgm:spPr/>
      <dgm:t>
        <a:bodyPr/>
        <a:lstStyle/>
        <a:p>
          <a:endParaRPr lang="zh-CN" altLang="en-US"/>
        </a:p>
      </dgm:t>
    </dgm:pt>
    <dgm:pt modelId="{E137327A-7602-4D2F-937B-BB804BC3B6B9}" type="sibTrans" cxnId="{9A52615B-A4B2-4399-A418-57498C187792}">
      <dgm:prSet/>
      <dgm:spPr/>
      <dgm:t>
        <a:bodyPr/>
        <a:lstStyle/>
        <a:p>
          <a:endParaRPr lang="zh-CN" altLang="en-US"/>
        </a:p>
      </dgm:t>
    </dgm:pt>
    <dgm:pt modelId="{4EF525AF-244B-4F1B-A98D-54ACC94F5E89}">
      <dgm:prSet phldrT="[文本]" custT="1"/>
      <dgm:spPr/>
      <dgm:t>
        <a:bodyPr/>
        <a:lstStyle/>
        <a:p>
          <a:r>
            <a:rPr lang="en-US" altLang="zh-CN" sz="1800" dirty="0">
              <a:latin typeface="+mn-lt"/>
            </a:rPr>
            <a:t>Hard to be removed clearly</a:t>
          </a:r>
          <a:endParaRPr lang="zh-CN" altLang="en-US" sz="1800" dirty="0">
            <a:latin typeface="+mn-lt"/>
          </a:endParaRPr>
        </a:p>
      </dgm:t>
    </dgm:pt>
    <dgm:pt modelId="{99870235-E1E0-4CD9-A279-02FFC4CA054B}" type="parTrans" cxnId="{B5E81448-884F-48FC-988C-09F860FBB64D}">
      <dgm:prSet/>
      <dgm:spPr/>
      <dgm:t>
        <a:bodyPr/>
        <a:lstStyle/>
        <a:p>
          <a:endParaRPr lang="zh-CN" altLang="en-US"/>
        </a:p>
      </dgm:t>
    </dgm:pt>
    <dgm:pt modelId="{83857963-0226-4BD2-93FF-2A1F9C308684}" type="sibTrans" cxnId="{B5E81448-884F-48FC-988C-09F860FBB64D}">
      <dgm:prSet/>
      <dgm:spPr/>
      <dgm:t>
        <a:bodyPr/>
        <a:lstStyle/>
        <a:p>
          <a:endParaRPr lang="zh-CN" altLang="en-US"/>
        </a:p>
      </dgm:t>
    </dgm:pt>
    <dgm:pt modelId="{30817D66-5BA9-4ACB-8A1C-577F85DCD1FB}">
      <dgm:prSet phldrT="[文本]" custT="1"/>
      <dgm:spPr/>
      <dgm:t>
        <a:bodyPr/>
        <a:lstStyle/>
        <a:p>
          <a:r>
            <a:rPr lang="en-US" altLang="zh-CN" sz="1800" dirty="0">
              <a:latin typeface="+mn-lt"/>
            </a:rPr>
            <a:t>Damage the compressor</a:t>
          </a:r>
          <a:endParaRPr lang="zh-CN" altLang="en-US" sz="1800" dirty="0">
            <a:latin typeface="+mn-lt"/>
          </a:endParaRPr>
        </a:p>
      </dgm:t>
    </dgm:pt>
    <dgm:pt modelId="{C3B9B8B1-9F2D-4F87-916A-63F817BBEB5A}" type="parTrans" cxnId="{42502E1C-76B9-477C-AE0D-7FC041F0CB5C}">
      <dgm:prSet/>
      <dgm:spPr/>
      <dgm:t>
        <a:bodyPr/>
        <a:lstStyle/>
        <a:p>
          <a:endParaRPr lang="zh-CN" altLang="en-US"/>
        </a:p>
      </dgm:t>
    </dgm:pt>
    <dgm:pt modelId="{F5755C59-716C-4998-B495-57B41D6EA271}" type="sibTrans" cxnId="{42502E1C-76B9-477C-AE0D-7FC041F0CB5C}">
      <dgm:prSet/>
      <dgm:spPr/>
      <dgm:t>
        <a:bodyPr/>
        <a:lstStyle/>
        <a:p>
          <a:endParaRPr lang="zh-CN" altLang="en-US"/>
        </a:p>
      </dgm:t>
    </dgm:pt>
    <dgm:pt modelId="{FCF3F613-597E-4B9E-9696-6BB3988DFCB7}">
      <dgm:prSet custT="1"/>
      <dgm:spPr/>
      <dgm:t>
        <a:bodyPr/>
        <a:lstStyle/>
        <a:p>
          <a:r>
            <a:rPr lang="en-US" altLang="zh-CN" sz="1800" dirty="0">
              <a:latin typeface="+mn-lt"/>
            </a:rPr>
            <a:t>Jam the refrigerant system</a:t>
          </a:r>
          <a:endParaRPr lang="zh-CN" altLang="en-US" sz="1800" dirty="0">
            <a:latin typeface="+mn-lt"/>
          </a:endParaRPr>
        </a:p>
      </dgm:t>
    </dgm:pt>
    <dgm:pt modelId="{A3B4E497-4D98-4319-9717-29654A55EB29}" type="parTrans" cxnId="{401A1ED0-738A-4D58-B658-BFAAFB93CBA5}">
      <dgm:prSet/>
      <dgm:spPr/>
      <dgm:t>
        <a:bodyPr/>
        <a:lstStyle/>
        <a:p>
          <a:endParaRPr lang="zh-CN" altLang="en-US"/>
        </a:p>
      </dgm:t>
    </dgm:pt>
    <dgm:pt modelId="{94D16D5A-9966-4D2C-A61C-1AD753C9B49B}" type="sibTrans" cxnId="{401A1ED0-738A-4D58-B658-BFAAFB93CBA5}">
      <dgm:prSet/>
      <dgm:spPr/>
      <dgm:t>
        <a:bodyPr/>
        <a:lstStyle/>
        <a:p>
          <a:endParaRPr lang="zh-CN" altLang="en-US"/>
        </a:p>
      </dgm:t>
    </dgm:pt>
    <dgm:pt modelId="{D2D996AA-24C3-4306-BB73-015773DECF02}" type="pres">
      <dgm:prSet presAssocID="{244E234E-6FFC-4A80-9B8B-93BFF6518980}" presName="CompostProcess" presStyleCnt="0">
        <dgm:presLayoutVars>
          <dgm:dir/>
          <dgm:resizeHandles val="exact"/>
        </dgm:presLayoutVars>
      </dgm:prSet>
      <dgm:spPr/>
    </dgm:pt>
    <dgm:pt modelId="{E8D0A6EC-869A-40EE-83D3-4A596164DBF8}" type="pres">
      <dgm:prSet presAssocID="{244E234E-6FFC-4A80-9B8B-93BFF6518980}" presName="arrow" presStyleLbl="bgShp" presStyleIdx="0" presStyleCnt="1" custLinFactNeighborX="-7843" custLinFactNeighborY="1252"/>
      <dgm:spPr/>
    </dgm:pt>
    <dgm:pt modelId="{6E2C0A1F-926D-4552-A1CD-140CCF49110B}" type="pres">
      <dgm:prSet presAssocID="{244E234E-6FFC-4A80-9B8B-93BFF6518980}" presName="linearProcess" presStyleCnt="0"/>
      <dgm:spPr/>
    </dgm:pt>
    <dgm:pt modelId="{E9347FC7-547B-43D5-947D-4436BD7C7DA3}" type="pres">
      <dgm:prSet presAssocID="{DB1EADE8-1D71-4017-B421-E672FC30C175}" presName="textNode" presStyleLbl="node1" presStyleIdx="0" presStyleCnt="4">
        <dgm:presLayoutVars>
          <dgm:bulletEnabled val="1"/>
        </dgm:presLayoutVars>
      </dgm:prSet>
      <dgm:spPr/>
    </dgm:pt>
    <dgm:pt modelId="{C16D9254-B7AE-43D9-9938-6679CF059C73}" type="pres">
      <dgm:prSet presAssocID="{E137327A-7602-4D2F-937B-BB804BC3B6B9}" presName="sibTrans" presStyleCnt="0"/>
      <dgm:spPr/>
    </dgm:pt>
    <dgm:pt modelId="{24DBCC9C-85C8-4A5E-9082-AFC798046912}" type="pres">
      <dgm:prSet presAssocID="{4EF525AF-244B-4F1B-A98D-54ACC94F5E89}" presName="textNode" presStyleLbl="node1" presStyleIdx="1" presStyleCnt="4">
        <dgm:presLayoutVars>
          <dgm:bulletEnabled val="1"/>
        </dgm:presLayoutVars>
      </dgm:prSet>
      <dgm:spPr/>
    </dgm:pt>
    <dgm:pt modelId="{DF9C0C47-FDE8-437E-8D26-4B80E6A89110}" type="pres">
      <dgm:prSet presAssocID="{83857963-0226-4BD2-93FF-2A1F9C308684}" presName="sibTrans" presStyleCnt="0"/>
      <dgm:spPr/>
    </dgm:pt>
    <dgm:pt modelId="{98A7A34A-2DFF-4806-83B3-15386AF59946}" type="pres">
      <dgm:prSet presAssocID="{FCF3F613-597E-4B9E-9696-6BB3988DFCB7}" presName="textNode" presStyleLbl="node1" presStyleIdx="2" presStyleCnt="4">
        <dgm:presLayoutVars>
          <dgm:bulletEnabled val="1"/>
        </dgm:presLayoutVars>
      </dgm:prSet>
      <dgm:spPr/>
    </dgm:pt>
    <dgm:pt modelId="{46B99E32-79EC-4217-B2FA-C1373E6DCA0E}" type="pres">
      <dgm:prSet presAssocID="{94D16D5A-9966-4D2C-A61C-1AD753C9B49B}" presName="sibTrans" presStyleCnt="0"/>
      <dgm:spPr/>
    </dgm:pt>
    <dgm:pt modelId="{AE618AE8-156D-421A-8C01-F03E2FC36524}" type="pres">
      <dgm:prSet presAssocID="{30817D66-5BA9-4ACB-8A1C-577F85DCD1FB}" presName="textNode" presStyleLbl="node1" presStyleIdx="3" presStyleCnt="4" custScaleX="115557">
        <dgm:presLayoutVars>
          <dgm:bulletEnabled val="1"/>
        </dgm:presLayoutVars>
      </dgm:prSet>
      <dgm:spPr/>
    </dgm:pt>
  </dgm:ptLst>
  <dgm:cxnLst>
    <dgm:cxn modelId="{42502E1C-76B9-477C-AE0D-7FC041F0CB5C}" srcId="{244E234E-6FFC-4A80-9B8B-93BFF6518980}" destId="{30817D66-5BA9-4ACB-8A1C-577F85DCD1FB}" srcOrd="3" destOrd="0" parTransId="{C3B9B8B1-9F2D-4F87-916A-63F817BBEB5A}" sibTransId="{F5755C59-716C-4998-B495-57B41D6EA271}"/>
    <dgm:cxn modelId="{A339081E-B489-4F05-94FF-1B8C58AE194B}" type="presOf" srcId="{4EF525AF-244B-4F1B-A98D-54ACC94F5E89}" destId="{24DBCC9C-85C8-4A5E-9082-AFC798046912}" srcOrd="0" destOrd="0" presId="urn:microsoft.com/office/officeart/2005/8/layout/hProcess9"/>
    <dgm:cxn modelId="{9A52615B-A4B2-4399-A418-57498C187792}" srcId="{244E234E-6FFC-4A80-9B8B-93BFF6518980}" destId="{DB1EADE8-1D71-4017-B421-E672FC30C175}" srcOrd="0" destOrd="0" parTransId="{7A502266-E752-4B90-85B9-03352358ADF2}" sibTransId="{E137327A-7602-4D2F-937B-BB804BC3B6B9}"/>
    <dgm:cxn modelId="{A567FE63-0895-4680-A0E7-0F470B630667}" type="presOf" srcId="{30817D66-5BA9-4ACB-8A1C-577F85DCD1FB}" destId="{AE618AE8-156D-421A-8C01-F03E2FC36524}" srcOrd="0" destOrd="0" presId="urn:microsoft.com/office/officeart/2005/8/layout/hProcess9"/>
    <dgm:cxn modelId="{B5E81448-884F-48FC-988C-09F860FBB64D}" srcId="{244E234E-6FFC-4A80-9B8B-93BFF6518980}" destId="{4EF525AF-244B-4F1B-A98D-54ACC94F5E89}" srcOrd="1" destOrd="0" parTransId="{99870235-E1E0-4CD9-A279-02FFC4CA054B}" sibTransId="{83857963-0226-4BD2-93FF-2A1F9C308684}"/>
    <dgm:cxn modelId="{EDEBA189-21CE-4702-AD09-4F0D837DE31B}" type="presOf" srcId="{FCF3F613-597E-4B9E-9696-6BB3988DFCB7}" destId="{98A7A34A-2DFF-4806-83B3-15386AF59946}" srcOrd="0" destOrd="0" presId="urn:microsoft.com/office/officeart/2005/8/layout/hProcess9"/>
    <dgm:cxn modelId="{96756991-9457-46A3-B0E0-45960AC4ED6A}" type="presOf" srcId="{244E234E-6FFC-4A80-9B8B-93BFF6518980}" destId="{D2D996AA-24C3-4306-BB73-015773DECF02}" srcOrd="0" destOrd="0" presId="urn:microsoft.com/office/officeart/2005/8/layout/hProcess9"/>
    <dgm:cxn modelId="{150A90B5-D8E7-4D42-81D4-54FA9F930C7B}" type="presOf" srcId="{DB1EADE8-1D71-4017-B421-E672FC30C175}" destId="{E9347FC7-547B-43D5-947D-4436BD7C7DA3}" srcOrd="0" destOrd="0" presId="urn:microsoft.com/office/officeart/2005/8/layout/hProcess9"/>
    <dgm:cxn modelId="{401A1ED0-738A-4D58-B658-BFAAFB93CBA5}" srcId="{244E234E-6FFC-4A80-9B8B-93BFF6518980}" destId="{FCF3F613-597E-4B9E-9696-6BB3988DFCB7}" srcOrd="2" destOrd="0" parTransId="{A3B4E497-4D98-4319-9717-29654A55EB29}" sibTransId="{94D16D5A-9966-4D2C-A61C-1AD753C9B49B}"/>
    <dgm:cxn modelId="{F44E5765-31FE-4606-85F0-7CDB3C3F623B}" type="presParOf" srcId="{D2D996AA-24C3-4306-BB73-015773DECF02}" destId="{E8D0A6EC-869A-40EE-83D3-4A596164DBF8}" srcOrd="0" destOrd="0" presId="urn:microsoft.com/office/officeart/2005/8/layout/hProcess9"/>
    <dgm:cxn modelId="{25A7FFAD-1646-4858-B77A-7521FBC4C6D1}" type="presParOf" srcId="{D2D996AA-24C3-4306-BB73-015773DECF02}" destId="{6E2C0A1F-926D-4552-A1CD-140CCF49110B}" srcOrd="1" destOrd="0" presId="urn:microsoft.com/office/officeart/2005/8/layout/hProcess9"/>
    <dgm:cxn modelId="{B330F8F1-B610-4B7E-9C4A-DE7FA3C87A55}" type="presParOf" srcId="{6E2C0A1F-926D-4552-A1CD-140CCF49110B}" destId="{E9347FC7-547B-43D5-947D-4436BD7C7DA3}" srcOrd="0" destOrd="0" presId="urn:microsoft.com/office/officeart/2005/8/layout/hProcess9"/>
    <dgm:cxn modelId="{DD1885A1-5400-4AE8-AB7A-44272AFE6280}" type="presParOf" srcId="{6E2C0A1F-926D-4552-A1CD-140CCF49110B}" destId="{C16D9254-B7AE-43D9-9938-6679CF059C73}" srcOrd="1" destOrd="0" presId="urn:microsoft.com/office/officeart/2005/8/layout/hProcess9"/>
    <dgm:cxn modelId="{99430368-F4D0-42BA-A228-18362D6160E6}" type="presParOf" srcId="{6E2C0A1F-926D-4552-A1CD-140CCF49110B}" destId="{24DBCC9C-85C8-4A5E-9082-AFC798046912}" srcOrd="2" destOrd="0" presId="urn:microsoft.com/office/officeart/2005/8/layout/hProcess9"/>
    <dgm:cxn modelId="{9386E5F2-9462-47A8-A339-18B1D320382C}" type="presParOf" srcId="{6E2C0A1F-926D-4552-A1CD-140CCF49110B}" destId="{DF9C0C47-FDE8-437E-8D26-4B80E6A89110}" srcOrd="3" destOrd="0" presId="urn:microsoft.com/office/officeart/2005/8/layout/hProcess9"/>
    <dgm:cxn modelId="{E79906D9-E224-4067-A3FB-9489780CEF5B}" type="presParOf" srcId="{6E2C0A1F-926D-4552-A1CD-140CCF49110B}" destId="{98A7A34A-2DFF-4806-83B3-15386AF59946}" srcOrd="4" destOrd="0" presId="urn:microsoft.com/office/officeart/2005/8/layout/hProcess9"/>
    <dgm:cxn modelId="{D9B09DA2-5F48-4B0E-94A6-D4614383766C}" type="presParOf" srcId="{6E2C0A1F-926D-4552-A1CD-140CCF49110B}" destId="{46B99E32-79EC-4217-B2FA-C1373E6DCA0E}" srcOrd="5" destOrd="0" presId="urn:microsoft.com/office/officeart/2005/8/layout/hProcess9"/>
    <dgm:cxn modelId="{21C57883-03FD-4586-AB86-9B7795B22068}" type="presParOf" srcId="{6E2C0A1F-926D-4552-A1CD-140CCF49110B}" destId="{AE618AE8-156D-421A-8C01-F03E2FC36524}" srcOrd="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1821A8-6E01-4E31-BDF3-E9180FAD3043}" type="doc">
      <dgm:prSet loTypeId="urn:microsoft.com/office/officeart/2005/8/layout/process2" loCatId="process" qsTypeId="urn:microsoft.com/office/officeart/2005/8/quickstyle/simple1" qsCatId="simple" csTypeId="urn:microsoft.com/office/officeart/2005/8/colors/accent0_3" csCatId="mainScheme" phldr="1"/>
      <dgm:spPr/>
    </dgm:pt>
    <dgm:pt modelId="{B46D34B4-A497-4905-8195-C8E8D6B9FAA6}">
      <dgm:prSet phldrT="[文本]" custT="1"/>
      <dgm:spPr/>
      <dgm:t>
        <a:bodyPr/>
        <a:lstStyle/>
        <a:p>
          <a:r>
            <a:rPr lang="en-US" altLang="en-US" sz="1600" dirty="0"/>
            <a:t>Charge </a:t>
          </a:r>
          <a:r>
            <a:rPr lang="en-US" altLang="en-US" sz="1600"/>
            <a:t>N</a:t>
          </a:r>
          <a:r>
            <a:rPr lang="en-US" altLang="en-US" sz="1600" baseline="-25000"/>
            <a:t>2</a:t>
          </a:r>
          <a:r>
            <a:rPr lang="en-US" altLang="en-US" sz="1600"/>
            <a:t> until the gauge shows slowly </a:t>
          </a:r>
          <a:r>
            <a:rPr lang="en-US" altLang="en-US" sz="1600" dirty="0"/>
            <a:t>and orderly through the needle valves on the liquid and gas stop valves</a:t>
          </a:r>
          <a:endParaRPr lang="zh-CN" altLang="en-US" sz="1600" dirty="0"/>
        </a:p>
      </dgm:t>
    </dgm:pt>
    <dgm:pt modelId="{5AAB0E86-37BD-4023-B34A-50EC66147360}" type="parTrans" cxnId="{8B6CC25E-4AED-4288-975E-01BD91419E3A}">
      <dgm:prSet/>
      <dgm:spPr/>
      <dgm:t>
        <a:bodyPr/>
        <a:lstStyle/>
        <a:p>
          <a:endParaRPr lang="zh-CN" altLang="en-US" sz="1600"/>
        </a:p>
      </dgm:t>
    </dgm:pt>
    <dgm:pt modelId="{E2610583-977E-4D22-8A13-0B6D88A25EC6}" type="sibTrans" cxnId="{8B6CC25E-4AED-4288-975E-01BD91419E3A}">
      <dgm:prSet/>
      <dgm:spPr/>
      <dgm:t>
        <a:bodyPr/>
        <a:lstStyle/>
        <a:p>
          <a:endParaRPr lang="zh-CN" altLang="en-US" sz="1600"/>
        </a:p>
      </dgm:t>
    </dgm:pt>
    <dgm:pt modelId="{B4D6A134-1CF1-439A-8378-E53FADE038F0}" type="pres">
      <dgm:prSet presAssocID="{5E1821A8-6E01-4E31-BDF3-E9180FAD3043}" presName="linearFlow" presStyleCnt="0">
        <dgm:presLayoutVars>
          <dgm:resizeHandles val="exact"/>
        </dgm:presLayoutVars>
      </dgm:prSet>
      <dgm:spPr/>
    </dgm:pt>
    <dgm:pt modelId="{1F5CCFA2-4A8A-4AD0-8F28-72CA8E0F733B}" type="pres">
      <dgm:prSet presAssocID="{B46D34B4-A497-4905-8195-C8E8D6B9FAA6}" presName="node" presStyleLbl="node1" presStyleIdx="0" presStyleCnt="1" custLinFactNeighborX="20004" custLinFactNeighborY="35067">
        <dgm:presLayoutVars>
          <dgm:bulletEnabled val="1"/>
        </dgm:presLayoutVars>
      </dgm:prSet>
      <dgm:spPr/>
    </dgm:pt>
  </dgm:ptLst>
  <dgm:cxnLst>
    <dgm:cxn modelId="{8B6CC25E-4AED-4288-975E-01BD91419E3A}" srcId="{5E1821A8-6E01-4E31-BDF3-E9180FAD3043}" destId="{B46D34B4-A497-4905-8195-C8E8D6B9FAA6}" srcOrd="0" destOrd="0" parTransId="{5AAB0E86-37BD-4023-B34A-50EC66147360}" sibTransId="{E2610583-977E-4D22-8A13-0B6D88A25EC6}"/>
    <dgm:cxn modelId="{2D7CAA4F-9728-4F72-918D-3BDFE8FAE73E}" type="presOf" srcId="{B46D34B4-A497-4905-8195-C8E8D6B9FAA6}" destId="{1F5CCFA2-4A8A-4AD0-8F28-72CA8E0F733B}" srcOrd="0" destOrd="0" presId="urn:microsoft.com/office/officeart/2005/8/layout/process2"/>
    <dgm:cxn modelId="{74C077A4-05E8-44D3-BEC9-EAB1B723B757}" type="presOf" srcId="{5E1821A8-6E01-4E31-BDF3-E9180FAD3043}" destId="{B4D6A134-1CF1-439A-8378-E53FADE038F0}" srcOrd="0" destOrd="0" presId="urn:microsoft.com/office/officeart/2005/8/layout/process2"/>
    <dgm:cxn modelId="{1852EFA0-2F38-4E6B-BC88-D0D58588CAB2}" type="presParOf" srcId="{B4D6A134-1CF1-439A-8378-E53FADE038F0}" destId="{1F5CCFA2-4A8A-4AD0-8F28-72CA8E0F733B}"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E7CDC1-81C8-4B0F-941C-117F97A314F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zh-CN" altLang="en-US"/>
        </a:p>
      </dgm:t>
    </dgm:pt>
    <dgm:pt modelId="{206A66B0-94CE-44B3-A6ED-998E786F72ED}">
      <dgm:prSet phldrT="[文本]" custT="1"/>
      <dgm:spPr/>
      <dgm:t>
        <a:bodyPr/>
        <a:lstStyle/>
        <a:p>
          <a:r>
            <a:rPr lang="en-US" altLang="zh-CN" sz="1800" b="1" dirty="0"/>
            <a:t>1</a:t>
          </a:r>
          <a:r>
            <a:rPr lang="en-US" altLang="zh-CN" sz="1800" b="1" baseline="30000" dirty="0"/>
            <a:t>st</a:t>
          </a:r>
          <a:r>
            <a:rPr lang="en-US" altLang="zh-CN" sz="1800" b="1" dirty="0"/>
            <a:t> stage: </a:t>
          </a:r>
        </a:p>
        <a:p>
          <a:r>
            <a:rPr lang="en-US" altLang="zh-CN" sz="1800" dirty="0"/>
            <a:t>Large leakage check: 0.3MPa more than 3 minutes</a:t>
          </a:r>
          <a:endParaRPr lang="zh-CN" altLang="zh-CN" sz="1800" dirty="0"/>
        </a:p>
      </dgm:t>
    </dgm:pt>
    <dgm:pt modelId="{F7DCA4BF-87EB-4D0C-A70F-3F3E87520118}" type="parTrans" cxnId="{825B2B6F-BA9C-4C73-B04C-1E7FFD611D43}">
      <dgm:prSet/>
      <dgm:spPr/>
      <dgm:t>
        <a:bodyPr/>
        <a:lstStyle/>
        <a:p>
          <a:endParaRPr lang="zh-CN" altLang="en-US" sz="1800"/>
        </a:p>
      </dgm:t>
    </dgm:pt>
    <dgm:pt modelId="{C184B78A-8A39-41AA-A10B-AB33993F7FFC}" type="sibTrans" cxnId="{825B2B6F-BA9C-4C73-B04C-1E7FFD611D43}">
      <dgm:prSet custT="1"/>
      <dgm:spPr/>
      <dgm:t>
        <a:bodyPr/>
        <a:lstStyle/>
        <a:p>
          <a:endParaRPr lang="zh-CN" altLang="en-US" sz="1800"/>
        </a:p>
      </dgm:t>
    </dgm:pt>
    <dgm:pt modelId="{DD08ADBC-2DAE-4A5C-89E5-52B40FBFBCC6}">
      <dgm:prSet phldrT="[文本]" custT="1"/>
      <dgm:spPr/>
      <dgm:t>
        <a:bodyPr/>
        <a:lstStyle/>
        <a:p>
          <a:r>
            <a:rPr lang="en-US" altLang="zh-CN" sz="1800" b="1" dirty="0"/>
            <a:t>2</a:t>
          </a:r>
          <a:r>
            <a:rPr lang="en-US" altLang="zh-CN" sz="1800" b="1" baseline="30000" dirty="0"/>
            <a:t>nd</a:t>
          </a:r>
          <a:r>
            <a:rPr lang="en-US" altLang="zh-CN" sz="1800" b="1" dirty="0"/>
            <a:t> stage: </a:t>
          </a:r>
          <a:endParaRPr lang="en-US" altLang="zh-CN" sz="1800" dirty="0"/>
        </a:p>
        <a:p>
          <a:r>
            <a:rPr lang="en-US" altLang="zh-CN" sz="1800" dirty="0"/>
            <a:t>Small leakage check: 1.5MPa  more than 3 minutes</a:t>
          </a:r>
          <a:endParaRPr lang="zh-CN" altLang="en-US" sz="1800" dirty="0"/>
        </a:p>
      </dgm:t>
    </dgm:pt>
    <dgm:pt modelId="{DEEAE465-4FCD-4E2B-B848-8040B43928BA}" type="parTrans" cxnId="{27DF5449-556E-435E-90AF-8CB350F5ABB5}">
      <dgm:prSet/>
      <dgm:spPr/>
      <dgm:t>
        <a:bodyPr/>
        <a:lstStyle/>
        <a:p>
          <a:endParaRPr lang="zh-CN" altLang="en-US" sz="1800"/>
        </a:p>
      </dgm:t>
    </dgm:pt>
    <dgm:pt modelId="{AE8C8D42-A926-45C3-8E1F-0C984BE71E86}" type="sibTrans" cxnId="{27DF5449-556E-435E-90AF-8CB350F5ABB5}">
      <dgm:prSet custT="1"/>
      <dgm:spPr/>
      <dgm:t>
        <a:bodyPr/>
        <a:lstStyle/>
        <a:p>
          <a:endParaRPr lang="zh-CN" altLang="en-US" sz="1800"/>
        </a:p>
      </dgm:t>
    </dgm:pt>
    <dgm:pt modelId="{1665FFA5-9BB4-4D2D-97C4-50092CB4E8D0}">
      <dgm:prSet phldrT="[文本]" custT="1"/>
      <dgm:spPr/>
      <dgm:t>
        <a:bodyPr/>
        <a:lstStyle/>
        <a:p>
          <a:r>
            <a:rPr lang="en-US" altLang="zh-CN" sz="1800" b="1" dirty="0"/>
            <a:t>3</a:t>
          </a:r>
          <a:r>
            <a:rPr lang="en-US" altLang="zh-CN" sz="1800" b="1" baseline="30000" dirty="0"/>
            <a:t>rd</a:t>
          </a:r>
          <a:r>
            <a:rPr lang="en-US" altLang="zh-CN" sz="1800" b="1" dirty="0"/>
            <a:t> stage:</a:t>
          </a:r>
        </a:p>
        <a:p>
          <a:r>
            <a:rPr lang="en-US" altLang="zh-CN" sz="1800" dirty="0"/>
            <a:t>Micro leakage check: 4.0MPa  more than 24 hours</a:t>
          </a:r>
          <a:endParaRPr lang="zh-CN" altLang="en-US" sz="1800" dirty="0"/>
        </a:p>
      </dgm:t>
    </dgm:pt>
    <dgm:pt modelId="{200B1BED-E7ED-4FB7-9068-BF7DD9E1C613}" type="parTrans" cxnId="{E7761D85-56C3-4DDE-AEAD-E417AF1E6B0A}">
      <dgm:prSet/>
      <dgm:spPr/>
      <dgm:t>
        <a:bodyPr/>
        <a:lstStyle/>
        <a:p>
          <a:endParaRPr lang="zh-CN" altLang="en-US" sz="1800"/>
        </a:p>
      </dgm:t>
    </dgm:pt>
    <dgm:pt modelId="{65A6E0B2-0094-4FF4-9ADD-79CFEB79F666}" type="sibTrans" cxnId="{E7761D85-56C3-4DDE-AEAD-E417AF1E6B0A}">
      <dgm:prSet/>
      <dgm:spPr/>
      <dgm:t>
        <a:bodyPr/>
        <a:lstStyle/>
        <a:p>
          <a:endParaRPr lang="zh-CN" altLang="en-US" sz="1800"/>
        </a:p>
      </dgm:t>
    </dgm:pt>
    <dgm:pt modelId="{F978B2A3-8BF6-43C2-93B1-9D6C4939D4B4}" type="pres">
      <dgm:prSet presAssocID="{F5E7CDC1-81C8-4B0F-941C-117F97A314F2}" presName="outerComposite" presStyleCnt="0">
        <dgm:presLayoutVars>
          <dgm:chMax val="5"/>
          <dgm:dir/>
          <dgm:resizeHandles val="exact"/>
        </dgm:presLayoutVars>
      </dgm:prSet>
      <dgm:spPr/>
    </dgm:pt>
    <dgm:pt modelId="{98788D6F-3686-44E6-BB41-E48EB350C1F2}" type="pres">
      <dgm:prSet presAssocID="{F5E7CDC1-81C8-4B0F-941C-117F97A314F2}" presName="dummyMaxCanvas" presStyleCnt="0">
        <dgm:presLayoutVars/>
      </dgm:prSet>
      <dgm:spPr/>
    </dgm:pt>
    <dgm:pt modelId="{0CC26A5E-CD82-4ED9-80BF-71539E978E1E}" type="pres">
      <dgm:prSet presAssocID="{F5E7CDC1-81C8-4B0F-941C-117F97A314F2}" presName="ThreeNodes_1" presStyleLbl="node1" presStyleIdx="0" presStyleCnt="3">
        <dgm:presLayoutVars>
          <dgm:bulletEnabled val="1"/>
        </dgm:presLayoutVars>
      </dgm:prSet>
      <dgm:spPr/>
    </dgm:pt>
    <dgm:pt modelId="{DBECCE18-961B-48B7-B131-9E37643300B8}" type="pres">
      <dgm:prSet presAssocID="{F5E7CDC1-81C8-4B0F-941C-117F97A314F2}" presName="ThreeNodes_2" presStyleLbl="node1" presStyleIdx="1" presStyleCnt="3">
        <dgm:presLayoutVars>
          <dgm:bulletEnabled val="1"/>
        </dgm:presLayoutVars>
      </dgm:prSet>
      <dgm:spPr/>
    </dgm:pt>
    <dgm:pt modelId="{D293FA6A-F3E0-4760-A02F-B59572D93486}" type="pres">
      <dgm:prSet presAssocID="{F5E7CDC1-81C8-4B0F-941C-117F97A314F2}" presName="ThreeNodes_3" presStyleLbl="node1" presStyleIdx="2" presStyleCnt="3">
        <dgm:presLayoutVars>
          <dgm:bulletEnabled val="1"/>
        </dgm:presLayoutVars>
      </dgm:prSet>
      <dgm:spPr/>
    </dgm:pt>
    <dgm:pt modelId="{B9165664-18E4-4D24-A314-857C0250ED2E}" type="pres">
      <dgm:prSet presAssocID="{F5E7CDC1-81C8-4B0F-941C-117F97A314F2}" presName="ThreeConn_1-2" presStyleLbl="fgAccFollowNode1" presStyleIdx="0" presStyleCnt="2">
        <dgm:presLayoutVars>
          <dgm:bulletEnabled val="1"/>
        </dgm:presLayoutVars>
      </dgm:prSet>
      <dgm:spPr/>
    </dgm:pt>
    <dgm:pt modelId="{6C6C852B-2E4E-48D7-B8B2-91367806DE12}" type="pres">
      <dgm:prSet presAssocID="{F5E7CDC1-81C8-4B0F-941C-117F97A314F2}" presName="ThreeConn_2-3" presStyleLbl="fgAccFollowNode1" presStyleIdx="1" presStyleCnt="2">
        <dgm:presLayoutVars>
          <dgm:bulletEnabled val="1"/>
        </dgm:presLayoutVars>
      </dgm:prSet>
      <dgm:spPr/>
    </dgm:pt>
    <dgm:pt modelId="{F0318AFF-FDDD-4AB3-934B-85277CFC16FD}" type="pres">
      <dgm:prSet presAssocID="{F5E7CDC1-81C8-4B0F-941C-117F97A314F2}" presName="ThreeNodes_1_text" presStyleLbl="node1" presStyleIdx="2" presStyleCnt="3">
        <dgm:presLayoutVars>
          <dgm:bulletEnabled val="1"/>
        </dgm:presLayoutVars>
      </dgm:prSet>
      <dgm:spPr/>
    </dgm:pt>
    <dgm:pt modelId="{91E14059-793E-4C52-962F-37323045202D}" type="pres">
      <dgm:prSet presAssocID="{F5E7CDC1-81C8-4B0F-941C-117F97A314F2}" presName="ThreeNodes_2_text" presStyleLbl="node1" presStyleIdx="2" presStyleCnt="3">
        <dgm:presLayoutVars>
          <dgm:bulletEnabled val="1"/>
        </dgm:presLayoutVars>
      </dgm:prSet>
      <dgm:spPr/>
    </dgm:pt>
    <dgm:pt modelId="{F0EC6FEB-0E9B-49B5-B334-A6D16ACB2980}" type="pres">
      <dgm:prSet presAssocID="{F5E7CDC1-81C8-4B0F-941C-117F97A314F2}" presName="ThreeNodes_3_text" presStyleLbl="node1" presStyleIdx="2" presStyleCnt="3">
        <dgm:presLayoutVars>
          <dgm:bulletEnabled val="1"/>
        </dgm:presLayoutVars>
      </dgm:prSet>
      <dgm:spPr/>
    </dgm:pt>
  </dgm:ptLst>
  <dgm:cxnLst>
    <dgm:cxn modelId="{A3E4D30F-6042-48CE-A0D9-E19DC881DC08}" type="presOf" srcId="{DD08ADBC-2DAE-4A5C-89E5-52B40FBFBCC6}" destId="{DBECCE18-961B-48B7-B131-9E37643300B8}" srcOrd="0" destOrd="0" presId="urn:microsoft.com/office/officeart/2005/8/layout/vProcess5"/>
    <dgm:cxn modelId="{8A83E130-8C61-411A-90B2-BF31A789937C}" type="presOf" srcId="{1665FFA5-9BB4-4D2D-97C4-50092CB4E8D0}" destId="{F0EC6FEB-0E9B-49B5-B334-A6D16ACB2980}" srcOrd="1" destOrd="0" presId="urn:microsoft.com/office/officeart/2005/8/layout/vProcess5"/>
    <dgm:cxn modelId="{4D05D85C-44AF-4BF9-A2B4-DD3BA6952E62}" type="presOf" srcId="{C184B78A-8A39-41AA-A10B-AB33993F7FFC}" destId="{B9165664-18E4-4D24-A314-857C0250ED2E}" srcOrd="0" destOrd="0" presId="urn:microsoft.com/office/officeart/2005/8/layout/vProcess5"/>
    <dgm:cxn modelId="{B2F7D65E-A64E-49FD-80C6-ED5F407EC8A1}" type="presOf" srcId="{1665FFA5-9BB4-4D2D-97C4-50092CB4E8D0}" destId="{D293FA6A-F3E0-4760-A02F-B59572D93486}" srcOrd="0" destOrd="0" presId="urn:microsoft.com/office/officeart/2005/8/layout/vProcess5"/>
    <dgm:cxn modelId="{27DF5449-556E-435E-90AF-8CB350F5ABB5}" srcId="{F5E7CDC1-81C8-4B0F-941C-117F97A314F2}" destId="{DD08ADBC-2DAE-4A5C-89E5-52B40FBFBCC6}" srcOrd="1" destOrd="0" parTransId="{DEEAE465-4FCD-4E2B-B848-8040B43928BA}" sibTransId="{AE8C8D42-A926-45C3-8E1F-0C984BE71E86}"/>
    <dgm:cxn modelId="{825B2B6F-BA9C-4C73-B04C-1E7FFD611D43}" srcId="{F5E7CDC1-81C8-4B0F-941C-117F97A314F2}" destId="{206A66B0-94CE-44B3-A6ED-998E786F72ED}" srcOrd="0" destOrd="0" parTransId="{F7DCA4BF-87EB-4D0C-A70F-3F3E87520118}" sibTransId="{C184B78A-8A39-41AA-A10B-AB33993F7FFC}"/>
    <dgm:cxn modelId="{8C9DD058-89C0-4F28-BBBB-9D90BD860B8E}" type="presOf" srcId="{DD08ADBC-2DAE-4A5C-89E5-52B40FBFBCC6}" destId="{91E14059-793E-4C52-962F-37323045202D}" srcOrd="1" destOrd="0" presId="urn:microsoft.com/office/officeart/2005/8/layout/vProcess5"/>
    <dgm:cxn modelId="{E7761D85-56C3-4DDE-AEAD-E417AF1E6B0A}" srcId="{F5E7CDC1-81C8-4B0F-941C-117F97A314F2}" destId="{1665FFA5-9BB4-4D2D-97C4-50092CB4E8D0}" srcOrd="2" destOrd="0" parTransId="{200B1BED-E7ED-4FB7-9068-BF7DD9E1C613}" sibTransId="{65A6E0B2-0094-4FF4-9ADD-79CFEB79F666}"/>
    <dgm:cxn modelId="{E11B149B-4628-491A-AE9B-B88CF660DE88}" type="presOf" srcId="{F5E7CDC1-81C8-4B0F-941C-117F97A314F2}" destId="{F978B2A3-8BF6-43C2-93B1-9D6C4939D4B4}" srcOrd="0" destOrd="0" presId="urn:microsoft.com/office/officeart/2005/8/layout/vProcess5"/>
    <dgm:cxn modelId="{9A513BA4-1CA5-4801-B2A3-8273EAF39D88}" type="presOf" srcId="{206A66B0-94CE-44B3-A6ED-998E786F72ED}" destId="{0CC26A5E-CD82-4ED9-80BF-71539E978E1E}" srcOrd="0" destOrd="0" presId="urn:microsoft.com/office/officeart/2005/8/layout/vProcess5"/>
    <dgm:cxn modelId="{037409DF-A21A-4086-A032-95FC5D8DCA38}" type="presOf" srcId="{AE8C8D42-A926-45C3-8E1F-0C984BE71E86}" destId="{6C6C852B-2E4E-48D7-B8B2-91367806DE12}" srcOrd="0" destOrd="0" presId="urn:microsoft.com/office/officeart/2005/8/layout/vProcess5"/>
    <dgm:cxn modelId="{3E1A9DF9-6B05-4136-974E-3F6B6710DCF8}" type="presOf" srcId="{206A66B0-94CE-44B3-A6ED-998E786F72ED}" destId="{F0318AFF-FDDD-4AB3-934B-85277CFC16FD}" srcOrd="1" destOrd="0" presId="urn:microsoft.com/office/officeart/2005/8/layout/vProcess5"/>
    <dgm:cxn modelId="{0B74E214-D035-4A84-A37A-8CC0E2272C9E}" type="presParOf" srcId="{F978B2A3-8BF6-43C2-93B1-9D6C4939D4B4}" destId="{98788D6F-3686-44E6-BB41-E48EB350C1F2}" srcOrd="0" destOrd="0" presId="urn:microsoft.com/office/officeart/2005/8/layout/vProcess5"/>
    <dgm:cxn modelId="{BA50A4A2-09DE-4677-9108-83698CD3A5A2}" type="presParOf" srcId="{F978B2A3-8BF6-43C2-93B1-9D6C4939D4B4}" destId="{0CC26A5E-CD82-4ED9-80BF-71539E978E1E}" srcOrd="1" destOrd="0" presId="urn:microsoft.com/office/officeart/2005/8/layout/vProcess5"/>
    <dgm:cxn modelId="{D2F2FCF8-B417-4A0E-85B7-803D334CA8C4}" type="presParOf" srcId="{F978B2A3-8BF6-43C2-93B1-9D6C4939D4B4}" destId="{DBECCE18-961B-48B7-B131-9E37643300B8}" srcOrd="2" destOrd="0" presId="urn:microsoft.com/office/officeart/2005/8/layout/vProcess5"/>
    <dgm:cxn modelId="{EB1DF579-C5BD-428E-BA1A-849DC492CAA5}" type="presParOf" srcId="{F978B2A3-8BF6-43C2-93B1-9D6C4939D4B4}" destId="{D293FA6A-F3E0-4760-A02F-B59572D93486}" srcOrd="3" destOrd="0" presId="urn:microsoft.com/office/officeart/2005/8/layout/vProcess5"/>
    <dgm:cxn modelId="{A79E2D2A-7FC3-406A-A854-5E74FFBA0F07}" type="presParOf" srcId="{F978B2A3-8BF6-43C2-93B1-9D6C4939D4B4}" destId="{B9165664-18E4-4D24-A314-857C0250ED2E}" srcOrd="4" destOrd="0" presId="urn:microsoft.com/office/officeart/2005/8/layout/vProcess5"/>
    <dgm:cxn modelId="{0C4211A0-AB55-4CCB-8BEE-6843A3935D69}" type="presParOf" srcId="{F978B2A3-8BF6-43C2-93B1-9D6C4939D4B4}" destId="{6C6C852B-2E4E-48D7-B8B2-91367806DE12}" srcOrd="5" destOrd="0" presId="urn:microsoft.com/office/officeart/2005/8/layout/vProcess5"/>
    <dgm:cxn modelId="{4732BD46-BEB4-46CB-A412-E5BFBF3D6324}" type="presParOf" srcId="{F978B2A3-8BF6-43C2-93B1-9D6C4939D4B4}" destId="{F0318AFF-FDDD-4AB3-934B-85277CFC16FD}" srcOrd="6" destOrd="0" presId="urn:microsoft.com/office/officeart/2005/8/layout/vProcess5"/>
    <dgm:cxn modelId="{2E1455C3-8BC0-4971-88CA-F2352C8D119F}" type="presParOf" srcId="{F978B2A3-8BF6-43C2-93B1-9D6C4939D4B4}" destId="{91E14059-793E-4C52-962F-37323045202D}" srcOrd="7" destOrd="0" presId="urn:microsoft.com/office/officeart/2005/8/layout/vProcess5"/>
    <dgm:cxn modelId="{8E30B075-0C24-4690-9E3B-0E3B3576CBB3}" type="presParOf" srcId="{F978B2A3-8BF6-43C2-93B1-9D6C4939D4B4}" destId="{F0EC6FEB-0E9B-49B5-B334-A6D16ACB2980}"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FE1DA0-A889-4901-B0C6-369ED64CC3F7}" type="doc">
      <dgm:prSet loTypeId="urn:microsoft.com/office/officeart/2005/8/layout/process2" loCatId="process" qsTypeId="urn:microsoft.com/office/officeart/2005/8/quickstyle/simple1" qsCatId="simple" csTypeId="urn:microsoft.com/office/officeart/2005/8/colors/accent0_3" csCatId="mainScheme" phldr="1"/>
      <dgm:spPr/>
      <dgm:t>
        <a:bodyPr/>
        <a:lstStyle/>
        <a:p>
          <a:endParaRPr lang="zh-CN" altLang="en-US"/>
        </a:p>
      </dgm:t>
    </dgm:pt>
    <dgm:pt modelId="{D76BFC5C-EC59-4E42-88AA-E961660A1CB7}">
      <dgm:prSet phldrT="[文本]" custT="1"/>
      <dgm:spPr/>
      <dgm:t>
        <a:bodyPr/>
        <a:lstStyle/>
        <a:p>
          <a:r>
            <a:rPr lang="en-US" altLang="en-US" sz="1800" dirty="0">
              <a:latin typeface="+mn-lt"/>
            </a:rPr>
            <a:t>Connect to the vacuum pump</a:t>
          </a:r>
          <a:endParaRPr lang="zh-CN" altLang="en-US" sz="1800" dirty="0">
            <a:latin typeface="+mn-lt"/>
          </a:endParaRPr>
        </a:p>
      </dgm:t>
    </dgm:pt>
    <dgm:pt modelId="{4119A9A1-6338-4B96-901F-F9FA1E200D81}" type="parTrans" cxnId="{34421AA4-D034-40BA-AA06-E524477831CC}">
      <dgm:prSet/>
      <dgm:spPr/>
      <dgm:t>
        <a:bodyPr/>
        <a:lstStyle/>
        <a:p>
          <a:endParaRPr lang="zh-CN" altLang="en-US" sz="1800">
            <a:latin typeface="+mn-lt"/>
          </a:endParaRPr>
        </a:p>
      </dgm:t>
    </dgm:pt>
    <dgm:pt modelId="{62AF5603-011A-44D4-BA34-00F09588AA3A}" type="sibTrans" cxnId="{34421AA4-D034-40BA-AA06-E524477831CC}">
      <dgm:prSet custT="1"/>
      <dgm:spPr/>
      <dgm:t>
        <a:bodyPr/>
        <a:lstStyle/>
        <a:p>
          <a:endParaRPr lang="zh-CN" altLang="en-US" sz="1800">
            <a:latin typeface="+mn-lt"/>
          </a:endParaRPr>
        </a:p>
      </dgm:t>
    </dgm:pt>
    <dgm:pt modelId="{583E8ABF-3A73-4914-ACE9-EFF7CFB37309}">
      <dgm:prSet phldrT="[文本]" custT="1"/>
      <dgm:spPr/>
      <dgm:t>
        <a:bodyPr/>
        <a:lstStyle/>
        <a:p>
          <a:r>
            <a:rPr lang="en-US" altLang="en-US" sz="1800" dirty="0">
              <a:latin typeface="+mn-lt"/>
            </a:rPr>
            <a:t>Vacuum the </a:t>
          </a:r>
          <a:r>
            <a:rPr lang="en-US" altLang="en-US" sz="1800">
              <a:latin typeface="+mn-lt"/>
            </a:rPr>
            <a:t>system till the time when gauge shows -0.1Mpa</a:t>
          </a:r>
          <a:endParaRPr lang="zh-CN" altLang="en-US" sz="1800" dirty="0">
            <a:latin typeface="+mn-lt"/>
          </a:endParaRPr>
        </a:p>
      </dgm:t>
    </dgm:pt>
    <dgm:pt modelId="{5C78EE4E-FCEA-429C-9DF4-46F63DB1CFDF}" type="parTrans" cxnId="{6ABC3604-E282-4F98-A131-034476DC73E5}">
      <dgm:prSet/>
      <dgm:spPr/>
      <dgm:t>
        <a:bodyPr/>
        <a:lstStyle/>
        <a:p>
          <a:endParaRPr lang="zh-CN" altLang="en-US" sz="1800">
            <a:latin typeface="+mn-lt"/>
          </a:endParaRPr>
        </a:p>
      </dgm:t>
    </dgm:pt>
    <dgm:pt modelId="{B2F682D9-1A71-47C6-917D-CC5DE9AE48A8}" type="sibTrans" cxnId="{6ABC3604-E282-4F98-A131-034476DC73E5}">
      <dgm:prSet custT="1"/>
      <dgm:spPr/>
      <dgm:t>
        <a:bodyPr/>
        <a:lstStyle/>
        <a:p>
          <a:endParaRPr lang="zh-CN" altLang="en-US" sz="1800">
            <a:latin typeface="+mn-lt"/>
          </a:endParaRPr>
        </a:p>
      </dgm:t>
    </dgm:pt>
    <dgm:pt modelId="{E2E72C98-A639-4E73-A2E8-6E2B095E2C1B}">
      <dgm:prSet phldrT="[文本]" custT="1"/>
      <dgm:spPr/>
      <dgm:t>
        <a:bodyPr/>
        <a:lstStyle/>
        <a:p>
          <a:r>
            <a:rPr lang="en-US" altLang="en-US" sz="1800" dirty="0">
              <a:latin typeface="+mn-lt"/>
            </a:rPr>
            <a:t>When vacuum to -0.1MPa, continue vacuuming for 2h</a:t>
          </a:r>
          <a:endParaRPr lang="zh-CN" altLang="en-US" sz="1800" dirty="0">
            <a:latin typeface="+mn-lt"/>
          </a:endParaRPr>
        </a:p>
      </dgm:t>
    </dgm:pt>
    <dgm:pt modelId="{3B9B9173-1DA6-4C4F-BC61-6E3A0753DD80}" type="parTrans" cxnId="{30E41AC5-2EC3-43AA-81EE-B85F9CA86204}">
      <dgm:prSet/>
      <dgm:spPr/>
      <dgm:t>
        <a:bodyPr/>
        <a:lstStyle/>
        <a:p>
          <a:endParaRPr lang="zh-CN" altLang="en-US" sz="1800">
            <a:latin typeface="+mn-lt"/>
          </a:endParaRPr>
        </a:p>
      </dgm:t>
    </dgm:pt>
    <dgm:pt modelId="{092E8B4B-5349-4C6A-A8C3-D8D07B7F43D2}" type="sibTrans" cxnId="{30E41AC5-2EC3-43AA-81EE-B85F9CA86204}">
      <dgm:prSet/>
      <dgm:spPr/>
      <dgm:t>
        <a:bodyPr/>
        <a:lstStyle/>
        <a:p>
          <a:endParaRPr lang="zh-CN" altLang="en-US" sz="1800">
            <a:latin typeface="+mn-lt"/>
          </a:endParaRPr>
        </a:p>
      </dgm:t>
    </dgm:pt>
    <dgm:pt modelId="{25A77236-B2A8-4AE1-BDD7-5C761B3714CE}">
      <dgm:prSet custT="1"/>
      <dgm:spPr/>
      <dgm:t>
        <a:bodyPr/>
        <a:lstStyle/>
        <a:p>
          <a:r>
            <a:rPr lang="en-US" altLang="en-US" sz="1800" dirty="0"/>
            <a:t>Stop vacuuming</a:t>
          </a:r>
          <a:endParaRPr lang="zh-CN" altLang="en-US" sz="1800" dirty="0"/>
        </a:p>
      </dgm:t>
    </dgm:pt>
    <dgm:pt modelId="{0C893833-512B-40D9-B11E-F497BF99D43A}" type="parTrans" cxnId="{2937796A-1A71-430E-B4C0-A6DB1276ECC3}">
      <dgm:prSet/>
      <dgm:spPr/>
      <dgm:t>
        <a:bodyPr/>
        <a:lstStyle/>
        <a:p>
          <a:endParaRPr lang="zh-CN" altLang="en-US"/>
        </a:p>
      </dgm:t>
    </dgm:pt>
    <dgm:pt modelId="{6F4FEDB7-900E-4391-90CB-4BD900E0DB02}" type="sibTrans" cxnId="{2937796A-1A71-430E-B4C0-A6DB1276ECC3}">
      <dgm:prSet/>
      <dgm:spPr/>
      <dgm:t>
        <a:bodyPr/>
        <a:lstStyle/>
        <a:p>
          <a:endParaRPr lang="zh-CN" altLang="en-US"/>
        </a:p>
      </dgm:t>
    </dgm:pt>
    <dgm:pt modelId="{844FB627-5F8C-4CB6-BBB7-011FD73D3C21}">
      <dgm:prSet custT="1"/>
      <dgm:spPr/>
      <dgm:t>
        <a:bodyPr/>
        <a:lstStyle/>
        <a:p>
          <a:r>
            <a:rPr lang="en-US" altLang="en-US" sz="1800" dirty="0"/>
            <a:t>After 1 hour, check the pressure gauge</a:t>
          </a:r>
          <a:endParaRPr lang="zh-CN" altLang="en-US" sz="1800" dirty="0"/>
        </a:p>
      </dgm:t>
    </dgm:pt>
    <dgm:pt modelId="{D31A6CFC-575C-4CAE-823E-4BECA3E778A8}" type="parTrans" cxnId="{89B44768-1045-4AA4-AD65-2DCD29512255}">
      <dgm:prSet/>
      <dgm:spPr/>
      <dgm:t>
        <a:bodyPr/>
        <a:lstStyle/>
        <a:p>
          <a:endParaRPr lang="zh-CN" altLang="en-US"/>
        </a:p>
      </dgm:t>
    </dgm:pt>
    <dgm:pt modelId="{BA74AD30-7C27-4A6F-AC26-CBB700B359CA}" type="sibTrans" cxnId="{89B44768-1045-4AA4-AD65-2DCD29512255}">
      <dgm:prSet/>
      <dgm:spPr/>
      <dgm:t>
        <a:bodyPr/>
        <a:lstStyle/>
        <a:p>
          <a:endParaRPr lang="zh-CN" altLang="en-US"/>
        </a:p>
      </dgm:t>
    </dgm:pt>
    <dgm:pt modelId="{88B4891A-0551-4467-9DCC-F2C858F115CE}" type="pres">
      <dgm:prSet presAssocID="{A3FE1DA0-A889-4901-B0C6-369ED64CC3F7}" presName="linearFlow" presStyleCnt="0">
        <dgm:presLayoutVars>
          <dgm:resizeHandles val="exact"/>
        </dgm:presLayoutVars>
      </dgm:prSet>
      <dgm:spPr/>
    </dgm:pt>
    <dgm:pt modelId="{BCD1E900-2368-41E4-A038-75A576457509}" type="pres">
      <dgm:prSet presAssocID="{D76BFC5C-EC59-4E42-88AA-E961660A1CB7}" presName="node" presStyleLbl="node1" presStyleIdx="0" presStyleCnt="5" custScaleX="473878">
        <dgm:presLayoutVars>
          <dgm:bulletEnabled val="1"/>
        </dgm:presLayoutVars>
      </dgm:prSet>
      <dgm:spPr/>
    </dgm:pt>
    <dgm:pt modelId="{6F5B9E70-B659-421F-BF4F-104763C176DD}" type="pres">
      <dgm:prSet presAssocID="{62AF5603-011A-44D4-BA34-00F09588AA3A}" presName="sibTrans" presStyleLbl="sibTrans2D1" presStyleIdx="0" presStyleCnt="4"/>
      <dgm:spPr/>
    </dgm:pt>
    <dgm:pt modelId="{9FAAADC9-E415-43B6-9C6E-2601535327C8}" type="pres">
      <dgm:prSet presAssocID="{62AF5603-011A-44D4-BA34-00F09588AA3A}" presName="connectorText" presStyleLbl="sibTrans2D1" presStyleIdx="0" presStyleCnt="4"/>
      <dgm:spPr/>
    </dgm:pt>
    <dgm:pt modelId="{A3486A80-02C7-4BE5-B909-6E97264DCE7D}" type="pres">
      <dgm:prSet presAssocID="{583E8ABF-3A73-4914-ACE9-EFF7CFB37309}" presName="node" presStyleLbl="node1" presStyleIdx="1" presStyleCnt="5" custScaleX="480050">
        <dgm:presLayoutVars>
          <dgm:bulletEnabled val="1"/>
        </dgm:presLayoutVars>
      </dgm:prSet>
      <dgm:spPr/>
    </dgm:pt>
    <dgm:pt modelId="{F15E0100-A382-4DC0-BDE9-2E0264A20A24}" type="pres">
      <dgm:prSet presAssocID="{B2F682D9-1A71-47C6-917D-CC5DE9AE48A8}" presName="sibTrans" presStyleLbl="sibTrans2D1" presStyleIdx="1" presStyleCnt="4"/>
      <dgm:spPr/>
    </dgm:pt>
    <dgm:pt modelId="{E8F89B7F-8A09-48F6-B86F-038C6053AC08}" type="pres">
      <dgm:prSet presAssocID="{B2F682D9-1A71-47C6-917D-CC5DE9AE48A8}" presName="connectorText" presStyleLbl="sibTrans2D1" presStyleIdx="1" presStyleCnt="4"/>
      <dgm:spPr/>
    </dgm:pt>
    <dgm:pt modelId="{EE5B2847-EA61-4C87-93A9-586960A44AA1}" type="pres">
      <dgm:prSet presAssocID="{E2E72C98-A639-4E73-A2E8-6E2B095E2C1B}" presName="node" presStyleLbl="node1" presStyleIdx="2" presStyleCnt="5" custScaleX="483098" custScaleY="96030">
        <dgm:presLayoutVars>
          <dgm:bulletEnabled val="1"/>
        </dgm:presLayoutVars>
      </dgm:prSet>
      <dgm:spPr/>
    </dgm:pt>
    <dgm:pt modelId="{4BFA1182-9876-41B0-96F4-33C29BA72FD4}" type="pres">
      <dgm:prSet presAssocID="{092E8B4B-5349-4C6A-A8C3-D8D07B7F43D2}" presName="sibTrans" presStyleLbl="sibTrans2D1" presStyleIdx="2" presStyleCnt="4"/>
      <dgm:spPr/>
    </dgm:pt>
    <dgm:pt modelId="{9451ED51-658C-4FF8-BB8D-8ABA15F885AE}" type="pres">
      <dgm:prSet presAssocID="{092E8B4B-5349-4C6A-A8C3-D8D07B7F43D2}" presName="connectorText" presStyleLbl="sibTrans2D1" presStyleIdx="2" presStyleCnt="4"/>
      <dgm:spPr/>
    </dgm:pt>
    <dgm:pt modelId="{44D9A492-773A-4D86-A046-7F8BD119F33E}" type="pres">
      <dgm:prSet presAssocID="{25A77236-B2A8-4AE1-BDD7-5C761B3714CE}" presName="node" presStyleLbl="node1" presStyleIdx="3" presStyleCnt="5" custScaleX="480050">
        <dgm:presLayoutVars>
          <dgm:bulletEnabled val="1"/>
        </dgm:presLayoutVars>
      </dgm:prSet>
      <dgm:spPr/>
    </dgm:pt>
    <dgm:pt modelId="{AD60E577-359D-4610-AEE1-2547AA446976}" type="pres">
      <dgm:prSet presAssocID="{6F4FEDB7-900E-4391-90CB-4BD900E0DB02}" presName="sibTrans" presStyleLbl="sibTrans2D1" presStyleIdx="3" presStyleCnt="4"/>
      <dgm:spPr/>
    </dgm:pt>
    <dgm:pt modelId="{4E196E5E-6151-4FE1-88A7-53DE799FADC7}" type="pres">
      <dgm:prSet presAssocID="{6F4FEDB7-900E-4391-90CB-4BD900E0DB02}" presName="connectorText" presStyleLbl="sibTrans2D1" presStyleIdx="3" presStyleCnt="4"/>
      <dgm:spPr/>
    </dgm:pt>
    <dgm:pt modelId="{EFFD64AA-9EDA-4931-BEEC-E625F84A0A97}" type="pres">
      <dgm:prSet presAssocID="{844FB627-5F8C-4CB6-BBB7-011FD73D3C21}" presName="node" presStyleLbl="node1" presStyleIdx="4" presStyleCnt="5" custScaleX="482743" custScaleY="87753">
        <dgm:presLayoutVars>
          <dgm:bulletEnabled val="1"/>
        </dgm:presLayoutVars>
      </dgm:prSet>
      <dgm:spPr/>
    </dgm:pt>
  </dgm:ptLst>
  <dgm:cxnLst>
    <dgm:cxn modelId="{6ABC3604-E282-4F98-A131-034476DC73E5}" srcId="{A3FE1DA0-A889-4901-B0C6-369ED64CC3F7}" destId="{583E8ABF-3A73-4914-ACE9-EFF7CFB37309}" srcOrd="1" destOrd="0" parTransId="{5C78EE4E-FCEA-429C-9DF4-46F63DB1CFDF}" sibTransId="{B2F682D9-1A71-47C6-917D-CC5DE9AE48A8}"/>
    <dgm:cxn modelId="{BBF52D09-64D2-4FB5-B0BC-7BDCE4DF2A91}" type="presOf" srcId="{E2E72C98-A639-4E73-A2E8-6E2B095E2C1B}" destId="{EE5B2847-EA61-4C87-93A9-586960A44AA1}" srcOrd="0" destOrd="0" presId="urn:microsoft.com/office/officeart/2005/8/layout/process2"/>
    <dgm:cxn modelId="{47F9F90C-F2CB-43FD-AFC5-4EF0FBCF83A5}" type="presOf" srcId="{844FB627-5F8C-4CB6-BBB7-011FD73D3C21}" destId="{EFFD64AA-9EDA-4931-BEEC-E625F84A0A97}" srcOrd="0" destOrd="0" presId="urn:microsoft.com/office/officeart/2005/8/layout/process2"/>
    <dgm:cxn modelId="{64EB301A-C040-4B19-9873-83ECC5658F04}" type="presOf" srcId="{D76BFC5C-EC59-4E42-88AA-E961660A1CB7}" destId="{BCD1E900-2368-41E4-A038-75A576457509}" srcOrd="0" destOrd="0" presId="urn:microsoft.com/office/officeart/2005/8/layout/process2"/>
    <dgm:cxn modelId="{D9D83727-4522-450E-A469-D57490B98E2A}" type="presOf" srcId="{25A77236-B2A8-4AE1-BDD7-5C761B3714CE}" destId="{44D9A492-773A-4D86-A046-7F8BD119F33E}" srcOrd="0" destOrd="0" presId="urn:microsoft.com/office/officeart/2005/8/layout/process2"/>
    <dgm:cxn modelId="{76EF6B3B-DBBB-46E0-A6C0-FA1EBE3D89AA}" type="presOf" srcId="{B2F682D9-1A71-47C6-917D-CC5DE9AE48A8}" destId="{F15E0100-A382-4DC0-BDE9-2E0264A20A24}" srcOrd="0" destOrd="0" presId="urn:microsoft.com/office/officeart/2005/8/layout/process2"/>
    <dgm:cxn modelId="{1334705F-49A4-44F9-BB10-50C4B745EB56}" type="presOf" srcId="{6F4FEDB7-900E-4391-90CB-4BD900E0DB02}" destId="{4E196E5E-6151-4FE1-88A7-53DE799FADC7}" srcOrd="1" destOrd="0" presId="urn:microsoft.com/office/officeart/2005/8/layout/process2"/>
    <dgm:cxn modelId="{89B44768-1045-4AA4-AD65-2DCD29512255}" srcId="{A3FE1DA0-A889-4901-B0C6-369ED64CC3F7}" destId="{844FB627-5F8C-4CB6-BBB7-011FD73D3C21}" srcOrd="4" destOrd="0" parTransId="{D31A6CFC-575C-4CAE-823E-4BECA3E778A8}" sibTransId="{BA74AD30-7C27-4A6F-AC26-CBB700B359CA}"/>
    <dgm:cxn modelId="{2937796A-1A71-430E-B4C0-A6DB1276ECC3}" srcId="{A3FE1DA0-A889-4901-B0C6-369ED64CC3F7}" destId="{25A77236-B2A8-4AE1-BDD7-5C761B3714CE}" srcOrd="3" destOrd="0" parTransId="{0C893833-512B-40D9-B11E-F497BF99D43A}" sibTransId="{6F4FEDB7-900E-4391-90CB-4BD900E0DB02}"/>
    <dgm:cxn modelId="{F1E6A76B-461E-4BF7-BD2C-6D1DDB99A9C4}" type="presOf" srcId="{6F4FEDB7-900E-4391-90CB-4BD900E0DB02}" destId="{AD60E577-359D-4610-AEE1-2547AA446976}" srcOrd="0" destOrd="0" presId="urn:microsoft.com/office/officeart/2005/8/layout/process2"/>
    <dgm:cxn modelId="{BEFC1A4C-998A-4465-8005-641664323B9B}" type="presOf" srcId="{A3FE1DA0-A889-4901-B0C6-369ED64CC3F7}" destId="{88B4891A-0551-4467-9DCC-F2C858F115CE}" srcOrd="0" destOrd="0" presId="urn:microsoft.com/office/officeart/2005/8/layout/process2"/>
    <dgm:cxn modelId="{CE1051A2-15C1-4F32-9A8F-1116DE3B2E6E}" type="presOf" srcId="{583E8ABF-3A73-4914-ACE9-EFF7CFB37309}" destId="{A3486A80-02C7-4BE5-B909-6E97264DCE7D}" srcOrd="0" destOrd="0" presId="urn:microsoft.com/office/officeart/2005/8/layout/process2"/>
    <dgm:cxn modelId="{9DFA5AA2-1290-4BEF-A77F-B0115A20598E}" type="presOf" srcId="{092E8B4B-5349-4C6A-A8C3-D8D07B7F43D2}" destId="{9451ED51-658C-4FF8-BB8D-8ABA15F885AE}" srcOrd="1" destOrd="0" presId="urn:microsoft.com/office/officeart/2005/8/layout/process2"/>
    <dgm:cxn modelId="{34421AA4-D034-40BA-AA06-E524477831CC}" srcId="{A3FE1DA0-A889-4901-B0C6-369ED64CC3F7}" destId="{D76BFC5C-EC59-4E42-88AA-E961660A1CB7}" srcOrd="0" destOrd="0" parTransId="{4119A9A1-6338-4B96-901F-F9FA1E200D81}" sibTransId="{62AF5603-011A-44D4-BA34-00F09588AA3A}"/>
    <dgm:cxn modelId="{1862DEAC-B478-4BFC-ACB2-7402A8CF034A}" type="presOf" srcId="{B2F682D9-1A71-47C6-917D-CC5DE9AE48A8}" destId="{E8F89B7F-8A09-48F6-B86F-038C6053AC08}" srcOrd="1" destOrd="0" presId="urn:microsoft.com/office/officeart/2005/8/layout/process2"/>
    <dgm:cxn modelId="{D8000BC5-2879-47F8-A3A3-F0D823FEFB48}" type="presOf" srcId="{092E8B4B-5349-4C6A-A8C3-D8D07B7F43D2}" destId="{4BFA1182-9876-41B0-96F4-33C29BA72FD4}" srcOrd="0" destOrd="0" presId="urn:microsoft.com/office/officeart/2005/8/layout/process2"/>
    <dgm:cxn modelId="{30E41AC5-2EC3-43AA-81EE-B85F9CA86204}" srcId="{A3FE1DA0-A889-4901-B0C6-369ED64CC3F7}" destId="{E2E72C98-A639-4E73-A2E8-6E2B095E2C1B}" srcOrd="2" destOrd="0" parTransId="{3B9B9173-1DA6-4C4F-BC61-6E3A0753DD80}" sibTransId="{092E8B4B-5349-4C6A-A8C3-D8D07B7F43D2}"/>
    <dgm:cxn modelId="{CFB77CD9-5E54-4D7D-9991-F4623C86397C}" type="presOf" srcId="{62AF5603-011A-44D4-BA34-00F09588AA3A}" destId="{6F5B9E70-B659-421F-BF4F-104763C176DD}" srcOrd="0" destOrd="0" presId="urn:microsoft.com/office/officeart/2005/8/layout/process2"/>
    <dgm:cxn modelId="{252581EA-D4AF-4A61-BEEE-43766FCD095F}" type="presOf" srcId="{62AF5603-011A-44D4-BA34-00F09588AA3A}" destId="{9FAAADC9-E415-43B6-9C6E-2601535327C8}" srcOrd="1" destOrd="0" presId="urn:microsoft.com/office/officeart/2005/8/layout/process2"/>
    <dgm:cxn modelId="{1066A486-2170-4251-9F2B-EB5C797A3EBC}" type="presParOf" srcId="{88B4891A-0551-4467-9DCC-F2C858F115CE}" destId="{BCD1E900-2368-41E4-A038-75A576457509}" srcOrd="0" destOrd="0" presId="urn:microsoft.com/office/officeart/2005/8/layout/process2"/>
    <dgm:cxn modelId="{1683B8CE-5E67-4FD8-8949-244F7C3B9BF8}" type="presParOf" srcId="{88B4891A-0551-4467-9DCC-F2C858F115CE}" destId="{6F5B9E70-B659-421F-BF4F-104763C176DD}" srcOrd="1" destOrd="0" presId="urn:microsoft.com/office/officeart/2005/8/layout/process2"/>
    <dgm:cxn modelId="{33C51B8C-5F00-4890-A5A5-EB39BE48BD07}" type="presParOf" srcId="{6F5B9E70-B659-421F-BF4F-104763C176DD}" destId="{9FAAADC9-E415-43B6-9C6E-2601535327C8}" srcOrd="0" destOrd="0" presId="urn:microsoft.com/office/officeart/2005/8/layout/process2"/>
    <dgm:cxn modelId="{622BA124-B350-4013-8A2E-48875A9A027C}" type="presParOf" srcId="{88B4891A-0551-4467-9DCC-F2C858F115CE}" destId="{A3486A80-02C7-4BE5-B909-6E97264DCE7D}" srcOrd="2" destOrd="0" presId="urn:microsoft.com/office/officeart/2005/8/layout/process2"/>
    <dgm:cxn modelId="{1F9A189B-4CAC-4089-B843-DB5181EDF7E3}" type="presParOf" srcId="{88B4891A-0551-4467-9DCC-F2C858F115CE}" destId="{F15E0100-A382-4DC0-BDE9-2E0264A20A24}" srcOrd="3" destOrd="0" presId="urn:microsoft.com/office/officeart/2005/8/layout/process2"/>
    <dgm:cxn modelId="{9EFEDE45-AB82-4867-9DC0-E56D4C49B01C}" type="presParOf" srcId="{F15E0100-A382-4DC0-BDE9-2E0264A20A24}" destId="{E8F89B7F-8A09-48F6-B86F-038C6053AC08}" srcOrd="0" destOrd="0" presId="urn:microsoft.com/office/officeart/2005/8/layout/process2"/>
    <dgm:cxn modelId="{FC20ED24-3366-42F4-B445-BC9D5E1D0B32}" type="presParOf" srcId="{88B4891A-0551-4467-9DCC-F2C858F115CE}" destId="{EE5B2847-EA61-4C87-93A9-586960A44AA1}" srcOrd="4" destOrd="0" presId="urn:microsoft.com/office/officeart/2005/8/layout/process2"/>
    <dgm:cxn modelId="{A647F505-C9D0-4B85-BC01-1FBD07661D0B}" type="presParOf" srcId="{88B4891A-0551-4467-9DCC-F2C858F115CE}" destId="{4BFA1182-9876-41B0-96F4-33C29BA72FD4}" srcOrd="5" destOrd="0" presId="urn:microsoft.com/office/officeart/2005/8/layout/process2"/>
    <dgm:cxn modelId="{67009F72-5528-44DA-A308-C07A7CC16E13}" type="presParOf" srcId="{4BFA1182-9876-41B0-96F4-33C29BA72FD4}" destId="{9451ED51-658C-4FF8-BB8D-8ABA15F885AE}" srcOrd="0" destOrd="0" presId="urn:microsoft.com/office/officeart/2005/8/layout/process2"/>
    <dgm:cxn modelId="{B5112F03-BB1F-4D2D-9F6E-B7AF1406B916}" type="presParOf" srcId="{88B4891A-0551-4467-9DCC-F2C858F115CE}" destId="{44D9A492-773A-4D86-A046-7F8BD119F33E}" srcOrd="6" destOrd="0" presId="urn:microsoft.com/office/officeart/2005/8/layout/process2"/>
    <dgm:cxn modelId="{FF9007E6-9AD6-4F96-B996-471EF49CF56D}" type="presParOf" srcId="{88B4891A-0551-4467-9DCC-F2C858F115CE}" destId="{AD60E577-359D-4610-AEE1-2547AA446976}" srcOrd="7" destOrd="0" presId="urn:microsoft.com/office/officeart/2005/8/layout/process2"/>
    <dgm:cxn modelId="{9F37C95D-A967-4B16-A01B-07AF068CC4A3}" type="presParOf" srcId="{AD60E577-359D-4610-AEE1-2547AA446976}" destId="{4E196E5E-6151-4FE1-88A7-53DE799FADC7}" srcOrd="0" destOrd="0" presId="urn:microsoft.com/office/officeart/2005/8/layout/process2"/>
    <dgm:cxn modelId="{5FB50FDB-8438-49A6-B6EB-E4305E5154A7}" type="presParOf" srcId="{88B4891A-0551-4467-9DCC-F2C858F115CE}" destId="{EFFD64AA-9EDA-4931-BEEC-E625F84A0A97}"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FE1DA0-A889-4901-B0C6-369ED64CC3F7}" type="doc">
      <dgm:prSet loTypeId="urn:microsoft.com/office/officeart/2005/8/layout/process2" loCatId="process" qsTypeId="urn:microsoft.com/office/officeart/2005/8/quickstyle/simple1" qsCatId="simple" csTypeId="urn:microsoft.com/office/officeart/2005/8/colors/accent0_3" csCatId="mainScheme" phldr="1"/>
      <dgm:spPr/>
      <dgm:t>
        <a:bodyPr/>
        <a:lstStyle/>
        <a:p>
          <a:endParaRPr lang="zh-CN" altLang="en-US"/>
        </a:p>
      </dgm:t>
    </dgm:pt>
    <dgm:pt modelId="{D76BFC5C-EC59-4E42-88AA-E961660A1CB7}">
      <dgm:prSet phldrT="[文本]" custT="1"/>
      <dgm:spPr/>
      <dgm:t>
        <a:bodyPr/>
        <a:lstStyle/>
        <a:p>
          <a:r>
            <a:rPr lang="en-US" altLang="en-US" sz="1600" dirty="0">
              <a:latin typeface="+mn-lt"/>
            </a:rPr>
            <a:t>Calculate necessary amount of additional refrigerant according to the </a:t>
          </a:r>
          <a:r>
            <a:rPr lang="en-US" altLang="en-US" sz="1600" dirty="0">
              <a:solidFill>
                <a:srgbClr val="FFFF00"/>
              </a:solidFill>
              <a:latin typeface="+mn-lt"/>
            </a:rPr>
            <a:t>diameter and length of liquid pipe</a:t>
          </a:r>
          <a:endParaRPr lang="zh-CN" altLang="en-US" sz="1600" dirty="0">
            <a:solidFill>
              <a:srgbClr val="FFFF00"/>
            </a:solidFill>
            <a:latin typeface="+mn-lt"/>
          </a:endParaRPr>
        </a:p>
      </dgm:t>
    </dgm:pt>
    <dgm:pt modelId="{4119A9A1-6338-4B96-901F-F9FA1E200D81}" type="parTrans" cxnId="{34421AA4-D034-40BA-AA06-E524477831CC}">
      <dgm:prSet/>
      <dgm:spPr/>
      <dgm:t>
        <a:bodyPr/>
        <a:lstStyle/>
        <a:p>
          <a:endParaRPr lang="zh-CN" altLang="en-US" sz="1600">
            <a:latin typeface="+mn-lt"/>
          </a:endParaRPr>
        </a:p>
      </dgm:t>
    </dgm:pt>
    <dgm:pt modelId="{62AF5603-011A-44D4-BA34-00F09588AA3A}" type="sibTrans" cxnId="{34421AA4-D034-40BA-AA06-E524477831CC}">
      <dgm:prSet custT="1"/>
      <dgm:spPr/>
      <dgm:t>
        <a:bodyPr/>
        <a:lstStyle/>
        <a:p>
          <a:endParaRPr lang="zh-CN" altLang="en-US" sz="1600">
            <a:latin typeface="+mn-lt"/>
          </a:endParaRPr>
        </a:p>
      </dgm:t>
    </dgm:pt>
    <dgm:pt modelId="{583E8ABF-3A73-4914-ACE9-EFF7CFB37309}">
      <dgm:prSet phldrT="[文本]" custT="1"/>
      <dgm:spPr/>
      <dgm:t>
        <a:bodyPr/>
        <a:lstStyle/>
        <a:p>
          <a:r>
            <a:rPr lang="en-US" altLang="en-US" sz="1600" dirty="0">
              <a:latin typeface="+mn-lt"/>
            </a:rPr>
            <a:t>Keep the liquid and gas stop valves fully closed, charge refrigerant through gas and liquid stop valves at the same time</a:t>
          </a:r>
          <a:endParaRPr lang="zh-CN" altLang="en-US" sz="1600" dirty="0">
            <a:latin typeface="+mn-lt"/>
          </a:endParaRPr>
        </a:p>
      </dgm:t>
    </dgm:pt>
    <dgm:pt modelId="{5C78EE4E-FCEA-429C-9DF4-46F63DB1CFDF}" type="parTrans" cxnId="{6ABC3604-E282-4F98-A131-034476DC73E5}">
      <dgm:prSet/>
      <dgm:spPr/>
      <dgm:t>
        <a:bodyPr/>
        <a:lstStyle/>
        <a:p>
          <a:endParaRPr lang="zh-CN" altLang="en-US" sz="1600">
            <a:latin typeface="+mn-lt"/>
          </a:endParaRPr>
        </a:p>
      </dgm:t>
    </dgm:pt>
    <dgm:pt modelId="{B2F682D9-1A71-47C6-917D-CC5DE9AE48A8}" type="sibTrans" cxnId="{6ABC3604-E282-4F98-A131-034476DC73E5}">
      <dgm:prSet custT="1"/>
      <dgm:spPr/>
      <dgm:t>
        <a:bodyPr/>
        <a:lstStyle/>
        <a:p>
          <a:endParaRPr lang="zh-CN" altLang="en-US" sz="1600">
            <a:latin typeface="+mn-lt"/>
          </a:endParaRPr>
        </a:p>
      </dgm:t>
    </dgm:pt>
    <dgm:pt modelId="{E2E72C98-A639-4E73-A2E8-6E2B095E2C1B}">
      <dgm:prSet phldrT="[文本]" custT="1"/>
      <dgm:spPr/>
      <dgm:t>
        <a:bodyPr/>
        <a:lstStyle/>
        <a:p>
          <a:r>
            <a:rPr lang="en-US" altLang="en-US" sz="1600" dirty="0">
              <a:latin typeface="+mn-lt"/>
            </a:rPr>
            <a:t>When the amount charged reaches R (kg), finish charging</a:t>
          </a:r>
          <a:endParaRPr lang="zh-CN" altLang="en-US" sz="1600" dirty="0">
            <a:latin typeface="+mn-lt"/>
          </a:endParaRPr>
        </a:p>
      </dgm:t>
    </dgm:pt>
    <dgm:pt modelId="{3B9B9173-1DA6-4C4F-BC61-6E3A0753DD80}" type="parTrans" cxnId="{30E41AC5-2EC3-43AA-81EE-B85F9CA86204}">
      <dgm:prSet/>
      <dgm:spPr/>
      <dgm:t>
        <a:bodyPr/>
        <a:lstStyle/>
        <a:p>
          <a:endParaRPr lang="zh-CN" altLang="en-US" sz="1600">
            <a:latin typeface="+mn-lt"/>
          </a:endParaRPr>
        </a:p>
      </dgm:t>
    </dgm:pt>
    <dgm:pt modelId="{092E8B4B-5349-4C6A-A8C3-D8D07B7F43D2}" type="sibTrans" cxnId="{30E41AC5-2EC3-43AA-81EE-B85F9CA86204}">
      <dgm:prSet custT="1"/>
      <dgm:spPr/>
      <dgm:t>
        <a:bodyPr/>
        <a:lstStyle/>
        <a:p>
          <a:endParaRPr lang="zh-CN" altLang="en-US" sz="1600">
            <a:latin typeface="+mn-lt"/>
          </a:endParaRPr>
        </a:p>
      </dgm:t>
    </dgm:pt>
    <dgm:pt modelId="{25A77236-B2A8-4AE1-BDD7-5C761B3714CE}">
      <dgm:prSet custT="1"/>
      <dgm:spPr/>
      <dgm:t>
        <a:bodyPr/>
        <a:lstStyle/>
        <a:p>
          <a:r>
            <a:rPr lang="en-US" altLang="en-US" sz="1600" dirty="0"/>
            <a:t>If the amount charged has not reached R (kg) but no additional refrigerant can be charged, open the gas and liquid stop valves, run the outdoor units in cooling mode, and continue charging until the full R (kg) of refrigerant has been charged</a:t>
          </a:r>
          <a:endParaRPr lang="zh-CN" altLang="en-US" sz="1600" dirty="0"/>
        </a:p>
      </dgm:t>
    </dgm:pt>
    <dgm:pt modelId="{0C893833-512B-40D9-B11E-F497BF99D43A}" type="parTrans" cxnId="{2937796A-1A71-430E-B4C0-A6DB1276ECC3}">
      <dgm:prSet/>
      <dgm:spPr/>
      <dgm:t>
        <a:bodyPr/>
        <a:lstStyle/>
        <a:p>
          <a:endParaRPr lang="zh-CN" altLang="en-US" sz="1600"/>
        </a:p>
      </dgm:t>
    </dgm:pt>
    <dgm:pt modelId="{6F4FEDB7-900E-4391-90CB-4BD900E0DB02}" type="sibTrans" cxnId="{2937796A-1A71-430E-B4C0-A6DB1276ECC3}">
      <dgm:prSet/>
      <dgm:spPr/>
      <dgm:t>
        <a:bodyPr/>
        <a:lstStyle/>
        <a:p>
          <a:endParaRPr lang="zh-CN" altLang="en-US" sz="1600"/>
        </a:p>
      </dgm:t>
    </dgm:pt>
    <dgm:pt modelId="{88B4891A-0551-4467-9DCC-F2C858F115CE}" type="pres">
      <dgm:prSet presAssocID="{A3FE1DA0-A889-4901-B0C6-369ED64CC3F7}" presName="linearFlow" presStyleCnt="0">
        <dgm:presLayoutVars>
          <dgm:resizeHandles val="exact"/>
        </dgm:presLayoutVars>
      </dgm:prSet>
      <dgm:spPr/>
    </dgm:pt>
    <dgm:pt modelId="{BCD1E900-2368-41E4-A038-75A576457509}" type="pres">
      <dgm:prSet presAssocID="{D76BFC5C-EC59-4E42-88AA-E961660A1CB7}" presName="node" presStyleLbl="node1" presStyleIdx="0" presStyleCnt="4" custScaleX="405642" custScaleY="100029">
        <dgm:presLayoutVars>
          <dgm:bulletEnabled val="1"/>
        </dgm:presLayoutVars>
      </dgm:prSet>
      <dgm:spPr/>
    </dgm:pt>
    <dgm:pt modelId="{6F5B9E70-B659-421F-BF4F-104763C176DD}" type="pres">
      <dgm:prSet presAssocID="{62AF5603-011A-44D4-BA34-00F09588AA3A}" presName="sibTrans" presStyleLbl="sibTrans2D1" presStyleIdx="0" presStyleCnt="3"/>
      <dgm:spPr/>
    </dgm:pt>
    <dgm:pt modelId="{9FAAADC9-E415-43B6-9C6E-2601535327C8}" type="pres">
      <dgm:prSet presAssocID="{62AF5603-011A-44D4-BA34-00F09588AA3A}" presName="connectorText" presStyleLbl="sibTrans2D1" presStyleIdx="0" presStyleCnt="3"/>
      <dgm:spPr/>
    </dgm:pt>
    <dgm:pt modelId="{A3486A80-02C7-4BE5-B909-6E97264DCE7D}" type="pres">
      <dgm:prSet presAssocID="{583E8ABF-3A73-4914-ACE9-EFF7CFB37309}" presName="node" presStyleLbl="node1" presStyleIdx="1" presStyleCnt="4" custScaleX="406195" custScaleY="92357">
        <dgm:presLayoutVars>
          <dgm:bulletEnabled val="1"/>
        </dgm:presLayoutVars>
      </dgm:prSet>
      <dgm:spPr/>
    </dgm:pt>
    <dgm:pt modelId="{F15E0100-A382-4DC0-BDE9-2E0264A20A24}" type="pres">
      <dgm:prSet presAssocID="{B2F682D9-1A71-47C6-917D-CC5DE9AE48A8}" presName="sibTrans" presStyleLbl="sibTrans2D1" presStyleIdx="1" presStyleCnt="3"/>
      <dgm:spPr/>
    </dgm:pt>
    <dgm:pt modelId="{E8F89B7F-8A09-48F6-B86F-038C6053AC08}" type="pres">
      <dgm:prSet presAssocID="{B2F682D9-1A71-47C6-917D-CC5DE9AE48A8}" presName="connectorText" presStyleLbl="sibTrans2D1" presStyleIdx="1" presStyleCnt="3"/>
      <dgm:spPr/>
    </dgm:pt>
    <dgm:pt modelId="{EE5B2847-EA61-4C87-93A9-586960A44AA1}" type="pres">
      <dgm:prSet presAssocID="{E2E72C98-A639-4E73-A2E8-6E2B095E2C1B}" presName="node" presStyleLbl="node1" presStyleIdx="2" presStyleCnt="4" custScaleX="405642" custScaleY="49154">
        <dgm:presLayoutVars>
          <dgm:bulletEnabled val="1"/>
        </dgm:presLayoutVars>
      </dgm:prSet>
      <dgm:spPr/>
    </dgm:pt>
    <dgm:pt modelId="{4BFA1182-9876-41B0-96F4-33C29BA72FD4}" type="pres">
      <dgm:prSet presAssocID="{092E8B4B-5349-4C6A-A8C3-D8D07B7F43D2}" presName="sibTrans" presStyleLbl="sibTrans2D1" presStyleIdx="2" presStyleCnt="3"/>
      <dgm:spPr/>
    </dgm:pt>
    <dgm:pt modelId="{9451ED51-658C-4FF8-BB8D-8ABA15F885AE}" type="pres">
      <dgm:prSet presAssocID="{092E8B4B-5349-4C6A-A8C3-D8D07B7F43D2}" presName="connectorText" presStyleLbl="sibTrans2D1" presStyleIdx="2" presStyleCnt="3"/>
      <dgm:spPr/>
    </dgm:pt>
    <dgm:pt modelId="{44D9A492-773A-4D86-A046-7F8BD119F33E}" type="pres">
      <dgm:prSet presAssocID="{25A77236-B2A8-4AE1-BDD7-5C761B3714CE}" presName="node" presStyleLbl="node1" presStyleIdx="3" presStyleCnt="4" custScaleX="406195" custScaleY="167808">
        <dgm:presLayoutVars>
          <dgm:bulletEnabled val="1"/>
        </dgm:presLayoutVars>
      </dgm:prSet>
      <dgm:spPr/>
    </dgm:pt>
  </dgm:ptLst>
  <dgm:cxnLst>
    <dgm:cxn modelId="{6ABC3604-E282-4F98-A131-034476DC73E5}" srcId="{A3FE1DA0-A889-4901-B0C6-369ED64CC3F7}" destId="{583E8ABF-3A73-4914-ACE9-EFF7CFB37309}" srcOrd="1" destOrd="0" parTransId="{5C78EE4E-FCEA-429C-9DF4-46F63DB1CFDF}" sibTransId="{B2F682D9-1A71-47C6-917D-CC5DE9AE48A8}"/>
    <dgm:cxn modelId="{957C660A-E788-4059-A7F0-2C29F29D61F7}" type="presOf" srcId="{25A77236-B2A8-4AE1-BDD7-5C761B3714CE}" destId="{44D9A492-773A-4D86-A046-7F8BD119F33E}" srcOrd="0" destOrd="0" presId="urn:microsoft.com/office/officeart/2005/8/layout/process2"/>
    <dgm:cxn modelId="{35B5151B-6A1C-4989-8D3B-F2AE717021BC}" type="presOf" srcId="{092E8B4B-5349-4C6A-A8C3-D8D07B7F43D2}" destId="{4BFA1182-9876-41B0-96F4-33C29BA72FD4}" srcOrd="0" destOrd="0" presId="urn:microsoft.com/office/officeart/2005/8/layout/process2"/>
    <dgm:cxn modelId="{02AE7925-5940-4BFE-8D1E-775B562E6252}" type="presOf" srcId="{62AF5603-011A-44D4-BA34-00F09588AA3A}" destId="{9FAAADC9-E415-43B6-9C6E-2601535327C8}" srcOrd="1" destOrd="0" presId="urn:microsoft.com/office/officeart/2005/8/layout/process2"/>
    <dgm:cxn modelId="{CC6F1E6A-7ED3-4746-BB84-3952017FDD4A}" type="presOf" srcId="{B2F682D9-1A71-47C6-917D-CC5DE9AE48A8}" destId="{E8F89B7F-8A09-48F6-B86F-038C6053AC08}" srcOrd="1" destOrd="0" presId="urn:microsoft.com/office/officeart/2005/8/layout/process2"/>
    <dgm:cxn modelId="{2937796A-1A71-430E-B4C0-A6DB1276ECC3}" srcId="{A3FE1DA0-A889-4901-B0C6-369ED64CC3F7}" destId="{25A77236-B2A8-4AE1-BDD7-5C761B3714CE}" srcOrd="3" destOrd="0" parTransId="{0C893833-512B-40D9-B11E-F497BF99D43A}" sibTransId="{6F4FEDB7-900E-4391-90CB-4BD900E0DB02}"/>
    <dgm:cxn modelId="{E067B852-7206-422B-A46F-15E8028A03ED}" type="presOf" srcId="{62AF5603-011A-44D4-BA34-00F09588AA3A}" destId="{6F5B9E70-B659-421F-BF4F-104763C176DD}" srcOrd="0" destOrd="0" presId="urn:microsoft.com/office/officeart/2005/8/layout/process2"/>
    <dgm:cxn modelId="{021DDD59-5DFF-4B6F-B146-160890D7C73F}" type="presOf" srcId="{E2E72C98-A639-4E73-A2E8-6E2B095E2C1B}" destId="{EE5B2847-EA61-4C87-93A9-586960A44AA1}" srcOrd="0" destOrd="0" presId="urn:microsoft.com/office/officeart/2005/8/layout/process2"/>
    <dgm:cxn modelId="{E6DFE6A0-32CE-418F-B964-952B11AF6543}" type="presOf" srcId="{092E8B4B-5349-4C6A-A8C3-D8D07B7F43D2}" destId="{9451ED51-658C-4FF8-BB8D-8ABA15F885AE}" srcOrd="1" destOrd="0" presId="urn:microsoft.com/office/officeart/2005/8/layout/process2"/>
    <dgm:cxn modelId="{34421AA4-D034-40BA-AA06-E524477831CC}" srcId="{A3FE1DA0-A889-4901-B0C6-369ED64CC3F7}" destId="{D76BFC5C-EC59-4E42-88AA-E961660A1CB7}" srcOrd="0" destOrd="0" parTransId="{4119A9A1-6338-4B96-901F-F9FA1E200D81}" sibTransId="{62AF5603-011A-44D4-BA34-00F09588AA3A}"/>
    <dgm:cxn modelId="{30E41AC5-2EC3-43AA-81EE-B85F9CA86204}" srcId="{A3FE1DA0-A889-4901-B0C6-369ED64CC3F7}" destId="{E2E72C98-A639-4E73-A2E8-6E2B095E2C1B}" srcOrd="2" destOrd="0" parTransId="{3B9B9173-1DA6-4C4F-BC61-6E3A0753DD80}" sibTransId="{092E8B4B-5349-4C6A-A8C3-D8D07B7F43D2}"/>
    <dgm:cxn modelId="{2A6C99D5-A78A-4407-8FC0-E839425C7244}" type="presOf" srcId="{D76BFC5C-EC59-4E42-88AA-E961660A1CB7}" destId="{BCD1E900-2368-41E4-A038-75A576457509}" srcOrd="0" destOrd="0" presId="urn:microsoft.com/office/officeart/2005/8/layout/process2"/>
    <dgm:cxn modelId="{1DF5F1E3-FCF4-40D0-AC72-6C10C6FF278A}" type="presOf" srcId="{583E8ABF-3A73-4914-ACE9-EFF7CFB37309}" destId="{A3486A80-02C7-4BE5-B909-6E97264DCE7D}" srcOrd="0" destOrd="0" presId="urn:microsoft.com/office/officeart/2005/8/layout/process2"/>
    <dgm:cxn modelId="{620425E6-0719-4732-A500-CE61A6BAF51A}" type="presOf" srcId="{B2F682D9-1A71-47C6-917D-CC5DE9AE48A8}" destId="{F15E0100-A382-4DC0-BDE9-2E0264A20A24}" srcOrd="0" destOrd="0" presId="urn:microsoft.com/office/officeart/2005/8/layout/process2"/>
    <dgm:cxn modelId="{78B53AE8-957C-45BC-9A02-BD09D1021D78}" type="presOf" srcId="{A3FE1DA0-A889-4901-B0C6-369ED64CC3F7}" destId="{88B4891A-0551-4467-9DCC-F2C858F115CE}" srcOrd="0" destOrd="0" presId="urn:microsoft.com/office/officeart/2005/8/layout/process2"/>
    <dgm:cxn modelId="{55FA3D35-CA4B-4D47-B1F4-9AC2462B7569}" type="presParOf" srcId="{88B4891A-0551-4467-9DCC-F2C858F115CE}" destId="{BCD1E900-2368-41E4-A038-75A576457509}" srcOrd="0" destOrd="0" presId="urn:microsoft.com/office/officeart/2005/8/layout/process2"/>
    <dgm:cxn modelId="{42833FCA-3683-493A-AB01-B52024551E5A}" type="presParOf" srcId="{88B4891A-0551-4467-9DCC-F2C858F115CE}" destId="{6F5B9E70-B659-421F-BF4F-104763C176DD}" srcOrd="1" destOrd="0" presId="urn:microsoft.com/office/officeart/2005/8/layout/process2"/>
    <dgm:cxn modelId="{DE150AC2-BEC6-4915-8DCD-75DCA5E6DAE5}" type="presParOf" srcId="{6F5B9E70-B659-421F-BF4F-104763C176DD}" destId="{9FAAADC9-E415-43B6-9C6E-2601535327C8}" srcOrd="0" destOrd="0" presId="urn:microsoft.com/office/officeart/2005/8/layout/process2"/>
    <dgm:cxn modelId="{D5687C10-79DE-428D-873E-AE046DB0178A}" type="presParOf" srcId="{88B4891A-0551-4467-9DCC-F2C858F115CE}" destId="{A3486A80-02C7-4BE5-B909-6E97264DCE7D}" srcOrd="2" destOrd="0" presId="urn:microsoft.com/office/officeart/2005/8/layout/process2"/>
    <dgm:cxn modelId="{02937C8B-FAA1-4CD3-8485-0F722A4D1249}" type="presParOf" srcId="{88B4891A-0551-4467-9DCC-F2C858F115CE}" destId="{F15E0100-A382-4DC0-BDE9-2E0264A20A24}" srcOrd="3" destOrd="0" presId="urn:microsoft.com/office/officeart/2005/8/layout/process2"/>
    <dgm:cxn modelId="{58140850-A8BC-462B-BFBE-94E42590D300}" type="presParOf" srcId="{F15E0100-A382-4DC0-BDE9-2E0264A20A24}" destId="{E8F89B7F-8A09-48F6-B86F-038C6053AC08}" srcOrd="0" destOrd="0" presId="urn:microsoft.com/office/officeart/2005/8/layout/process2"/>
    <dgm:cxn modelId="{06DBF7BA-B879-4561-AC04-6A62427CF740}" type="presParOf" srcId="{88B4891A-0551-4467-9DCC-F2C858F115CE}" destId="{EE5B2847-EA61-4C87-93A9-586960A44AA1}" srcOrd="4" destOrd="0" presId="urn:microsoft.com/office/officeart/2005/8/layout/process2"/>
    <dgm:cxn modelId="{C76240A8-E853-4C92-A71A-FD01F5A97E84}" type="presParOf" srcId="{88B4891A-0551-4467-9DCC-F2C858F115CE}" destId="{4BFA1182-9876-41B0-96F4-33C29BA72FD4}" srcOrd="5" destOrd="0" presId="urn:microsoft.com/office/officeart/2005/8/layout/process2"/>
    <dgm:cxn modelId="{91DEFB9E-6A1D-4F4F-A8D6-B0B05C1EFD05}" type="presParOf" srcId="{4BFA1182-9876-41B0-96F4-33C29BA72FD4}" destId="{9451ED51-658C-4FF8-BB8D-8ABA15F885AE}" srcOrd="0" destOrd="0" presId="urn:microsoft.com/office/officeart/2005/8/layout/process2"/>
    <dgm:cxn modelId="{585B65F9-54A6-4B56-A20E-B967FC34ADA5}" type="presParOf" srcId="{88B4891A-0551-4467-9DCC-F2C858F115CE}" destId="{44D9A492-773A-4D86-A046-7F8BD119F33E}"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8775FC-227B-473A-9EE4-E8681069107B}" type="doc">
      <dgm:prSet loTypeId="urn:microsoft.com/office/officeart/2005/8/layout/radial4" loCatId="relationship" qsTypeId="urn:microsoft.com/office/officeart/2005/8/quickstyle/simple2" qsCatId="simple" csTypeId="urn:microsoft.com/office/officeart/2005/8/colors/accent1_2#5" csCatId="accent1" phldr="1"/>
      <dgm:spPr/>
      <dgm:t>
        <a:bodyPr/>
        <a:lstStyle/>
        <a:p>
          <a:endParaRPr lang="zh-CN" altLang="en-US"/>
        </a:p>
      </dgm:t>
    </dgm:pt>
    <dgm:pt modelId="{88E0F40F-1668-429E-ACFF-83DA9559CC81}">
      <dgm:prSet custT="1"/>
      <dgm:spPr>
        <a:solidFill>
          <a:srgbClr val="C00000"/>
        </a:solidFill>
        <a:effectLst>
          <a:outerShdw blurRad="63500" sx="102000" sy="102000" algn="ctr" rotWithShape="0">
            <a:prstClr val="black">
              <a:alpha val="40000"/>
            </a:prstClr>
          </a:outerShdw>
        </a:effectLst>
      </dgm:spPr>
      <dgm:t>
        <a:bodyPr/>
        <a:lstStyle/>
        <a:p>
          <a:pPr rtl="0"/>
          <a:r>
            <a:rPr lang="en-US" sz="3200" b="1" i="1" dirty="0">
              <a:latin typeface="+mn-lt"/>
              <a:cs typeface="Times New Roman" pitchFamily="18" charset="0"/>
            </a:rPr>
            <a:t>Basic requirement</a:t>
          </a:r>
          <a:endParaRPr lang="zh-CN" sz="3200" dirty="0">
            <a:latin typeface="+mn-lt"/>
            <a:cs typeface="Times New Roman" pitchFamily="18" charset="0"/>
          </a:endParaRPr>
        </a:p>
      </dgm:t>
    </dgm:pt>
    <dgm:pt modelId="{774F23A5-EAF4-4E8E-9799-3DCAAB0794F3}" type="parTrans" cxnId="{A85F16E0-7150-4974-9558-3A1ECCD276DD}">
      <dgm:prSet/>
      <dgm:spPr/>
      <dgm:t>
        <a:bodyPr/>
        <a:lstStyle/>
        <a:p>
          <a:endParaRPr lang="zh-CN" altLang="en-US"/>
        </a:p>
      </dgm:t>
    </dgm:pt>
    <dgm:pt modelId="{64059381-3A2D-4AEF-B2AE-C394BEEA39DE}" type="sibTrans" cxnId="{A85F16E0-7150-4974-9558-3A1ECCD276DD}">
      <dgm:prSet/>
      <dgm:spPr/>
      <dgm:t>
        <a:bodyPr/>
        <a:lstStyle/>
        <a:p>
          <a:endParaRPr lang="zh-CN" altLang="en-US"/>
        </a:p>
      </dgm:t>
    </dgm:pt>
    <dgm:pt modelId="{93B5DA4F-242F-4315-BD9E-7DFF69E86C33}">
      <dgm:prSet custT="1"/>
      <dgm:spPr>
        <a:solidFill>
          <a:schemeClr val="tx2"/>
        </a:solidFill>
        <a:effectLst>
          <a:outerShdw blurRad="63500" sx="102000" sy="102000" algn="ctr" rotWithShape="0">
            <a:prstClr val="black">
              <a:alpha val="40000"/>
            </a:prstClr>
          </a:outerShdw>
        </a:effectLst>
      </dgm:spPr>
      <dgm:t>
        <a:bodyPr/>
        <a:lstStyle/>
        <a:p>
          <a:pPr algn="ctr" rtl="0">
            <a:lnSpc>
              <a:spcPct val="150000"/>
            </a:lnSpc>
            <a:spcAft>
              <a:spcPts val="0"/>
            </a:spcAft>
          </a:pPr>
          <a:r>
            <a:rPr kumimoji="1" lang="en-US" sz="1800" b="1" i="1" dirty="0">
              <a:latin typeface="+mn-lt"/>
              <a:cs typeface="Times New Roman" pitchFamily="18" charset="0"/>
            </a:rPr>
            <a:t>All wiring work must be done by qualified person</a:t>
          </a:r>
          <a:endParaRPr lang="zh-CN" sz="1800" dirty="0">
            <a:latin typeface="+mn-lt"/>
            <a:cs typeface="Times New Roman" pitchFamily="18" charset="0"/>
          </a:endParaRPr>
        </a:p>
      </dgm:t>
    </dgm:pt>
    <dgm:pt modelId="{B27B58C9-CB34-4217-A277-91D5341792CA}" type="parTrans" cxnId="{B3796C23-58F5-417C-B705-1188EFD6DCCD}">
      <dgm:prSet/>
      <dgm:spPr/>
      <dgm:t>
        <a:bodyPr/>
        <a:lstStyle/>
        <a:p>
          <a:endParaRPr lang="zh-CN" altLang="en-US"/>
        </a:p>
      </dgm:t>
    </dgm:pt>
    <dgm:pt modelId="{13BB24C6-D831-4F08-82D8-662C83A0B4B9}" type="sibTrans" cxnId="{B3796C23-58F5-417C-B705-1188EFD6DCCD}">
      <dgm:prSet/>
      <dgm:spPr/>
      <dgm:t>
        <a:bodyPr/>
        <a:lstStyle/>
        <a:p>
          <a:endParaRPr lang="zh-CN" altLang="en-US"/>
        </a:p>
      </dgm:t>
    </dgm:pt>
    <dgm:pt modelId="{0968422D-FFF1-4997-A44C-EDB9B3B9ED0F}">
      <dgm:prSet custT="1"/>
      <dgm:spPr>
        <a:solidFill>
          <a:schemeClr val="tx2"/>
        </a:solidFill>
        <a:effectLst>
          <a:outerShdw blurRad="63500" sx="102000" sy="102000" algn="ctr" rotWithShape="0">
            <a:prstClr val="black">
              <a:alpha val="40000"/>
            </a:prstClr>
          </a:outerShdw>
        </a:effectLst>
      </dgm:spPr>
      <dgm:t>
        <a:bodyPr/>
        <a:lstStyle/>
        <a:p>
          <a:pPr rtl="0">
            <a:lnSpc>
              <a:spcPct val="150000"/>
            </a:lnSpc>
            <a:spcAft>
              <a:spcPts val="0"/>
            </a:spcAft>
          </a:pPr>
          <a:r>
            <a:rPr kumimoji="1" lang="en-US" sz="1800" b="1" i="1" dirty="0">
              <a:latin typeface="+mn-lt"/>
              <a:cs typeface="Times New Roman" pitchFamily="18" charset="0"/>
            </a:rPr>
            <a:t>All </a:t>
          </a:r>
          <a:r>
            <a:rPr kumimoji="1" lang="en-US" altLang="zh-CN" sz="1800" b="1" i="1" dirty="0">
              <a:latin typeface="+mn-lt"/>
              <a:cs typeface="Times New Roman" pitchFamily="18" charset="0"/>
            </a:rPr>
            <a:t>wires</a:t>
          </a:r>
          <a:r>
            <a:rPr kumimoji="1" lang="en-US" sz="1800" b="1" i="1" dirty="0">
              <a:latin typeface="+mn-lt"/>
              <a:cs typeface="Times New Roman" pitchFamily="18" charset="0"/>
            </a:rPr>
            <a:t>, and </a:t>
          </a:r>
          <a:r>
            <a:rPr kumimoji="1" lang="en-US" altLang="zh-CN" sz="1800" b="1" i="1" dirty="0">
              <a:latin typeface="+mn-lt"/>
              <a:cs typeface="Times New Roman" pitchFamily="18" charset="0"/>
            </a:rPr>
            <a:t>electric </a:t>
          </a:r>
          <a:r>
            <a:rPr kumimoji="1" lang="en-US" sz="1800" b="1" i="1" dirty="0">
              <a:latin typeface="+mn-lt"/>
              <a:cs typeface="Times New Roman" pitchFamily="18" charset="0"/>
            </a:rPr>
            <a:t>d</a:t>
          </a:r>
          <a:r>
            <a:rPr kumimoji="1" lang="en-US" altLang="zh-CN" sz="1800" b="1" i="1" dirty="0">
              <a:latin typeface="+mn-lt"/>
              <a:cs typeface="Times New Roman" pitchFamily="18" charset="0"/>
            </a:rPr>
            <a:t>evices </a:t>
          </a:r>
          <a:r>
            <a:rPr kumimoji="1" lang="en-US" sz="1800" b="1" i="1" dirty="0">
              <a:latin typeface="+mn-lt"/>
              <a:cs typeface="Times New Roman" pitchFamily="18" charset="0"/>
            </a:rPr>
            <a:t>must be conformed to local standards</a:t>
          </a:r>
          <a:endParaRPr lang="zh-CN" sz="1800" dirty="0">
            <a:latin typeface="+mn-lt"/>
            <a:cs typeface="Times New Roman" pitchFamily="18" charset="0"/>
          </a:endParaRPr>
        </a:p>
      </dgm:t>
    </dgm:pt>
    <dgm:pt modelId="{7F6430CC-FB09-4B6C-BDFF-8021FD6A0C53}" type="sibTrans" cxnId="{9E6681A1-5B4E-44D0-BB71-A2F24ABBF1E3}">
      <dgm:prSet/>
      <dgm:spPr/>
      <dgm:t>
        <a:bodyPr/>
        <a:lstStyle/>
        <a:p>
          <a:endParaRPr lang="zh-CN" altLang="en-US"/>
        </a:p>
      </dgm:t>
    </dgm:pt>
    <dgm:pt modelId="{94BF881B-284B-4375-AC77-2E8A5F52F553}" type="parTrans" cxnId="{9E6681A1-5B4E-44D0-BB71-A2F24ABBF1E3}">
      <dgm:prSet/>
      <dgm:spPr/>
      <dgm:t>
        <a:bodyPr/>
        <a:lstStyle/>
        <a:p>
          <a:endParaRPr lang="zh-CN" altLang="en-US"/>
        </a:p>
      </dgm:t>
    </dgm:pt>
    <dgm:pt modelId="{BBC4BC4A-AA99-4010-B42C-F34D9E07FB12}" type="pres">
      <dgm:prSet presAssocID="{428775FC-227B-473A-9EE4-E8681069107B}" presName="cycle" presStyleCnt="0">
        <dgm:presLayoutVars>
          <dgm:chMax val="1"/>
          <dgm:dir/>
          <dgm:animLvl val="ctr"/>
          <dgm:resizeHandles val="exact"/>
        </dgm:presLayoutVars>
      </dgm:prSet>
      <dgm:spPr/>
    </dgm:pt>
    <dgm:pt modelId="{1B2E692B-44DA-4BC9-94DC-3F64509ECBE4}" type="pres">
      <dgm:prSet presAssocID="{88E0F40F-1668-429E-ACFF-83DA9559CC81}" presName="centerShape" presStyleLbl="node0" presStyleIdx="0" presStyleCnt="1" custScaleX="156136" custScaleY="32987" custLinFactNeighborX="392" custLinFactNeighborY="-8859"/>
      <dgm:spPr>
        <a:prstGeom prst="roundRect">
          <a:avLst/>
        </a:prstGeom>
      </dgm:spPr>
    </dgm:pt>
    <dgm:pt modelId="{34333252-4FF9-47B6-A43C-34C9E5797755}" type="pres">
      <dgm:prSet presAssocID="{94BF881B-284B-4375-AC77-2E8A5F52F553}" presName="parTrans" presStyleLbl="bgSibTrans2D1" presStyleIdx="0" presStyleCnt="2" custAng="1105422" custScaleX="68165" custLinFactNeighborY="9891"/>
      <dgm:spPr/>
    </dgm:pt>
    <dgm:pt modelId="{123EFC6C-5C2A-47F2-856E-9F95989112AE}" type="pres">
      <dgm:prSet presAssocID="{0968422D-FFF1-4997-A44C-EDB9B3B9ED0F}" presName="node" presStyleLbl="node1" presStyleIdx="0" presStyleCnt="2" custScaleX="216253" custScaleY="45853" custRadScaleRad="109069" custRadScaleInc="3661">
        <dgm:presLayoutVars>
          <dgm:bulletEnabled val="1"/>
        </dgm:presLayoutVars>
      </dgm:prSet>
      <dgm:spPr/>
    </dgm:pt>
    <dgm:pt modelId="{78D854DD-EC91-44EE-B17B-986C7FDC1902}" type="pres">
      <dgm:prSet presAssocID="{B27B58C9-CB34-4217-A277-91D5341792CA}" presName="parTrans" presStyleLbl="bgSibTrans2D1" presStyleIdx="1" presStyleCnt="2" custAng="20494632" custScaleX="68165" custLinFactNeighborY="9891"/>
      <dgm:spPr/>
    </dgm:pt>
    <dgm:pt modelId="{D55E3D36-F5CC-4A1D-A2DF-03D498D51790}" type="pres">
      <dgm:prSet presAssocID="{93B5DA4F-242F-4315-BD9E-7DFF69E86C33}" presName="node" presStyleLbl="node1" presStyleIdx="1" presStyleCnt="2" custScaleX="157375" custScaleY="45853" custRadScaleRad="93282" custRadScaleInc="-12358">
        <dgm:presLayoutVars>
          <dgm:bulletEnabled val="1"/>
        </dgm:presLayoutVars>
      </dgm:prSet>
      <dgm:spPr/>
    </dgm:pt>
  </dgm:ptLst>
  <dgm:cxnLst>
    <dgm:cxn modelId="{B3796C23-58F5-417C-B705-1188EFD6DCCD}" srcId="{88E0F40F-1668-429E-ACFF-83DA9559CC81}" destId="{93B5DA4F-242F-4315-BD9E-7DFF69E86C33}" srcOrd="1" destOrd="0" parTransId="{B27B58C9-CB34-4217-A277-91D5341792CA}" sibTransId="{13BB24C6-D831-4F08-82D8-662C83A0B4B9}"/>
    <dgm:cxn modelId="{C810142C-FA1A-4649-927B-57528CFF70AB}" type="presOf" srcId="{93B5DA4F-242F-4315-BD9E-7DFF69E86C33}" destId="{D55E3D36-F5CC-4A1D-A2DF-03D498D51790}" srcOrd="0" destOrd="0" presId="urn:microsoft.com/office/officeart/2005/8/layout/radial4"/>
    <dgm:cxn modelId="{150FD435-A28F-41D6-A90C-E57899599115}" type="presOf" srcId="{88E0F40F-1668-429E-ACFF-83DA9559CC81}" destId="{1B2E692B-44DA-4BC9-94DC-3F64509ECBE4}" srcOrd="0" destOrd="0" presId="urn:microsoft.com/office/officeart/2005/8/layout/radial4"/>
    <dgm:cxn modelId="{8B28F17A-9712-45B8-A4F0-4A38277B3321}" type="presOf" srcId="{428775FC-227B-473A-9EE4-E8681069107B}" destId="{BBC4BC4A-AA99-4010-B42C-F34D9E07FB12}" srcOrd="0" destOrd="0" presId="urn:microsoft.com/office/officeart/2005/8/layout/radial4"/>
    <dgm:cxn modelId="{BB253485-474A-4135-938B-EC0A28254109}" type="presOf" srcId="{94BF881B-284B-4375-AC77-2E8A5F52F553}" destId="{34333252-4FF9-47B6-A43C-34C9E5797755}" srcOrd="0" destOrd="0" presId="urn:microsoft.com/office/officeart/2005/8/layout/radial4"/>
    <dgm:cxn modelId="{F2906F98-DE8E-4263-B550-449578E49BA2}" type="presOf" srcId="{B27B58C9-CB34-4217-A277-91D5341792CA}" destId="{78D854DD-EC91-44EE-B17B-986C7FDC1902}" srcOrd="0" destOrd="0" presId="urn:microsoft.com/office/officeart/2005/8/layout/radial4"/>
    <dgm:cxn modelId="{9E6681A1-5B4E-44D0-BB71-A2F24ABBF1E3}" srcId="{88E0F40F-1668-429E-ACFF-83DA9559CC81}" destId="{0968422D-FFF1-4997-A44C-EDB9B3B9ED0F}" srcOrd="0" destOrd="0" parTransId="{94BF881B-284B-4375-AC77-2E8A5F52F553}" sibTransId="{7F6430CC-FB09-4B6C-BDFF-8021FD6A0C53}"/>
    <dgm:cxn modelId="{4EB745A5-194E-46F3-9F8B-C7A5730CEE77}" type="presOf" srcId="{0968422D-FFF1-4997-A44C-EDB9B3B9ED0F}" destId="{123EFC6C-5C2A-47F2-856E-9F95989112AE}" srcOrd="0" destOrd="0" presId="urn:microsoft.com/office/officeart/2005/8/layout/radial4"/>
    <dgm:cxn modelId="{A85F16E0-7150-4974-9558-3A1ECCD276DD}" srcId="{428775FC-227B-473A-9EE4-E8681069107B}" destId="{88E0F40F-1668-429E-ACFF-83DA9559CC81}" srcOrd="0" destOrd="0" parTransId="{774F23A5-EAF4-4E8E-9799-3DCAAB0794F3}" sibTransId="{64059381-3A2D-4AEF-B2AE-C394BEEA39DE}"/>
    <dgm:cxn modelId="{8DA01310-172D-4436-9913-AFAEBE095C58}" type="presParOf" srcId="{BBC4BC4A-AA99-4010-B42C-F34D9E07FB12}" destId="{1B2E692B-44DA-4BC9-94DC-3F64509ECBE4}" srcOrd="0" destOrd="0" presId="urn:microsoft.com/office/officeart/2005/8/layout/radial4"/>
    <dgm:cxn modelId="{3CCE8430-C436-425B-862A-97E39285A5C0}" type="presParOf" srcId="{BBC4BC4A-AA99-4010-B42C-F34D9E07FB12}" destId="{34333252-4FF9-47B6-A43C-34C9E5797755}" srcOrd="1" destOrd="0" presId="urn:microsoft.com/office/officeart/2005/8/layout/radial4"/>
    <dgm:cxn modelId="{0E3F9A34-0172-42C7-B6BC-7ACA33A65563}" type="presParOf" srcId="{BBC4BC4A-AA99-4010-B42C-F34D9E07FB12}" destId="{123EFC6C-5C2A-47F2-856E-9F95989112AE}" srcOrd="2" destOrd="0" presId="urn:microsoft.com/office/officeart/2005/8/layout/radial4"/>
    <dgm:cxn modelId="{70447718-CC26-4454-9555-CE37282DDD90}" type="presParOf" srcId="{BBC4BC4A-AA99-4010-B42C-F34D9E07FB12}" destId="{78D854DD-EC91-44EE-B17B-986C7FDC1902}" srcOrd="3" destOrd="0" presId="urn:microsoft.com/office/officeart/2005/8/layout/radial4"/>
    <dgm:cxn modelId="{1EC26479-5D9C-4556-855B-C04545030DC6}" type="presParOf" srcId="{BBC4BC4A-AA99-4010-B42C-F34D9E07FB12}" destId="{D55E3D36-F5CC-4A1D-A2DF-03D498D51790}" srcOrd="4"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004057-A888-4BC9-9AF7-8B2604C568AF}" type="doc">
      <dgm:prSet loTypeId="urn:microsoft.com/office/officeart/2005/8/layout/hList6" loCatId="list" qsTypeId="urn:microsoft.com/office/officeart/2005/8/quickstyle/simple2" qsCatId="simple" csTypeId="urn:microsoft.com/office/officeart/2005/8/colors/accent1_2#6" csCatId="accent1" phldr="1"/>
      <dgm:spPr/>
      <dgm:t>
        <a:bodyPr/>
        <a:lstStyle/>
        <a:p>
          <a:endParaRPr lang="zh-CN" altLang="en-US"/>
        </a:p>
      </dgm:t>
    </dgm:pt>
    <dgm:pt modelId="{65F2F88D-0E9E-419E-AD8C-A35470C99D3F}">
      <dgm:prSet custT="1"/>
      <dgm:spPr>
        <a:solidFill>
          <a:schemeClr val="bg1"/>
        </a:solidFill>
        <a:ln>
          <a:solidFill>
            <a:schemeClr val="tx2"/>
          </a:solidFill>
        </a:ln>
        <a:effectLst>
          <a:outerShdw blurRad="63500" sx="102000" sy="102000" algn="ctr" rotWithShape="0">
            <a:prstClr val="black">
              <a:alpha val="40000"/>
            </a:prstClr>
          </a:outerShdw>
        </a:effectLst>
      </dgm:spPr>
      <dgm:t>
        <a:bodyPr/>
        <a:lstStyle/>
        <a:p>
          <a:pPr rtl="0"/>
          <a:r>
            <a:rPr lang="en-US" sz="1800" b="1" i="1" dirty="0">
              <a:solidFill>
                <a:schemeClr val="tx2"/>
              </a:solidFill>
              <a:latin typeface="+mn-lt"/>
              <a:cs typeface="Times New Roman" pitchFamily="18" charset="0"/>
            </a:rPr>
            <a:t>Voltage range: rated voltage ±10%</a:t>
          </a:r>
          <a:endParaRPr lang="zh-CN" sz="1800" dirty="0">
            <a:solidFill>
              <a:schemeClr val="tx2"/>
            </a:solidFill>
            <a:latin typeface="+mn-lt"/>
            <a:cs typeface="Times New Roman" pitchFamily="18" charset="0"/>
          </a:endParaRPr>
        </a:p>
      </dgm:t>
    </dgm:pt>
    <dgm:pt modelId="{50861252-A064-4925-89C2-1B5773566074}" type="parTrans" cxnId="{52D1CCBB-8B53-40EE-869A-F5E9EF4D3D79}">
      <dgm:prSet/>
      <dgm:spPr/>
      <dgm:t>
        <a:bodyPr/>
        <a:lstStyle/>
        <a:p>
          <a:endParaRPr lang="zh-CN" altLang="en-US" sz="1800">
            <a:latin typeface="+mn-lt"/>
          </a:endParaRPr>
        </a:p>
      </dgm:t>
    </dgm:pt>
    <dgm:pt modelId="{7314246E-D3C4-4E48-A132-7C2C064BE999}" type="sibTrans" cxnId="{52D1CCBB-8B53-40EE-869A-F5E9EF4D3D79}">
      <dgm:prSet/>
      <dgm:spPr/>
      <dgm:t>
        <a:bodyPr/>
        <a:lstStyle/>
        <a:p>
          <a:endParaRPr lang="zh-CN" altLang="en-US" sz="1800">
            <a:latin typeface="+mn-lt"/>
          </a:endParaRPr>
        </a:p>
      </dgm:t>
    </dgm:pt>
    <dgm:pt modelId="{1F04137F-822E-4BED-9E7E-FD01E9B53036}">
      <dgm:prSet custT="1"/>
      <dgm:spPr>
        <a:solidFill>
          <a:schemeClr val="bg1"/>
        </a:solidFill>
        <a:ln>
          <a:solidFill>
            <a:schemeClr val="tx2"/>
          </a:solidFill>
        </a:ln>
        <a:effectLst>
          <a:outerShdw blurRad="63500" sx="102000" sy="102000" algn="ctr" rotWithShape="0">
            <a:prstClr val="black">
              <a:alpha val="40000"/>
            </a:prstClr>
          </a:outerShdw>
        </a:effectLst>
      </dgm:spPr>
      <dgm:t>
        <a:bodyPr/>
        <a:lstStyle/>
        <a:p>
          <a:pPr rtl="0"/>
          <a:r>
            <a:rPr lang="en-US" sz="1800" b="1" i="1" dirty="0">
              <a:solidFill>
                <a:schemeClr val="tx2"/>
              </a:solidFill>
              <a:latin typeface="+mn-lt"/>
              <a:cs typeface="Times New Roman" pitchFamily="18" charset="0"/>
            </a:rPr>
            <a:t>Independent power supply</a:t>
          </a:r>
          <a:endParaRPr lang="zh-CN" sz="1800" dirty="0">
            <a:solidFill>
              <a:schemeClr val="tx2"/>
            </a:solidFill>
            <a:latin typeface="+mn-lt"/>
            <a:cs typeface="Times New Roman" pitchFamily="18" charset="0"/>
          </a:endParaRPr>
        </a:p>
      </dgm:t>
    </dgm:pt>
    <dgm:pt modelId="{7A36E6F5-7BB5-4F22-8540-1FDD0ECE9AF9}" type="parTrans" cxnId="{9D8C08C3-662D-4AD9-8454-5A7F9172EC2E}">
      <dgm:prSet/>
      <dgm:spPr/>
      <dgm:t>
        <a:bodyPr/>
        <a:lstStyle/>
        <a:p>
          <a:endParaRPr lang="zh-CN" altLang="en-US" sz="1800">
            <a:latin typeface="+mn-lt"/>
          </a:endParaRPr>
        </a:p>
      </dgm:t>
    </dgm:pt>
    <dgm:pt modelId="{C3038ACD-4951-4BCC-9E7E-C35B3215377E}" type="sibTrans" cxnId="{9D8C08C3-662D-4AD9-8454-5A7F9172EC2E}">
      <dgm:prSet/>
      <dgm:spPr/>
      <dgm:t>
        <a:bodyPr/>
        <a:lstStyle/>
        <a:p>
          <a:endParaRPr lang="zh-CN" altLang="en-US" sz="1800">
            <a:latin typeface="+mn-lt"/>
          </a:endParaRPr>
        </a:p>
      </dgm:t>
    </dgm:pt>
    <dgm:pt modelId="{16D00294-95BA-42DC-970F-42620C01F5F4}">
      <dgm:prSet custT="1"/>
      <dgm:spPr>
        <a:solidFill>
          <a:schemeClr val="bg1"/>
        </a:solidFill>
        <a:ln>
          <a:solidFill>
            <a:schemeClr val="tx2"/>
          </a:solidFill>
        </a:ln>
        <a:effectLst>
          <a:outerShdw blurRad="63500" sx="102000" sy="102000" algn="ctr" rotWithShape="0">
            <a:prstClr val="black">
              <a:alpha val="40000"/>
            </a:prstClr>
          </a:outerShdw>
        </a:effectLst>
      </dgm:spPr>
      <dgm:t>
        <a:bodyPr/>
        <a:lstStyle/>
        <a:p>
          <a:pPr rtl="0"/>
          <a:r>
            <a:rPr lang="en-US" sz="1800" b="1" i="1" dirty="0">
              <a:solidFill>
                <a:schemeClr val="tx2"/>
              </a:solidFill>
              <a:latin typeface="+mn-lt"/>
              <a:cs typeface="Times New Roman" pitchFamily="18" charset="0"/>
            </a:rPr>
            <a:t>Capacity of power  device is large enough</a:t>
          </a:r>
          <a:endParaRPr lang="zh-CN" sz="1800" dirty="0">
            <a:solidFill>
              <a:schemeClr val="tx2"/>
            </a:solidFill>
            <a:latin typeface="+mn-lt"/>
            <a:cs typeface="Times New Roman" pitchFamily="18" charset="0"/>
          </a:endParaRPr>
        </a:p>
      </dgm:t>
    </dgm:pt>
    <dgm:pt modelId="{78B8681B-EB25-42F6-B75F-867830F88C86}" type="parTrans" cxnId="{DF5AB2B1-5F63-4E2A-A66E-993517224E9D}">
      <dgm:prSet/>
      <dgm:spPr/>
      <dgm:t>
        <a:bodyPr/>
        <a:lstStyle/>
        <a:p>
          <a:endParaRPr lang="zh-CN" altLang="en-US" sz="1800">
            <a:latin typeface="+mn-lt"/>
          </a:endParaRPr>
        </a:p>
      </dgm:t>
    </dgm:pt>
    <dgm:pt modelId="{DF4058F9-779C-4FDD-8BDE-991C2D292A43}" type="sibTrans" cxnId="{DF5AB2B1-5F63-4E2A-A66E-993517224E9D}">
      <dgm:prSet/>
      <dgm:spPr/>
      <dgm:t>
        <a:bodyPr/>
        <a:lstStyle/>
        <a:p>
          <a:endParaRPr lang="zh-CN" altLang="en-US" sz="1800">
            <a:latin typeface="+mn-lt"/>
          </a:endParaRPr>
        </a:p>
      </dgm:t>
    </dgm:pt>
    <dgm:pt modelId="{B14E390F-0F29-405C-8D51-9938BB328932}">
      <dgm:prSet custT="1"/>
      <dgm:spPr>
        <a:solidFill>
          <a:schemeClr val="bg1"/>
        </a:solidFill>
        <a:ln>
          <a:solidFill>
            <a:schemeClr val="tx2"/>
          </a:solidFill>
        </a:ln>
        <a:effectLst>
          <a:outerShdw blurRad="63500" sx="102000" sy="102000" algn="ctr" rotWithShape="0">
            <a:prstClr val="black">
              <a:alpha val="40000"/>
            </a:prstClr>
          </a:outerShdw>
        </a:effectLst>
      </dgm:spPr>
      <dgm:t>
        <a:bodyPr/>
        <a:lstStyle/>
        <a:p>
          <a:pPr rtl="0"/>
          <a:r>
            <a:rPr lang="en-US" sz="1800" b="1" i="1" dirty="0">
              <a:solidFill>
                <a:schemeClr val="tx2"/>
              </a:solidFill>
              <a:latin typeface="+mn-lt"/>
              <a:cs typeface="Times New Roman" pitchFamily="18" charset="0"/>
            </a:rPr>
            <a:t>Well and reliable PE line</a:t>
          </a:r>
        </a:p>
      </dgm:t>
    </dgm:pt>
    <dgm:pt modelId="{5E16FEEF-BDAE-4664-938A-D42BD387E567}" type="parTrans" cxnId="{05175AF6-ECF7-40A9-93CD-6206F587D674}">
      <dgm:prSet/>
      <dgm:spPr/>
      <dgm:t>
        <a:bodyPr/>
        <a:lstStyle/>
        <a:p>
          <a:endParaRPr lang="zh-CN" altLang="en-US" sz="1800">
            <a:latin typeface="+mn-lt"/>
          </a:endParaRPr>
        </a:p>
      </dgm:t>
    </dgm:pt>
    <dgm:pt modelId="{1292ED56-D61B-4319-BCB0-3856BDFC933F}" type="sibTrans" cxnId="{05175AF6-ECF7-40A9-93CD-6206F587D674}">
      <dgm:prSet/>
      <dgm:spPr/>
      <dgm:t>
        <a:bodyPr/>
        <a:lstStyle/>
        <a:p>
          <a:endParaRPr lang="zh-CN" altLang="en-US" sz="1800">
            <a:latin typeface="+mn-lt"/>
          </a:endParaRPr>
        </a:p>
      </dgm:t>
    </dgm:pt>
    <dgm:pt modelId="{B560A6A2-22AE-4162-9531-30080846685B}" type="pres">
      <dgm:prSet presAssocID="{30004057-A888-4BC9-9AF7-8B2604C568AF}" presName="Name0" presStyleCnt="0">
        <dgm:presLayoutVars>
          <dgm:dir/>
          <dgm:resizeHandles val="exact"/>
        </dgm:presLayoutVars>
      </dgm:prSet>
      <dgm:spPr/>
    </dgm:pt>
    <dgm:pt modelId="{65B1DEFE-65F9-4897-837B-D0CA9B75D880}" type="pres">
      <dgm:prSet presAssocID="{65F2F88D-0E9E-419E-AD8C-A35470C99D3F}" presName="node" presStyleLbl="node1" presStyleIdx="0" presStyleCnt="4" custLinFactNeighborY="2258">
        <dgm:presLayoutVars>
          <dgm:bulletEnabled val="1"/>
        </dgm:presLayoutVars>
      </dgm:prSet>
      <dgm:spPr/>
    </dgm:pt>
    <dgm:pt modelId="{636E7197-5A14-42E5-8621-9152E1535178}" type="pres">
      <dgm:prSet presAssocID="{7314246E-D3C4-4E48-A132-7C2C064BE999}" presName="sibTrans" presStyleCnt="0"/>
      <dgm:spPr/>
    </dgm:pt>
    <dgm:pt modelId="{36AF810C-E8D1-4A25-9B4F-6DEA2FA3E36A}" type="pres">
      <dgm:prSet presAssocID="{1F04137F-822E-4BED-9E7E-FD01E9B53036}" presName="node" presStyleLbl="node1" presStyleIdx="1" presStyleCnt="4">
        <dgm:presLayoutVars>
          <dgm:bulletEnabled val="1"/>
        </dgm:presLayoutVars>
      </dgm:prSet>
      <dgm:spPr/>
    </dgm:pt>
    <dgm:pt modelId="{DB4B3688-8A75-450D-AFCB-8E9B8D6E8A96}" type="pres">
      <dgm:prSet presAssocID="{C3038ACD-4951-4BCC-9E7E-C35B3215377E}" presName="sibTrans" presStyleCnt="0"/>
      <dgm:spPr/>
    </dgm:pt>
    <dgm:pt modelId="{F882DB2E-6695-42B8-812E-6C0B3EC75F3F}" type="pres">
      <dgm:prSet presAssocID="{16D00294-95BA-42DC-970F-42620C01F5F4}" presName="node" presStyleLbl="node1" presStyleIdx="2" presStyleCnt="4">
        <dgm:presLayoutVars>
          <dgm:bulletEnabled val="1"/>
        </dgm:presLayoutVars>
      </dgm:prSet>
      <dgm:spPr/>
    </dgm:pt>
    <dgm:pt modelId="{2882EC75-9544-49B1-8D78-3345E98395B9}" type="pres">
      <dgm:prSet presAssocID="{DF4058F9-779C-4FDD-8BDE-991C2D292A43}" presName="sibTrans" presStyleCnt="0"/>
      <dgm:spPr/>
    </dgm:pt>
    <dgm:pt modelId="{45E5AB89-572A-492E-9172-7577515B30C2}" type="pres">
      <dgm:prSet presAssocID="{B14E390F-0F29-405C-8D51-9938BB328932}" presName="node" presStyleLbl="node1" presStyleIdx="3" presStyleCnt="4">
        <dgm:presLayoutVars>
          <dgm:bulletEnabled val="1"/>
        </dgm:presLayoutVars>
      </dgm:prSet>
      <dgm:spPr/>
    </dgm:pt>
  </dgm:ptLst>
  <dgm:cxnLst>
    <dgm:cxn modelId="{73ADB50C-A2D3-48F2-9BF0-687690C831DB}" type="presOf" srcId="{16D00294-95BA-42DC-970F-42620C01F5F4}" destId="{F882DB2E-6695-42B8-812E-6C0B3EC75F3F}" srcOrd="0" destOrd="0" presId="urn:microsoft.com/office/officeart/2005/8/layout/hList6"/>
    <dgm:cxn modelId="{B8DF025C-ED99-44C8-B482-3342B12B2041}" type="presOf" srcId="{1F04137F-822E-4BED-9E7E-FD01E9B53036}" destId="{36AF810C-E8D1-4A25-9B4F-6DEA2FA3E36A}" srcOrd="0" destOrd="0" presId="urn:microsoft.com/office/officeart/2005/8/layout/hList6"/>
    <dgm:cxn modelId="{7DD074A6-599B-4507-B62F-E972C4F7894A}" type="presOf" srcId="{30004057-A888-4BC9-9AF7-8B2604C568AF}" destId="{B560A6A2-22AE-4162-9531-30080846685B}" srcOrd="0" destOrd="0" presId="urn:microsoft.com/office/officeart/2005/8/layout/hList6"/>
    <dgm:cxn modelId="{DF5AB2B1-5F63-4E2A-A66E-993517224E9D}" srcId="{30004057-A888-4BC9-9AF7-8B2604C568AF}" destId="{16D00294-95BA-42DC-970F-42620C01F5F4}" srcOrd="2" destOrd="0" parTransId="{78B8681B-EB25-42F6-B75F-867830F88C86}" sibTransId="{DF4058F9-779C-4FDD-8BDE-991C2D292A43}"/>
    <dgm:cxn modelId="{52D1CCBB-8B53-40EE-869A-F5E9EF4D3D79}" srcId="{30004057-A888-4BC9-9AF7-8B2604C568AF}" destId="{65F2F88D-0E9E-419E-AD8C-A35470C99D3F}" srcOrd="0" destOrd="0" parTransId="{50861252-A064-4925-89C2-1B5773566074}" sibTransId="{7314246E-D3C4-4E48-A132-7C2C064BE999}"/>
    <dgm:cxn modelId="{9D8C08C3-662D-4AD9-8454-5A7F9172EC2E}" srcId="{30004057-A888-4BC9-9AF7-8B2604C568AF}" destId="{1F04137F-822E-4BED-9E7E-FD01E9B53036}" srcOrd="1" destOrd="0" parTransId="{7A36E6F5-7BB5-4F22-8540-1FDD0ECE9AF9}" sibTransId="{C3038ACD-4951-4BCC-9E7E-C35B3215377E}"/>
    <dgm:cxn modelId="{6FBBDED5-B6C8-473F-97A2-E60F7520B9ED}" type="presOf" srcId="{65F2F88D-0E9E-419E-AD8C-A35470C99D3F}" destId="{65B1DEFE-65F9-4897-837B-D0CA9B75D880}" srcOrd="0" destOrd="0" presId="urn:microsoft.com/office/officeart/2005/8/layout/hList6"/>
    <dgm:cxn modelId="{A01F93ED-6308-43F7-BB9C-E9EF372D939E}" type="presOf" srcId="{B14E390F-0F29-405C-8D51-9938BB328932}" destId="{45E5AB89-572A-492E-9172-7577515B30C2}" srcOrd="0" destOrd="0" presId="urn:microsoft.com/office/officeart/2005/8/layout/hList6"/>
    <dgm:cxn modelId="{05175AF6-ECF7-40A9-93CD-6206F587D674}" srcId="{30004057-A888-4BC9-9AF7-8B2604C568AF}" destId="{B14E390F-0F29-405C-8D51-9938BB328932}" srcOrd="3" destOrd="0" parTransId="{5E16FEEF-BDAE-4664-938A-D42BD387E567}" sibTransId="{1292ED56-D61B-4319-BCB0-3856BDFC933F}"/>
    <dgm:cxn modelId="{21852BB6-F6CE-4FDB-B989-C0FF9AED85BD}" type="presParOf" srcId="{B560A6A2-22AE-4162-9531-30080846685B}" destId="{65B1DEFE-65F9-4897-837B-D0CA9B75D880}" srcOrd="0" destOrd="0" presId="urn:microsoft.com/office/officeart/2005/8/layout/hList6"/>
    <dgm:cxn modelId="{14D3C249-C090-4E90-AC10-7E4FA3530A5E}" type="presParOf" srcId="{B560A6A2-22AE-4162-9531-30080846685B}" destId="{636E7197-5A14-42E5-8621-9152E1535178}" srcOrd="1" destOrd="0" presId="urn:microsoft.com/office/officeart/2005/8/layout/hList6"/>
    <dgm:cxn modelId="{7ADC4D79-F718-43FE-BC20-81DC3079CBE7}" type="presParOf" srcId="{B560A6A2-22AE-4162-9531-30080846685B}" destId="{36AF810C-E8D1-4A25-9B4F-6DEA2FA3E36A}" srcOrd="2" destOrd="0" presId="urn:microsoft.com/office/officeart/2005/8/layout/hList6"/>
    <dgm:cxn modelId="{47CBA158-8514-42FD-8A71-A8F473BF8440}" type="presParOf" srcId="{B560A6A2-22AE-4162-9531-30080846685B}" destId="{DB4B3688-8A75-450D-AFCB-8E9B8D6E8A96}" srcOrd="3" destOrd="0" presId="urn:microsoft.com/office/officeart/2005/8/layout/hList6"/>
    <dgm:cxn modelId="{88DED814-4A6F-463B-A096-C94EF8EC27B6}" type="presParOf" srcId="{B560A6A2-22AE-4162-9531-30080846685B}" destId="{F882DB2E-6695-42B8-812E-6C0B3EC75F3F}" srcOrd="4" destOrd="0" presId="urn:microsoft.com/office/officeart/2005/8/layout/hList6"/>
    <dgm:cxn modelId="{9565A4A5-85BB-4E34-AA60-9CDFE14FB2B0}" type="presParOf" srcId="{B560A6A2-22AE-4162-9531-30080846685B}" destId="{2882EC75-9544-49B1-8D78-3345E98395B9}" srcOrd="5" destOrd="0" presId="urn:microsoft.com/office/officeart/2005/8/layout/hList6"/>
    <dgm:cxn modelId="{9820CA70-1976-436A-B79E-061B4912F898}" type="presParOf" srcId="{B560A6A2-22AE-4162-9531-30080846685B}" destId="{45E5AB89-572A-492E-9172-7577515B30C2}" srcOrd="6" destOrd="0" presId="urn:microsoft.com/office/officeart/2005/8/layout/hList6"/>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4F4C-BFF4-48D2-9BF1-4A9943AE8552}">
      <dsp:nvSpPr>
        <dsp:cNvPr id="0" name=""/>
        <dsp:cNvSpPr/>
      </dsp:nvSpPr>
      <dsp:spPr>
        <a:xfrm>
          <a:off x="0" y="0"/>
          <a:ext cx="6315074"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57972ED-CC5B-4E80-9F66-3028EBA3086B}">
      <dsp:nvSpPr>
        <dsp:cNvPr id="0" name=""/>
        <dsp:cNvSpPr/>
      </dsp:nvSpPr>
      <dsp:spPr>
        <a:xfrm>
          <a:off x="0" y="0"/>
          <a:ext cx="1779015" cy="354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altLang="zh-CN" sz="3200" kern="1200" dirty="0"/>
            <a:t>Purpose</a:t>
          </a:r>
          <a:endParaRPr lang="zh-CN" altLang="en-US" sz="3200" kern="1200" dirty="0"/>
        </a:p>
      </dsp:txBody>
      <dsp:txXfrm>
        <a:off x="0" y="0"/>
        <a:ext cx="1779015" cy="3543945"/>
      </dsp:txXfrm>
    </dsp:sp>
    <dsp:sp modelId="{B7195B66-6C1A-4B88-9F76-A9164E263984}">
      <dsp:nvSpPr>
        <dsp:cNvPr id="0" name=""/>
        <dsp:cNvSpPr/>
      </dsp:nvSpPr>
      <dsp:spPr>
        <a:xfrm>
          <a:off x="1864028" y="55374"/>
          <a:ext cx="4449013" cy="110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en-US" sz="2800" kern="1200" dirty="0"/>
            <a:t>Prevent condensate water adhere to the gas pipe</a:t>
          </a:r>
          <a:endParaRPr lang="zh-CN" altLang="en-US" sz="2800" kern="1200" dirty="0"/>
        </a:p>
      </dsp:txBody>
      <dsp:txXfrm>
        <a:off x="1864028" y="55374"/>
        <a:ext cx="4449013" cy="1107482"/>
      </dsp:txXfrm>
    </dsp:sp>
    <dsp:sp modelId="{851BC20A-426E-41D2-9074-6C6E8BCEB8E3}">
      <dsp:nvSpPr>
        <dsp:cNvPr id="0" name=""/>
        <dsp:cNvSpPr/>
      </dsp:nvSpPr>
      <dsp:spPr>
        <a:xfrm>
          <a:off x="1779015" y="1162856"/>
          <a:ext cx="4534026"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B1A1C9C6-48FF-49B7-A2F8-9E435C3DBA65}">
      <dsp:nvSpPr>
        <dsp:cNvPr id="0" name=""/>
        <dsp:cNvSpPr/>
      </dsp:nvSpPr>
      <dsp:spPr>
        <a:xfrm>
          <a:off x="1864028" y="1218231"/>
          <a:ext cx="4449013" cy="110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en-US" sz="2800" kern="1200" dirty="0"/>
            <a:t>Protect people from hurt of high temperature</a:t>
          </a:r>
          <a:endParaRPr lang="zh-CN" altLang="en-US" sz="2800" kern="1200" dirty="0"/>
        </a:p>
      </dsp:txBody>
      <dsp:txXfrm>
        <a:off x="1864028" y="1218231"/>
        <a:ext cx="4449013" cy="1107482"/>
      </dsp:txXfrm>
    </dsp:sp>
    <dsp:sp modelId="{79FFFD34-7DE3-4856-B602-08CD7415B7E2}">
      <dsp:nvSpPr>
        <dsp:cNvPr id="0" name=""/>
        <dsp:cNvSpPr/>
      </dsp:nvSpPr>
      <dsp:spPr>
        <a:xfrm>
          <a:off x="1779015" y="2325713"/>
          <a:ext cx="4534026"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57325200-C49A-4201-BB87-73A762FCE061}">
      <dsp:nvSpPr>
        <dsp:cNvPr id="0" name=""/>
        <dsp:cNvSpPr/>
      </dsp:nvSpPr>
      <dsp:spPr>
        <a:xfrm>
          <a:off x="1864028" y="2381088"/>
          <a:ext cx="4449013" cy="110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en-US" sz="2800" kern="1200" dirty="0"/>
            <a:t>Avoid energy loss</a:t>
          </a:r>
          <a:endParaRPr lang="zh-CN" altLang="en-US" sz="2800" kern="1200" dirty="0"/>
        </a:p>
      </dsp:txBody>
      <dsp:txXfrm>
        <a:off x="1864028" y="2381088"/>
        <a:ext cx="4449013" cy="1107482"/>
      </dsp:txXfrm>
    </dsp:sp>
    <dsp:sp modelId="{687291BC-7824-4F08-8C1E-EBE631ABE945}">
      <dsp:nvSpPr>
        <dsp:cNvPr id="0" name=""/>
        <dsp:cNvSpPr/>
      </dsp:nvSpPr>
      <dsp:spPr>
        <a:xfrm>
          <a:off x="1779015" y="3488570"/>
          <a:ext cx="4534026"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0A6EC-869A-40EE-83D3-4A596164DBF8}">
      <dsp:nvSpPr>
        <dsp:cNvPr id="0" name=""/>
        <dsp:cNvSpPr/>
      </dsp:nvSpPr>
      <dsp:spPr>
        <a:xfrm>
          <a:off x="51308" y="0"/>
          <a:ext cx="5232684" cy="2746829"/>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347FC7-547B-43D5-947D-4436BD7C7DA3}">
      <dsp:nvSpPr>
        <dsp:cNvPr id="0" name=""/>
        <dsp:cNvSpPr/>
      </dsp:nvSpPr>
      <dsp:spPr>
        <a:xfrm>
          <a:off x="721" y="824048"/>
          <a:ext cx="1321998" cy="109873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lt"/>
            </a:rPr>
            <a:t>Copper oxide</a:t>
          </a:r>
          <a:endParaRPr lang="zh-CN" altLang="en-US" sz="1800" kern="1200" dirty="0">
            <a:latin typeface="+mn-lt"/>
          </a:endParaRPr>
        </a:p>
      </dsp:txBody>
      <dsp:txXfrm>
        <a:off x="54357" y="877684"/>
        <a:ext cx="1214726" cy="991459"/>
      </dsp:txXfrm>
    </dsp:sp>
    <dsp:sp modelId="{24DBCC9C-85C8-4A5E-9082-AFC798046912}">
      <dsp:nvSpPr>
        <dsp:cNvPr id="0" name=""/>
        <dsp:cNvSpPr/>
      </dsp:nvSpPr>
      <dsp:spPr>
        <a:xfrm>
          <a:off x="1543053" y="824048"/>
          <a:ext cx="1321998" cy="109873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lt"/>
            </a:rPr>
            <a:t>Hard to be removed clearly</a:t>
          </a:r>
          <a:endParaRPr lang="zh-CN" altLang="en-US" sz="1800" kern="1200" dirty="0">
            <a:latin typeface="+mn-lt"/>
          </a:endParaRPr>
        </a:p>
      </dsp:txBody>
      <dsp:txXfrm>
        <a:off x="1596689" y="877684"/>
        <a:ext cx="1214726" cy="991459"/>
      </dsp:txXfrm>
    </dsp:sp>
    <dsp:sp modelId="{98A7A34A-2DFF-4806-83B3-15386AF59946}">
      <dsp:nvSpPr>
        <dsp:cNvPr id="0" name=""/>
        <dsp:cNvSpPr/>
      </dsp:nvSpPr>
      <dsp:spPr>
        <a:xfrm>
          <a:off x="3085384" y="824048"/>
          <a:ext cx="1321998" cy="109873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lt"/>
            </a:rPr>
            <a:t>Jam the refrigerant system</a:t>
          </a:r>
          <a:endParaRPr lang="zh-CN" altLang="en-US" sz="1800" kern="1200" dirty="0">
            <a:latin typeface="+mn-lt"/>
          </a:endParaRPr>
        </a:p>
      </dsp:txBody>
      <dsp:txXfrm>
        <a:off x="3139020" y="877684"/>
        <a:ext cx="1214726" cy="991459"/>
      </dsp:txXfrm>
    </dsp:sp>
    <dsp:sp modelId="{AE618AE8-156D-421A-8C01-F03E2FC36524}">
      <dsp:nvSpPr>
        <dsp:cNvPr id="0" name=""/>
        <dsp:cNvSpPr/>
      </dsp:nvSpPr>
      <dsp:spPr>
        <a:xfrm>
          <a:off x="4627715" y="824048"/>
          <a:ext cx="1527661" cy="109873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lt"/>
            </a:rPr>
            <a:t>Damage the compressor</a:t>
          </a:r>
          <a:endParaRPr lang="zh-CN" altLang="en-US" sz="1800" kern="1200" dirty="0">
            <a:latin typeface="+mn-lt"/>
          </a:endParaRPr>
        </a:p>
      </dsp:txBody>
      <dsp:txXfrm>
        <a:off x="4681351" y="877684"/>
        <a:ext cx="1420389" cy="991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CFA2-4A8A-4AD0-8F28-72CA8E0F733B}">
      <dsp:nvSpPr>
        <dsp:cNvPr id="0" name=""/>
        <dsp:cNvSpPr/>
      </dsp:nvSpPr>
      <dsp:spPr>
        <a:xfrm>
          <a:off x="0" y="1648"/>
          <a:ext cx="2325616" cy="16861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Charge </a:t>
          </a:r>
          <a:r>
            <a:rPr lang="en-US" altLang="en-US" sz="1600" kern="1200"/>
            <a:t>N</a:t>
          </a:r>
          <a:r>
            <a:rPr lang="en-US" altLang="en-US" sz="1600" kern="1200" baseline="-25000"/>
            <a:t>2</a:t>
          </a:r>
          <a:r>
            <a:rPr lang="en-US" altLang="en-US" sz="1600" kern="1200"/>
            <a:t> until the gauge shows slowly </a:t>
          </a:r>
          <a:r>
            <a:rPr lang="en-US" altLang="en-US" sz="1600" kern="1200" dirty="0"/>
            <a:t>and orderly through the needle valves on the liquid and gas stop valves</a:t>
          </a:r>
          <a:endParaRPr lang="zh-CN" altLang="en-US" sz="1600" kern="1200" dirty="0"/>
        </a:p>
      </dsp:txBody>
      <dsp:txXfrm>
        <a:off x="49386" y="51034"/>
        <a:ext cx="2226844" cy="1587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26A5E-CD82-4ED9-80BF-71539E978E1E}">
      <dsp:nvSpPr>
        <dsp:cNvPr id="0" name=""/>
        <dsp:cNvSpPr/>
      </dsp:nvSpPr>
      <dsp:spPr>
        <a:xfrm>
          <a:off x="0" y="0"/>
          <a:ext cx="5886448" cy="79478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b="1" kern="1200" dirty="0"/>
            <a:t>1</a:t>
          </a:r>
          <a:r>
            <a:rPr lang="en-US" altLang="zh-CN" sz="1800" b="1" kern="1200" baseline="30000" dirty="0"/>
            <a:t>st</a:t>
          </a:r>
          <a:r>
            <a:rPr lang="en-US" altLang="zh-CN" sz="1800" b="1" kern="1200" dirty="0"/>
            <a:t> stage: </a:t>
          </a:r>
        </a:p>
        <a:p>
          <a:pPr marL="0" lvl="0" indent="0" algn="l" defTabSz="800100">
            <a:lnSpc>
              <a:spcPct val="90000"/>
            </a:lnSpc>
            <a:spcBef>
              <a:spcPct val="0"/>
            </a:spcBef>
            <a:spcAft>
              <a:spcPct val="35000"/>
            </a:spcAft>
            <a:buNone/>
          </a:pPr>
          <a:r>
            <a:rPr lang="en-US" altLang="zh-CN" sz="1800" kern="1200" dirty="0"/>
            <a:t>Large leakage check: 0.3MPa more than 3 minutes</a:t>
          </a:r>
          <a:endParaRPr lang="zh-CN" altLang="zh-CN" sz="1800" kern="1200" dirty="0"/>
        </a:p>
      </dsp:txBody>
      <dsp:txXfrm>
        <a:off x="23279" y="23279"/>
        <a:ext cx="5028808" cy="748231"/>
      </dsp:txXfrm>
    </dsp:sp>
    <dsp:sp modelId="{DBECCE18-961B-48B7-B131-9E37643300B8}">
      <dsp:nvSpPr>
        <dsp:cNvPr id="0" name=""/>
        <dsp:cNvSpPr/>
      </dsp:nvSpPr>
      <dsp:spPr>
        <a:xfrm>
          <a:off x="519392" y="927254"/>
          <a:ext cx="5886448" cy="79478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b="1" kern="1200" dirty="0"/>
            <a:t>2</a:t>
          </a:r>
          <a:r>
            <a:rPr lang="en-US" altLang="zh-CN" sz="1800" b="1" kern="1200" baseline="30000" dirty="0"/>
            <a:t>nd</a:t>
          </a:r>
          <a:r>
            <a:rPr lang="en-US" altLang="zh-CN" sz="1800" b="1" kern="1200" dirty="0"/>
            <a:t> stage: </a:t>
          </a:r>
          <a:endParaRPr lang="en-US" altLang="zh-CN" sz="1800" kern="1200" dirty="0"/>
        </a:p>
        <a:p>
          <a:pPr marL="0" lvl="0" indent="0" algn="l" defTabSz="800100">
            <a:lnSpc>
              <a:spcPct val="90000"/>
            </a:lnSpc>
            <a:spcBef>
              <a:spcPct val="0"/>
            </a:spcBef>
            <a:spcAft>
              <a:spcPct val="35000"/>
            </a:spcAft>
            <a:buNone/>
          </a:pPr>
          <a:r>
            <a:rPr lang="en-US" altLang="zh-CN" sz="1800" kern="1200" dirty="0"/>
            <a:t>Small leakage check: 1.5MPa  more than 3 minutes</a:t>
          </a:r>
          <a:endParaRPr lang="zh-CN" altLang="en-US" sz="1800" kern="1200" dirty="0"/>
        </a:p>
      </dsp:txBody>
      <dsp:txXfrm>
        <a:off x="542671" y="950533"/>
        <a:ext cx="4803885" cy="748231"/>
      </dsp:txXfrm>
    </dsp:sp>
    <dsp:sp modelId="{D293FA6A-F3E0-4760-A02F-B59572D93486}">
      <dsp:nvSpPr>
        <dsp:cNvPr id="0" name=""/>
        <dsp:cNvSpPr/>
      </dsp:nvSpPr>
      <dsp:spPr>
        <a:xfrm>
          <a:off x="1038785" y="1854508"/>
          <a:ext cx="5886448" cy="79478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b="1" kern="1200" dirty="0"/>
            <a:t>3</a:t>
          </a:r>
          <a:r>
            <a:rPr lang="en-US" altLang="zh-CN" sz="1800" b="1" kern="1200" baseline="30000" dirty="0"/>
            <a:t>rd</a:t>
          </a:r>
          <a:r>
            <a:rPr lang="en-US" altLang="zh-CN" sz="1800" b="1" kern="1200" dirty="0"/>
            <a:t> stage:</a:t>
          </a:r>
        </a:p>
        <a:p>
          <a:pPr marL="0" lvl="0" indent="0" algn="l" defTabSz="800100">
            <a:lnSpc>
              <a:spcPct val="90000"/>
            </a:lnSpc>
            <a:spcBef>
              <a:spcPct val="0"/>
            </a:spcBef>
            <a:spcAft>
              <a:spcPct val="35000"/>
            </a:spcAft>
            <a:buNone/>
          </a:pPr>
          <a:r>
            <a:rPr lang="en-US" altLang="zh-CN" sz="1800" kern="1200" dirty="0"/>
            <a:t>Micro leakage check: 4.0MPa  more than 24 hours</a:t>
          </a:r>
          <a:endParaRPr lang="zh-CN" altLang="en-US" sz="1800" kern="1200" dirty="0"/>
        </a:p>
      </dsp:txBody>
      <dsp:txXfrm>
        <a:off x="1062064" y="1877787"/>
        <a:ext cx="4803885" cy="748231"/>
      </dsp:txXfrm>
    </dsp:sp>
    <dsp:sp modelId="{B9165664-18E4-4D24-A314-857C0250ED2E}">
      <dsp:nvSpPr>
        <dsp:cNvPr id="0" name=""/>
        <dsp:cNvSpPr/>
      </dsp:nvSpPr>
      <dsp:spPr>
        <a:xfrm>
          <a:off x="5369835" y="602715"/>
          <a:ext cx="516613" cy="51661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5486073" y="602715"/>
        <a:ext cx="284137" cy="388751"/>
      </dsp:txXfrm>
    </dsp:sp>
    <dsp:sp modelId="{6C6C852B-2E4E-48D7-B8B2-91367806DE12}">
      <dsp:nvSpPr>
        <dsp:cNvPr id="0" name=""/>
        <dsp:cNvSpPr/>
      </dsp:nvSpPr>
      <dsp:spPr>
        <a:xfrm>
          <a:off x="5889228" y="1524670"/>
          <a:ext cx="516613" cy="51661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6005466" y="1524670"/>
        <a:ext cx="284137" cy="3887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1E900-2368-41E4-A038-75A576457509}">
      <dsp:nvSpPr>
        <dsp:cNvPr id="0" name=""/>
        <dsp:cNvSpPr/>
      </dsp:nvSpPr>
      <dsp:spPr>
        <a:xfrm>
          <a:off x="667657" y="1220"/>
          <a:ext cx="6686388" cy="3527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mn-lt"/>
            </a:rPr>
            <a:t>Connect to the vacuum pump</a:t>
          </a:r>
          <a:endParaRPr lang="zh-CN" altLang="en-US" sz="1800" kern="1200" dirty="0">
            <a:latin typeface="+mn-lt"/>
          </a:endParaRPr>
        </a:p>
      </dsp:txBody>
      <dsp:txXfrm>
        <a:off x="677989" y="11552"/>
        <a:ext cx="6665724" cy="332084"/>
      </dsp:txXfrm>
    </dsp:sp>
    <dsp:sp modelId="{6F5B9E70-B659-421F-BF4F-104763C176DD}">
      <dsp:nvSpPr>
        <dsp:cNvPr id="0" name=""/>
        <dsp:cNvSpPr/>
      </dsp:nvSpPr>
      <dsp:spPr>
        <a:xfrm rot="5400000">
          <a:off x="3944711" y="362787"/>
          <a:ext cx="132280" cy="1587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mn-lt"/>
          </a:endParaRPr>
        </a:p>
      </dsp:txBody>
      <dsp:txXfrm rot="-5400000">
        <a:off x="3963230" y="376015"/>
        <a:ext cx="95242" cy="92596"/>
      </dsp:txXfrm>
    </dsp:sp>
    <dsp:sp modelId="{A3486A80-02C7-4BE5-B909-6E97264DCE7D}">
      <dsp:nvSpPr>
        <dsp:cNvPr id="0" name=""/>
        <dsp:cNvSpPr/>
      </dsp:nvSpPr>
      <dsp:spPr>
        <a:xfrm>
          <a:off x="624114" y="530342"/>
          <a:ext cx="6773475" cy="3527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mn-lt"/>
            </a:rPr>
            <a:t>Vacuum the </a:t>
          </a:r>
          <a:r>
            <a:rPr lang="en-US" altLang="en-US" sz="1800" kern="1200">
              <a:latin typeface="+mn-lt"/>
            </a:rPr>
            <a:t>system till the time when gauge shows -0.1Mpa</a:t>
          </a:r>
          <a:endParaRPr lang="zh-CN" altLang="en-US" sz="1800" kern="1200" dirty="0">
            <a:latin typeface="+mn-lt"/>
          </a:endParaRPr>
        </a:p>
      </dsp:txBody>
      <dsp:txXfrm>
        <a:off x="634446" y="540674"/>
        <a:ext cx="6752811" cy="332084"/>
      </dsp:txXfrm>
    </dsp:sp>
    <dsp:sp modelId="{F15E0100-A382-4DC0-BDE9-2E0264A20A24}">
      <dsp:nvSpPr>
        <dsp:cNvPr id="0" name=""/>
        <dsp:cNvSpPr/>
      </dsp:nvSpPr>
      <dsp:spPr>
        <a:xfrm rot="5400000">
          <a:off x="3944711" y="891909"/>
          <a:ext cx="132280" cy="1587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mn-lt"/>
          </a:endParaRPr>
        </a:p>
      </dsp:txBody>
      <dsp:txXfrm rot="-5400000">
        <a:off x="3963230" y="905137"/>
        <a:ext cx="95242" cy="92596"/>
      </dsp:txXfrm>
    </dsp:sp>
    <dsp:sp modelId="{EE5B2847-EA61-4C87-93A9-586960A44AA1}">
      <dsp:nvSpPr>
        <dsp:cNvPr id="0" name=""/>
        <dsp:cNvSpPr/>
      </dsp:nvSpPr>
      <dsp:spPr>
        <a:xfrm>
          <a:off x="602610" y="1059465"/>
          <a:ext cx="6816482" cy="3387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mn-lt"/>
            </a:rPr>
            <a:t>When vacuum to -0.1MPa, continue vacuuming for 2h</a:t>
          </a:r>
          <a:endParaRPr lang="zh-CN" altLang="en-US" sz="1800" kern="1200" dirty="0">
            <a:latin typeface="+mn-lt"/>
          </a:endParaRPr>
        </a:p>
      </dsp:txBody>
      <dsp:txXfrm>
        <a:off x="612531" y="1069386"/>
        <a:ext cx="6796640" cy="318902"/>
      </dsp:txXfrm>
    </dsp:sp>
    <dsp:sp modelId="{4BFA1182-9876-41B0-96F4-33C29BA72FD4}">
      <dsp:nvSpPr>
        <dsp:cNvPr id="0" name=""/>
        <dsp:cNvSpPr/>
      </dsp:nvSpPr>
      <dsp:spPr>
        <a:xfrm rot="5400000">
          <a:off x="3944711" y="1407028"/>
          <a:ext cx="132280" cy="1587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mn-lt"/>
          </a:endParaRPr>
        </a:p>
      </dsp:txBody>
      <dsp:txXfrm rot="-5400000">
        <a:off x="3963230" y="1420256"/>
        <a:ext cx="95242" cy="92596"/>
      </dsp:txXfrm>
    </dsp:sp>
    <dsp:sp modelId="{44D9A492-773A-4D86-A046-7F8BD119F33E}">
      <dsp:nvSpPr>
        <dsp:cNvPr id="0" name=""/>
        <dsp:cNvSpPr/>
      </dsp:nvSpPr>
      <dsp:spPr>
        <a:xfrm>
          <a:off x="624114" y="1574583"/>
          <a:ext cx="6773475" cy="3527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t>Stop vacuuming</a:t>
          </a:r>
          <a:endParaRPr lang="zh-CN" altLang="en-US" sz="1800" kern="1200" dirty="0"/>
        </a:p>
      </dsp:txBody>
      <dsp:txXfrm>
        <a:off x="634446" y="1584915"/>
        <a:ext cx="6752811" cy="332084"/>
      </dsp:txXfrm>
    </dsp:sp>
    <dsp:sp modelId="{AD60E577-359D-4610-AEE1-2547AA446976}">
      <dsp:nvSpPr>
        <dsp:cNvPr id="0" name=""/>
        <dsp:cNvSpPr/>
      </dsp:nvSpPr>
      <dsp:spPr>
        <a:xfrm rot="5400000">
          <a:off x="3944711" y="1936151"/>
          <a:ext cx="132280" cy="1587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rot="-5400000">
        <a:off x="3963230" y="1949379"/>
        <a:ext cx="95242" cy="92596"/>
      </dsp:txXfrm>
    </dsp:sp>
    <dsp:sp modelId="{EFFD64AA-9EDA-4931-BEEC-E625F84A0A97}">
      <dsp:nvSpPr>
        <dsp:cNvPr id="0" name=""/>
        <dsp:cNvSpPr/>
      </dsp:nvSpPr>
      <dsp:spPr>
        <a:xfrm>
          <a:off x="605115" y="2103706"/>
          <a:ext cx="6811473" cy="30954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t>After 1 hour, check the pressure gauge</a:t>
          </a:r>
          <a:endParaRPr lang="zh-CN" altLang="en-US" sz="1800" kern="1200" dirty="0"/>
        </a:p>
      </dsp:txBody>
      <dsp:txXfrm>
        <a:off x="614181" y="2112772"/>
        <a:ext cx="6793341" cy="2914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1E900-2368-41E4-A038-75A576457509}">
      <dsp:nvSpPr>
        <dsp:cNvPr id="0" name=""/>
        <dsp:cNvSpPr/>
      </dsp:nvSpPr>
      <dsp:spPr>
        <a:xfrm>
          <a:off x="905706" y="1961"/>
          <a:ext cx="8355612" cy="51511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latin typeface="+mn-lt"/>
            </a:rPr>
            <a:t>Calculate necessary amount of additional refrigerant according to the </a:t>
          </a:r>
          <a:r>
            <a:rPr lang="en-US" altLang="en-US" sz="1600" kern="1200" dirty="0">
              <a:solidFill>
                <a:srgbClr val="FFFF00"/>
              </a:solidFill>
              <a:latin typeface="+mn-lt"/>
            </a:rPr>
            <a:t>diameter and length of liquid pipe</a:t>
          </a:r>
          <a:endParaRPr lang="zh-CN" altLang="en-US" sz="1600" kern="1200" dirty="0">
            <a:solidFill>
              <a:srgbClr val="FFFF00"/>
            </a:solidFill>
            <a:latin typeface="+mn-lt"/>
          </a:endParaRPr>
        </a:p>
      </dsp:txBody>
      <dsp:txXfrm>
        <a:off x="920793" y="17048"/>
        <a:ext cx="8325438" cy="484937"/>
      </dsp:txXfrm>
    </dsp:sp>
    <dsp:sp modelId="{6F5B9E70-B659-421F-BF4F-104763C176DD}">
      <dsp:nvSpPr>
        <dsp:cNvPr id="0" name=""/>
        <dsp:cNvSpPr/>
      </dsp:nvSpPr>
      <dsp:spPr>
        <a:xfrm rot="5400000">
          <a:off x="4986957" y="529947"/>
          <a:ext cx="193110" cy="231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latin typeface="+mn-lt"/>
          </a:endParaRPr>
        </a:p>
      </dsp:txBody>
      <dsp:txXfrm rot="-5400000">
        <a:off x="5013993" y="549259"/>
        <a:ext cx="139039" cy="135177"/>
      </dsp:txXfrm>
    </dsp:sp>
    <dsp:sp modelId="{A3486A80-02C7-4BE5-B909-6E97264DCE7D}">
      <dsp:nvSpPr>
        <dsp:cNvPr id="0" name=""/>
        <dsp:cNvSpPr/>
      </dsp:nvSpPr>
      <dsp:spPr>
        <a:xfrm>
          <a:off x="900011" y="774554"/>
          <a:ext cx="8367003" cy="47560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latin typeface="+mn-lt"/>
            </a:rPr>
            <a:t>Keep the liquid and gas stop valves fully closed, charge refrigerant through gas and liquid stop valves at the same time</a:t>
          </a:r>
          <a:endParaRPr lang="zh-CN" altLang="en-US" sz="1600" kern="1200" dirty="0">
            <a:latin typeface="+mn-lt"/>
          </a:endParaRPr>
        </a:p>
      </dsp:txBody>
      <dsp:txXfrm>
        <a:off x="913941" y="788484"/>
        <a:ext cx="8339143" cy="447743"/>
      </dsp:txXfrm>
    </dsp:sp>
    <dsp:sp modelId="{F15E0100-A382-4DC0-BDE9-2E0264A20A24}">
      <dsp:nvSpPr>
        <dsp:cNvPr id="0" name=""/>
        <dsp:cNvSpPr/>
      </dsp:nvSpPr>
      <dsp:spPr>
        <a:xfrm rot="5400000">
          <a:off x="4986957" y="1263031"/>
          <a:ext cx="193110" cy="231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latin typeface="+mn-lt"/>
          </a:endParaRPr>
        </a:p>
      </dsp:txBody>
      <dsp:txXfrm rot="-5400000">
        <a:off x="5013993" y="1282343"/>
        <a:ext cx="139039" cy="135177"/>
      </dsp:txXfrm>
    </dsp:sp>
    <dsp:sp modelId="{EE5B2847-EA61-4C87-93A9-586960A44AA1}">
      <dsp:nvSpPr>
        <dsp:cNvPr id="0" name=""/>
        <dsp:cNvSpPr/>
      </dsp:nvSpPr>
      <dsp:spPr>
        <a:xfrm>
          <a:off x="905706" y="1507638"/>
          <a:ext cx="8355612" cy="2531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latin typeface="+mn-lt"/>
            </a:rPr>
            <a:t>When the amount charged reaches R (kg), finish charging</a:t>
          </a:r>
          <a:endParaRPr lang="zh-CN" altLang="en-US" sz="1600" kern="1200" dirty="0">
            <a:latin typeface="+mn-lt"/>
          </a:endParaRPr>
        </a:p>
      </dsp:txBody>
      <dsp:txXfrm>
        <a:off x="913120" y="1515052"/>
        <a:ext cx="8340784" cy="238296"/>
      </dsp:txXfrm>
    </dsp:sp>
    <dsp:sp modelId="{4BFA1182-9876-41B0-96F4-33C29BA72FD4}">
      <dsp:nvSpPr>
        <dsp:cNvPr id="0" name=""/>
        <dsp:cNvSpPr/>
      </dsp:nvSpPr>
      <dsp:spPr>
        <a:xfrm rot="5400000">
          <a:off x="4986957" y="1773637"/>
          <a:ext cx="193110" cy="231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latin typeface="+mn-lt"/>
          </a:endParaRPr>
        </a:p>
      </dsp:txBody>
      <dsp:txXfrm rot="-5400000">
        <a:off x="5013993" y="1792949"/>
        <a:ext cx="139039" cy="135177"/>
      </dsp:txXfrm>
    </dsp:sp>
    <dsp:sp modelId="{44D9A492-773A-4D86-A046-7F8BD119F33E}">
      <dsp:nvSpPr>
        <dsp:cNvPr id="0" name=""/>
        <dsp:cNvSpPr/>
      </dsp:nvSpPr>
      <dsp:spPr>
        <a:xfrm>
          <a:off x="900011" y="2018244"/>
          <a:ext cx="8367003" cy="86414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If the amount charged has not reached R (kg) but no additional refrigerant can be charged, open the gas and liquid stop valves, run the outdoor units in cooling mode, and continue charging until the full R (kg) of refrigerant has been charged</a:t>
          </a:r>
          <a:endParaRPr lang="zh-CN" altLang="en-US" sz="1600" kern="1200" dirty="0"/>
        </a:p>
      </dsp:txBody>
      <dsp:txXfrm>
        <a:off x="925321" y="2043554"/>
        <a:ext cx="8316383" cy="8135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E692B-44DA-4BC9-94DC-3F64509ECBE4}">
      <dsp:nvSpPr>
        <dsp:cNvPr id="0" name=""/>
        <dsp:cNvSpPr/>
      </dsp:nvSpPr>
      <dsp:spPr>
        <a:xfrm>
          <a:off x="3760772" y="2077964"/>
          <a:ext cx="4059611" cy="85767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b="1" i="1" kern="1200" dirty="0">
              <a:latin typeface="+mn-lt"/>
              <a:cs typeface="Times New Roman" pitchFamily="18" charset="0"/>
            </a:rPr>
            <a:t>Basic requirement</a:t>
          </a:r>
          <a:endParaRPr lang="zh-CN" sz="3200" kern="1200" dirty="0">
            <a:latin typeface="+mn-lt"/>
            <a:cs typeface="Times New Roman" pitchFamily="18" charset="0"/>
          </a:endParaRPr>
        </a:p>
      </dsp:txBody>
      <dsp:txXfrm>
        <a:off x="3802640" y="2119832"/>
        <a:ext cx="3975875" cy="773942"/>
      </dsp:txXfrm>
    </dsp:sp>
    <dsp:sp modelId="{34333252-4FF9-47B6-A43C-34C9E5797755}">
      <dsp:nvSpPr>
        <dsp:cNvPr id="0" name=""/>
        <dsp:cNvSpPr/>
      </dsp:nvSpPr>
      <dsp:spPr>
        <a:xfrm rot="13705386">
          <a:off x="3073199" y="1122940"/>
          <a:ext cx="1670397" cy="7410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23EFC6C-5C2A-47F2-856E-9F95989112AE}">
      <dsp:nvSpPr>
        <dsp:cNvPr id="0" name=""/>
        <dsp:cNvSpPr/>
      </dsp:nvSpPr>
      <dsp:spPr>
        <a:xfrm>
          <a:off x="176510" y="354498"/>
          <a:ext cx="5341548" cy="906072"/>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150000"/>
            </a:lnSpc>
            <a:spcBef>
              <a:spcPct val="0"/>
            </a:spcBef>
            <a:spcAft>
              <a:spcPts val="0"/>
            </a:spcAft>
            <a:buNone/>
          </a:pPr>
          <a:r>
            <a:rPr kumimoji="1" lang="en-US" sz="1800" b="1" i="1" kern="1200" dirty="0">
              <a:latin typeface="+mn-lt"/>
              <a:cs typeface="Times New Roman" pitchFamily="18" charset="0"/>
            </a:rPr>
            <a:t>All </a:t>
          </a:r>
          <a:r>
            <a:rPr kumimoji="1" lang="en-US" altLang="zh-CN" sz="1800" b="1" i="1" kern="1200" dirty="0">
              <a:latin typeface="+mn-lt"/>
              <a:cs typeface="Times New Roman" pitchFamily="18" charset="0"/>
            </a:rPr>
            <a:t>wires</a:t>
          </a:r>
          <a:r>
            <a:rPr kumimoji="1" lang="en-US" sz="1800" b="1" i="1" kern="1200" dirty="0">
              <a:latin typeface="+mn-lt"/>
              <a:cs typeface="Times New Roman" pitchFamily="18" charset="0"/>
            </a:rPr>
            <a:t>, and </a:t>
          </a:r>
          <a:r>
            <a:rPr kumimoji="1" lang="en-US" altLang="zh-CN" sz="1800" b="1" i="1" kern="1200" dirty="0">
              <a:latin typeface="+mn-lt"/>
              <a:cs typeface="Times New Roman" pitchFamily="18" charset="0"/>
            </a:rPr>
            <a:t>electric </a:t>
          </a:r>
          <a:r>
            <a:rPr kumimoji="1" lang="en-US" sz="1800" b="1" i="1" kern="1200" dirty="0">
              <a:latin typeface="+mn-lt"/>
              <a:cs typeface="Times New Roman" pitchFamily="18" charset="0"/>
            </a:rPr>
            <a:t>d</a:t>
          </a:r>
          <a:r>
            <a:rPr kumimoji="1" lang="en-US" altLang="zh-CN" sz="1800" b="1" i="1" kern="1200" dirty="0">
              <a:latin typeface="+mn-lt"/>
              <a:cs typeface="Times New Roman" pitchFamily="18" charset="0"/>
            </a:rPr>
            <a:t>evices </a:t>
          </a:r>
          <a:r>
            <a:rPr kumimoji="1" lang="en-US" sz="1800" b="1" i="1" kern="1200" dirty="0">
              <a:latin typeface="+mn-lt"/>
              <a:cs typeface="Times New Roman" pitchFamily="18" charset="0"/>
            </a:rPr>
            <a:t>must be conformed to local standards</a:t>
          </a:r>
          <a:endParaRPr lang="zh-CN" sz="1800" kern="1200" dirty="0">
            <a:latin typeface="+mn-lt"/>
            <a:cs typeface="Times New Roman" pitchFamily="18" charset="0"/>
          </a:endParaRPr>
        </a:p>
      </dsp:txBody>
      <dsp:txXfrm>
        <a:off x="203048" y="381036"/>
        <a:ext cx="5288472" cy="852996"/>
      </dsp:txXfrm>
    </dsp:sp>
    <dsp:sp modelId="{78D854DD-EC91-44EE-B17B-986C7FDC1902}">
      <dsp:nvSpPr>
        <dsp:cNvPr id="0" name=""/>
        <dsp:cNvSpPr/>
      </dsp:nvSpPr>
      <dsp:spPr>
        <a:xfrm rot="18227391">
          <a:off x="6521263" y="1124046"/>
          <a:ext cx="1338857" cy="7410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55E3D36-F5CC-4A1D-A2DF-03D498D51790}">
      <dsp:nvSpPr>
        <dsp:cNvPr id="0" name=""/>
        <dsp:cNvSpPr/>
      </dsp:nvSpPr>
      <dsp:spPr>
        <a:xfrm>
          <a:off x="6023195" y="366476"/>
          <a:ext cx="3887235" cy="906072"/>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150000"/>
            </a:lnSpc>
            <a:spcBef>
              <a:spcPct val="0"/>
            </a:spcBef>
            <a:spcAft>
              <a:spcPts val="0"/>
            </a:spcAft>
            <a:buNone/>
          </a:pPr>
          <a:r>
            <a:rPr kumimoji="1" lang="en-US" sz="1800" b="1" i="1" kern="1200" dirty="0">
              <a:latin typeface="+mn-lt"/>
              <a:cs typeface="Times New Roman" pitchFamily="18" charset="0"/>
            </a:rPr>
            <a:t>All wiring work must be done by qualified person</a:t>
          </a:r>
          <a:endParaRPr lang="zh-CN" sz="1800" kern="1200" dirty="0">
            <a:latin typeface="+mn-lt"/>
            <a:cs typeface="Times New Roman" pitchFamily="18" charset="0"/>
          </a:endParaRPr>
        </a:p>
      </dsp:txBody>
      <dsp:txXfrm>
        <a:off x="6049733" y="393014"/>
        <a:ext cx="3834159" cy="8529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1DEFE-65F9-4897-837B-D0CA9B75D880}">
      <dsp:nvSpPr>
        <dsp:cNvPr id="0" name=""/>
        <dsp:cNvSpPr/>
      </dsp:nvSpPr>
      <dsp:spPr>
        <a:xfrm rot="16200000">
          <a:off x="344012" y="-341963"/>
          <a:ext cx="1326214" cy="2010141"/>
        </a:xfrm>
        <a:prstGeom prst="flowChartManualOperation">
          <a:avLst/>
        </a:prstGeom>
        <a:solidFill>
          <a:schemeClr val="bg1"/>
        </a:solidFill>
        <a:ln w="19050" cap="flat" cmpd="sng" algn="ctr">
          <a:solidFill>
            <a:schemeClr val="tx2"/>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rtl="0">
            <a:lnSpc>
              <a:spcPct val="90000"/>
            </a:lnSpc>
            <a:spcBef>
              <a:spcPct val="0"/>
            </a:spcBef>
            <a:spcAft>
              <a:spcPct val="35000"/>
            </a:spcAft>
            <a:buNone/>
          </a:pPr>
          <a:r>
            <a:rPr lang="en-US" sz="1800" b="1" i="1" kern="1200" dirty="0">
              <a:solidFill>
                <a:schemeClr val="tx2"/>
              </a:solidFill>
              <a:latin typeface="+mn-lt"/>
              <a:cs typeface="Times New Roman" pitchFamily="18" charset="0"/>
            </a:rPr>
            <a:t>Voltage range: rated voltage ±10%</a:t>
          </a:r>
          <a:endParaRPr lang="zh-CN" sz="1800" kern="1200" dirty="0">
            <a:solidFill>
              <a:schemeClr val="tx2"/>
            </a:solidFill>
            <a:latin typeface="+mn-lt"/>
            <a:cs typeface="Times New Roman" pitchFamily="18" charset="0"/>
          </a:endParaRPr>
        </a:p>
      </dsp:txBody>
      <dsp:txXfrm rot="5400000">
        <a:off x="2049" y="265243"/>
        <a:ext cx="2010141" cy="795728"/>
      </dsp:txXfrm>
    </dsp:sp>
    <dsp:sp modelId="{36AF810C-E8D1-4A25-9B4F-6DEA2FA3E36A}">
      <dsp:nvSpPr>
        <dsp:cNvPr id="0" name=""/>
        <dsp:cNvSpPr/>
      </dsp:nvSpPr>
      <dsp:spPr>
        <a:xfrm rot="16200000">
          <a:off x="2504914" y="-341963"/>
          <a:ext cx="1326214" cy="2010141"/>
        </a:xfrm>
        <a:prstGeom prst="flowChartManualOperation">
          <a:avLst/>
        </a:prstGeom>
        <a:solidFill>
          <a:schemeClr val="bg1"/>
        </a:solidFill>
        <a:ln w="19050" cap="flat" cmpd="sng" algn="ctr">
          <a:solidFill>
            <a:schemeClr val="tx2"/>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rtl="0">
            <a:lnSpc>
              <a:spcPct val="90000"/>
            </a:lnSpc>
            <a:spcBef>
              <a:spcPct val="0"/>
            </a:spcBef>
            <a:spcAft>
              <a:spcPct val="35000"/>
            </a:spcAft>
            <a:buNone/>
          </a:pPr>
          <a:r>
            <a:rPr lang="en-US" sz="1800" b="1" i="1" kern="1200" dirty="0">
              <a:solidFill>
                <a:schemeClr val="tx2"/>
              </a:solidFill>
              <a:latin typeface="+mn-lt"/>
              <a:cs typeface="Times New Roman" pitchFamily="18" charset="0"/>
            </a:rPr>
            <a:t>Independent power supply</a:t>
          </a:r>
          <a:endParaRPr lang="zh-CN" sz="1800" kern="1200" dirty="0">
            <a:solidFill>
              <a:schemeClr val="tx2"/>
            </a:solidFill>
            <a:latin typeface="+mn-lt"/>
            <a:cs typeface="Times New Roman" pitchFamily="18" charset="0"/>
          </a:endParaRPr>
        </a:p>
      </dsp:txBody>
      <dsp:txXfrm rot="5400000">
        <a:off x="2162951" y="265243"/>
        <a:ext cx="2010141" cy="795728"/>
      </dsp:txXfrm>
    </dsp:sp>
    <dsp:sp modelId="{F882DB2E-6695-42B8-812E-6C0B3EC75F3F}">
      <dsp:nvSpPr>
        <dsp:cNvPr id="0" name=""/>
        <dsp:cNvSpPr/>
      </dsp:nvSpPr>
      <dsp:spPr>
        <a:xfrm rot="16200000">
          <a:off x="4665815" y="-341963"/>
          <a:ext cx="1326214" cy="2010141"/>
        </a:xfrm>
        <a:prstGeom prst="flowChartManualOperation">
          <a:avLst/>
        </a:prstGeom>
        <a:solidFill>
          <a:schemeClr val="bg1"/>
        </a:solidFill>
        <a:ln w="19050" cap="flat" cmpd="sng" algn="ctr">
          <a:solidFill>
            <a:schemeClr val="tx2"/>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rtl="0">
            <a:lnSpc>
              <a:spcPct val="90000"/>
            </a:lnSpc>
            <a:spcBef>
              <a:spcPct val="0"/>
            </a:spcBef>
            <a:spcAft>
              <a:spcPct val="35000"/>
            </a:spcAft>
            <a:buNone/>
          </a:pPr>
          <a:r>
            <a:rPr lang="en-US" sz="1800" b="1" i="1" kern="1200" dirty="0">
              <a:solidFill>
                <a:schemeClr val="tx2"/>
              </a:solidFill>
              <a:latin typeface="+mn-lt"/>
              <a:cs typeface="Times New Roman" pitchFamily="18" charset="0"/>
            </a:rPr>
            <a:t>Capacity of power  device is large enough</a:t>
          </a:r>
          <a:endParaRPr lang="zh-CN" sz="1800" kern="1200" dirty="0">
            <a:solidFill>
              <a:schemeClr val="tx2"/>
            </a:solidFill>
            <a:latin typeface="+mn-lt"/>
            <a:cs typeface="Times New Roman" pitchFamily="18" charset="0"/>
          </a:endParaRPr>
        </a:p>
      </dsp:txBody>
      <dsp:txXfrm rot="5400000">
        <a:off x="4323852" y="265243"/>
        <a:ext cx="2010141" cy="795728"/>
      </dsp:txXfrm>
    </dsp:sp>
    <dsp:sp modelId="{45E5AB89-572A-492E-9172-7577515B30C2}">
      <dsp:nvSpPr>
        <dsp:cNvPr id="0" name=""/>
        <dsp:cNvSpPr/>
      </dsp:nvSpPr>
      <dsp:spPr>
        <a:xfrm rot="16200000">
          <a:off x="6826717" y="-341963"/>
          <a:ext cx="1326214" cy="2010141"/>
        </a:xfrm>
        <a:prstGeom prst="flowChartManualOperation">
          <a:avLst/>
        </a:prstGeom>
        <a:solidFill>
          <a:schemeClr val="bg1"/>
        </a:solidFill>
        <a:ln w="19050" cap="flat" cmpd="sng" algn="ctr">
          <a:solidFill>
            <a:schemeClr val="tx2"/>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rtl="0">
            <a:lnSpc>
              <a:spcPct val="90000"/>
            </a:lnSpc>
            <a:spcBef>
              <a:spcPct val="0"/>
            </a:spcBef>
            <a:spcAft>
              <a:spcPct val="35000"/>
            </a:spcAft>
            <a:buNone/>
          </a:pPr>
          <a:r>
            <a:rPr lang="en-US" sz="1800" b="1" i="1" kern="1200" dirty="0">
              <a:solidFill>
                <a:schemeClr val="tx2"/>
              </a:solidFill>
              <a:latin typeface="+mn-lt"/>
              <a:cs typeface="Times New Roman" pitchFamily="18" charset="0"/>
            </a:rPr>
            <a:t>Well and reliable PE line</a:t>
          </a:r>
        </a:p>
      </dsp:txBody>
      <dsp:txXfrm rot="5400000">
        <a:off x="6484754" y="265243"/>
        <a:ext cx="2010141" cy="7957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7-22T08:07:21.567"/>
    </inkml:context>
    <inkml:brush xml:id="br0">
      <inkml:brushProperty name="width" value="0.05292" units="cm"/>
      <inkml:brushProperty name="height" value="0.05292" units="cm"/>
      <inkml:brushProperty name="color" value="#FF0000"/>
    </inkml:brush>
  </inkml:definitions>
  <inkml:trace contextRef="#ctx0" brushRef="#br0">7142 11903 0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7911F-CEAF-4F0B-98BD-EFB38C6572AA}" type="datetimeFigureOut">
              <a:rPr lang="de-DE" smtClean="0"/>
              <a:t>20.03.2024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D48B2-9EB0-4B37-9B35-FC11E2EA535A}" type="slidenum">
              <a:rPr lang="de-DE" smtClean="0"/>
              <a:t>‹#›</a:t>
            </a:fld>
            <a:endParaRPr lang="de-DE"/>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63</a:t>
            </a:fld>
            <a:endParaRPr lang="en-GB"/>
          </a:p>
        </p:txBody>
      </p:sp>
    </p:spTree>
    <p:extLst>
      <p:ext uri="{BB962C8B-B14F-4D97-AF65-F5344CB8AC3E}">
        <p14:creationId xmlns:p14="http://schemas.microsoft.com/office/powerpoint/2010/main" val="135299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73</a:t>
            </a:fld>
            <a:endParaRPr lang="en-GB"/>
          </a:p>
        </p:txBody>
      </p:sp>
    </p:spTree>
    <p:extLst>
      <p:ext uri="{BB962C8B-B14F-4D97-AF65-F5344CB8AC3E}">
        <p14:creationId xmlns:p14="http://schemas.microsoft.com/office/powerpoint/2010/main" val="14550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74</a:t>
            </a:fld>
            <a:endParaRPr lang="en-GB"/>
          </a:p>
        </p:txBody>
      </p:sp>
    </p:spTree>
    <p:extLst>
      <p:ext uri="{BB962C8B-B14F-4D97-AF65-F5344CB8AC3E}">
        <p14:creationId xmlns:p14="http://schemas.microsoft.com/office/powerpoint/2010/main" val="3622429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75</a:t>
            </a:fld>
            <a:endParaRPr lang="en-GB"/>
          </a:p>
        </p:txBody>
      </p:sp>
    </p:spTree>
    <p:extLst>
      <p:ext uri="{BB962C8B-B14F-4D97-AF65-F5344CB8AC3E}">
        <p14:creationId xmlns:p14="http://schemas.microsoft.com/office/powerpoint/2010/main" val="250697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76</a:t>
            </a:fld>
            <a:endParaRPr lang="en-GB"/>
          </a:p>
        </p:txBody>
      </p:sp>
    </p:spTree>
    <p:extLst>
      <p:ext uri="{BB962C8B-B14F-4D97-AF65-F5344CB8AC3E}">
        <p14:creationId xmlns:p14="http://schemas.microsoft.com/office/powerpoint/2010/main" val="143220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77</a:t>
            </a:fld>
            <a:endParaRPr lang="en-GB"/>
          </a:p>
        </p:txBody>
      </p:sp>
    </p:spTree>
    <p:extLst>
      <p:ext uri="{BB962C8B-B14F-4D97-AF65-F5344CB8AC3E}">
        <p14:creationId xmlns:p14="http://schemas.microsoft.com/office/powerpoint/2010/main" val="97017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78</a:t>
            </a:fld>
            <a:endParaRPr lang="en-GB"/>
          </a:p>
        </p:txBody>
      </p:sp>
    </p:spTree>
    <p:extLst>
      <p:ext uri="{BB962C8B-B14F-4D97-AF65-F5344CB8AC3E}">
        <p14:creationId xmlns:p14="http://schemas.microsoft.com/office/powerpoint/2010/main" val="211002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80</a:t>
            </a:fld>
            <a:endParaRPr lang="en-GB"/>
          </a:p>
        </p:txBody>
      </p:sp>
    </p:spTree>
    <p:extLst>
      <p:ext uri="{BB962C8B-B14F-4D97-AF65-F5344CB8AC3E}">
        <p14:creationId xmlns:p14="http://schemas.microsoft.com/office/powerpoint/2010/main" val="428549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81</a:t>
            </a:fld>
            <a:endParaRPr lang="en-GB"/>
          </a:p>
        </p:txBody>
      </p:sp>
    </p:spTree>
    <p:extLst>
      <p:ext uri="{BB962C8B-B14F-4D97-AF65-F5344CB8AC3E}">
        <p14:creationId xmlns:p14="http://schemas.microsoft.com/office/powerpoint/2010/main" val="17413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82</a:t>
            </a:fld>
            <a:endParaRPr lang="en-GB"/>
          </a:p>
        </p:txBody>
      </p:sp>
    </p:spTree>
    <p:extLst>
      <p:ext uri="{BB962C8B-B14F-4D97-AF65-F5344CB8AC3E}">
        <p14:creationId xmlns:p14="http://schemas.microsoft.com/office/powerpoint/2010/main" val="254365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83</a:t>
            </a:fld>
            <a:endParaRPr lang="en-GB"/>
          </a:p>
        </p:txBody>
      </p:sp>
    </p:spTree>
    <p:extLst>
      <p:ext uri="{BB962C8B-B14F-4D97-AF65-F5344CB8AC3E}">
        <p14:creationId xmlns:p14="http://schemas.microsoft.com/office/powerpoint/2010/main" val="90249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64</a:t>
            </a:fld>
            <a:endParaRPr lang="en-GB"/>
          </a:p>
        </p:txBody>
      </p:sp>
    </p:spTree>
    <p:extLst>
      <p:ext uri="{BB962C8B-B14F-4D97-AF65-F5344CB8AC3E}">
        <p14:creationId xmlns:p14="http://schemas.microsoft.com/office/powerpoint/2010/main" val="3142761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84</a:t>
            </a:fld>
            <a:endParaRPr lang="en-GB"/>
          </a:p>
        </p:txBody>
      </p:sp>
    </p:spTree>
    <p:extLst>
      <p:ext uri="{BB962C8B-B14F-4D97-AF65-F5344CB8AC3E}">
        <p14:creationId xmlns:p14="http://schemas.microsoft.com/office/powerpoint/2010/main" val="3269473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85</a:t>
            </a:fld>
            <a:endParaRPr lang="en-GB"/>
          </a:p>
        </p:txBody>
      </p:sp>
    </p:spTree>
    <p:extLst>
      <p:ext uri="{BB962C8B-B14F-4D97-AF65-F5344CB8AC3E}">
        <p14:creationId xmlns:p14="http://schemas.microsoft.com/office/powerpoint/2010/main" val="187820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86</a:t>
            </a:fld>
            <a:endParaRPr lang="en-GB"/>
          </a:p>
        </p:txBody>
      </p:sp>
    </p:spTree>
    <p:extLst>
      <p:ext uri="{BB962C8B-B14F-4D97-AF65-F5344CB8AC3E}">
        <p14:creationId xmlns:p14="http://schemas.microsoft.com/office/powerpoint/2010/main" val="266116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87</a:t>
            </a:fld>
            <a:endParaRPr lang="en-GB"/>
          </a:p>
        </p:txBody>
      </p:sp>
    </p:spTree>
    <p:extLst>
      <p:ext uri="{BB962C8B-B14F-4D97-AF65-F5344CB8AC3E}">
        <p14:creationId xmlns:p14="http://schemas.microsoft.com/office/powerpoint/2010/main" val="315133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88</a:t>
            </a:fld>
            <a:endParaRPr lang="en-GB"/>
          </a:p>
        </p:txBody>
      </p:sp>
    </p:spTree>
    <p:extLst>
      <p:ext uri="{BB962C8B-B14F-4D97-AF65-F5344CB8AC3E}">
        <p14:creationId xmlns:p14="http://schemas.microsoft.com/office/powerpoint/2010/main" val="385099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3B393C-D136-45E3-8D28-E3E6D6C35EA4}" type="slidenum">
              <a:rPr lang="en-GB" smtClean="0"/>
              <a:t>95</a:t>
            </a:fld>
            <a:endParaRPr lang="en-GB"/>
          </a:p>
        </p:txBody>
      </p:sp>
    </p:spTree>
    <p:extLst>
      <p:ext uri="{BB962C8B-B14F-4D97-AF65-F5344CB8AC3E}">
        <p14:creationId xmlns:p14="http://schemas.microsoft.com/office/powerpoint/2010/main" val="2931672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99</a:t>
            </a:fld>
            <a:endParaRPr lang="zh-CN" altLang="en-US"/>
          </a:p>
        </p:txBody>
      </p:sp>
    </p:spTree>
    <p:extLst>
      <p:ext uri="{BB962C8B-B14F-4D97-AF65-F5344CB8AC3E}">
        <p14:creationId xmlns:p14="http://schemas.microsoft.com/office/powerpoint/2010/main" val="2625475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100</a:t>
            </a:fld>
            <a:endParaRPr lang="zh-CN" altLang="en-US"/>
          </a:p>
        </p:txBody>
      </p:sp>
    </p:spTree>
    <p:extLst>
      <p:ext uri="{BB962C8B-B14F-4D97-AF65-F5344CB8AC3E}">
        <p14:creationId xmlns:p14="http://schemas.microsoft.com/office/powerpoint/2010/main" val="1563856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101</a:t>
            </a:fld>
            <a:endParaRPr lang="zh-CN" altLang="en-US"/>
          </a:p>
        </p:txBody>
      </p:sp>
    </p:spTree>
    <p:extLst>
      <p:ext uri="{BB962C8B-B14F-4D97-AF65-F5344CB8AC3E}">
        <p14:creationId xmlns:p14="http://schemas.microsoft.com/office/powerpoint/2010/main" val="1506102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102</a:t>
            </a:fld>
            <a:endParaRPr lang="zh-CN" altLang="en-US"/>
          </a:p>
        </p:txBody>
      </p:sp>
    </p:spTree>
    <p:extLst>
      <p:ext uri="{BB962C8B-B14F-4D97-AF65-F5344CB8AC3E}">
        <p14:creationId xmlns:p14="http://schemas.microsoft.com/office/powerpoint/2010/main" val="328952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65</a:t>
            </a:fld>
            <a:endParaRPr lang="en-GB"/>
          </a:p>
        </p:txBody>
      </p:sp>
    </p:spTree>
    <p:extLst>
      <p:ext uri="{BB962C8B-B14F-4D97-AF65-F5344CB8AC3E}">
        <p14:creationId xmlns:p14="http://schemas.microsoft.com/office/powerpoint/2010/main" val="3185099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103</a:t>
            </a:fld>
            <a:endParaRPr lang="zh-CN" altLang="en-US"/>
          </a:p>
        </p:txBody>
      </p:sp>
    </p:spTree>
    <p:extLst>
      <p:ext uri="{BB962C8B-B14F-4D97-AF65-F5344CB8AC3E}">
        <p14:creationId xmlns:p14="http://schemas.microsoft.com/office/powerpoint/2010/main" val="3723491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104</a:t>
            </a:fld>
            <a:endParaRPr lang="zh-CN" altLang="en-US"/>
          </a:p>
        </p:txBody>
      </p:sp>
    </p:spTree>
    <p:extLst>
      <p:ext uri="{BB962C8B-B14F-4D97-AF65-F5344CB8AC3E}">
        <p14:creationId xmlns:p14="http://schemas.microsoft.com/office/powerpoint/2010/main" val="492337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105</a:t>
            </a:fld>
            <a:endParaRPr lang="zh-CN" altLang="en-US"/>
          </a:p>
        </p:txBody>
      </p:sp>
    </p:spTree>
    <p:extLst>
      <p:ext uri="{BB962C8B-B14F-4D97-AF65-F5344CB8AC3E}">
        <p14:creationId xmlns:p14="http://schemas.microsoft.com/office/powerpoint/2010/main" val="2905265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106</a:t>
            </a:fld>
            <a:endParaRPr lang="zh-CN" altLang="en-US"/>
          </a:p>
        </p:txBody>
      </p:sp>
    </p:spTree>
    <p:extLst>
      <p:ext uri="{BB962C8B-B14F-4D97-AF65-F5344CB8AC3E}">
        <p14:creationId xmlns:p14="http://schemas.microsoft.com/office/powerpoint/2010/main" val="3176126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107</a:t>
            </a:fld>
            <a:endParaRPr lang="zh-CN" altLang="en-US"/>
          </a:p>
        </p:txBody>
      </p:sp>
    </p:spTree>
    <p:extLst>
      <p:ext uri="{BB962C8B-B14F-4D97-AF65-F5344CB8AC3E}">
        <p14:creationId xmlns:p14="http://schemas.microsoft.com/office/powerpoint/2010/main" val="141882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108</a:t>
            </a:fld>
            <a:endParaRPr lang="zh-CN" altLang="en-US"/>
          </a:p>
        </p:txBody>
      </p:sp>
    </p:spTree>
    <p:extLst>
      <p:ext uri="{BB962C8B-B14F-4D97-AF65-F5344CB8AC3E}">
        <p14:creationId xmlns:p14="http://schemas.microsoft.com/office/powerpoint/2010/main" val="1567217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109</a:t>
            </a:fld>
            <a:endParaRPr lang="zh-CN" altLang="en-US"/>
          </a:p>
        </p:txBody>
      </p:sp>
    </p:spTree>
    <p:extLst>
      <p:ext uri="{BB962C8B-B14F-4D97-AF65-F5344CB8AC3E}">
        <p14:creationId xmlns:p14="http://schemas.microsoft.com/office/powerpoint/2010/main" val="258980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110</a:t>
            </a:fld>
            <a:endParaRPr lang="zh-CN" altLang="en-US"/>
          </a:p>
        </p:txBody>
      </p:sp>
    </p:spTree>
    <p:extLst>
      <p:ext uri="{BB962C8B-B14F-4D97-AF65-F5344CB8AC3E}">
        <p14:creationId xmlns:p14="http://schemas.microsoft.com/office/powerpoint/2010/main" val="3188602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a:spcBef>
                <a:spcPts val="410"/>
              </a:spcBef>
              <a:defRPr/>
            </a:pPr>
            <a:r>
              <a:rPr lang="en-US" altLang="zh-CN" sz="1200" dirty="0">
                <a:solidFill>
                  <a:schemeClr val="tx1"/>
                </a:solidFill>
                <a:latin typeface="Arial" pitchFamily="34" charset="0"/>
                <a:cs typeface="Arial" pitchFamily="34" charset="0"/>
              </a:rPr>
              <a:t>Labyrinth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Frame integrated with the thermal insulation panel through the high-pressure polyurethane foam of the density of </a:t>
            </a:r>
            <a:r>
              <a:rPr lang="en-US" altLang="zh-CN" sz="1200" b="1" dirty="0">
                <a:solidFill>
                  <a:srgbClr val="1F7ADF"/>
                </a:solidFill>
                <a:latin typeface="Arial" pitchFamily="34" charset="0"/>
                <a:cs typeface="Arial" pitchFamily="34" charset="0"/>
              </a:rPr>
              <a:t>50kg/m</a:t>
            </a:r>
            <a:r>
              <a:rPr lang="en-US" altLang="zh-CN" sz="1200" b="1" baseline="30000" dirty="0">
                <a:solidFill>
                  <a:srgbClr val="1F7ADF"/>
                </a:solidFill>
                <a:latin typeface="Arial" pitchFamily="34" charset="0"/>
                <a:cs typeface="Arial" pitchFamily="34" charset="0"/>
              </a:rPr>
              <a:t>3</a:t>
            </a:r>
            <a:r>
              <a:rPr lang="en-US" altLang="zh-CN" sz="1200" dirty="0">
                <a:solidFill>
                  <a:schemeClr val="tx1"/>
                </a:solidFill>
                <a:latin typeface="Arial" pitchFamily="34" charset="0"/>
                <a:cs typeface="Arial" pitchFamily="34" charset="0"/>
              </a:rPr>
              <a:t>.</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Connection between panels enabled by </a:t>
            </a:r>
            <a:r>
              <a:rPr lang="en-US" altLang="zh-CN" sz="1200" dirty="0" err="1">
                <a:solidFill>
                  <a:schemeClr val="tx1"/>
                </a:solidFill>
                <a:latin typeface="Arial" pitchFamily="34" charset="0"/>
                <a:cs typeface="Arial" pitchFamily="34" charset="0"/>
              </a:rPr>
              <a:t>tenon</a:t>
            </a:r>
            <a:r>
              <a:rPr lang="en-US" altLang="zh-CN" sz="1200" dirty="0">
                <a:solidFill>
                  <a:schemeClr val="tx1"/>
                </a:solidFill>
                <a:latin typeface="Arial" pitchFamily="34" charset="0"/>
                <a:cs typeface="Arial" pitchFamily="34" charset="0"/>
              </a:rPr>
              <a:t> structure</a:t>
            </a:r>
          </a:p>
          <a:p>
            <a:pPr marL="119391" indent="-119391">
              <a:spcBef>
                <a:spcPts val="410"/>
              </a:spcBef>
              <a:buFont typeface="Arial" panose="020B0604020202020204" pitchFamily="34" charset="0"/>
              <a:buChar char="•"/>
              <a:defRPr/>
            </a:pPr>
            <a:r>
              <a:rPr lang="en-US" altLang="zh-CN" sz="1200" dirty="0">
                <a:solidFill>
                  <a:schemeClr val="tx1"/>
                </a:solidFill>
                <a:latin typeface="Arial" pitchFamily="34" charset="0"/>
                <a:cs typeface="Arial" pitchFamily="34" charset="0"/>
              </a:rPr>
              <a:t>Inside steel frame  with double side reinforcements at each joint (as illustrated in the figure), provide a good solution for unit rigidity.</a:t>
            </a: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111</a:t>
            </a:fld>
            <a:endParaRPr lang="zh-CN" altLang="en-US"/>
          </a:p>
        </p:txBody>
      </p:sp>
    </p:spTree>
    <p:extLst>
      <p:ext uri="{BB962C8B-B14F-4D97-AF65-F5344CB8AC3E}">
        <p14:creationId xmlns:p14="http://schemas.microsoft.com/office/powerpoint/2010/main" val="275434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66</a:t>
            </a:fld>
            <a:endParaRPr lang="en-GB"/>
          </a:p>
        </p:txBody>
      </p:sp>
    </p:spTree>
    <p:extLst>
      <p:ext uri="{BB962C8B-B14F-4D97-AF65-F5344CB8AC3E}">
        <p14:creationId xmlns:p14="http://schemas.microsoft.com/office/powerpoint/2010/main" val="24526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68</a:t>
            </a:fld>
            <a:endParaRPr lang="en-GB"/>
          </a:p>
        </p:txBody>
      </p:sp>
    </p:spTree>
    <p:extLst>
      <p:ext uri="{BB962C8B-B14F-4D97-AF65-F5344CB8AC3E}">
        <p14:creationId xmlns:p14="http://schemas.microsoft.com/office/powerpoint/2010/main" val="29502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69</a:t>
            </a:fld>
            <a:endParaRPr lang="en-GB"/>
          </a:p>
        </p:txBody>
      </p:sp>
    </p:spTree>
    <p:extLst>
      <p:ext uri="{BB962C8B-B14F-4D97-AF65-F5344CB8AC3E}">
        <p14:creationId xmlns:p14="http://schemas.microsoft.com/office/powerpoint/2010/main" val="84164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70</a:t>
            </a:fld>
            <a:endParaRPr lang="en-GB"/>
          </a:p>
        </p:txBody>
      </p:sp>
    </p:spTree>
    <p:extLst>
      <p:ext uri="{BB962C8B-B14F-4D97-AF65-F5344CB8AC3E}">
        <p14:creationId xmlns:p14="http://schemas.microsoft.com/office/powerpoint/2010/main" val="133743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71</a:t>
            </a:fld>
            <a:endParaRPr lang="en-GB"/>
          </a:p>
        </p:txBody>
      </p:sp>
    </p:spTree>
    <p:extLst>
      <p:ext uri="{BB962C8B-B14F-4D97-AF65-F5344CB8AC3E}">
        <p14:creationId xmlns:p14="http://schemas.microsoft.com/office/powerpoint/2010/main" val="205474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B393C-D136-45E3-8D28-E3E6D6C35EA4}" type="slidenum">
              <a:rPr lang="en-GB" smtClean="0"/>
              <a:t>72</a:t>
            </a:fld>
            <a:endParaRPr lang="en-GB"/>
          </a:p>
        </p:txBody>
      </p:sp>
    </p:spTree>
    <p:extLst>
      <p:ext uri="{BB962C8B-B14F-4D97-AF65-F5344CB8AC3E}">
        <p14:creationId xmlns:p14="http://schemas.microsoft.com/office/powerpoint/2010/main" val="1397603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621930316"/>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59200" y="1296000"/>
            <a:ext cx="4860000" cy="4168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2" hasCustomPrompt="1"/>
          </p:nvPr>
        </p:nvSpPr>
        <p:spPr>
          <a:xfrm>
            <a:off x="5853600" y="1295999"/>
            <a:ext cx="48600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8760123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59200" y="1296000"/>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7560000" y="1295999"/>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05200844"/>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35" userDrawn="1">
          <p15:clr>
            <a:srgbClr val="FBAE40"/>
          </p15:clr>
        </p15:guide>
        <p15:guide id="9" pos="2462" userDrawn="1">
          <p15:clr>
            <a:srgbClr val="FBAE40"/>
          </p15:clr>
        </p15:guide>
        <p15:guide id="10" pos="4434" userDrawn="1">
          <p15:clr>
            <a:srgbClr val="FBAE40"/>
          </p15:clr>
        </p15:guide>
        <p15:guide id="11" pos="47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080" y="1295399"/>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5549900" y="1295399"/>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2904490" y="1295400"/>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4" hasCustomPrompt="1"/>
          </p:nvPr>
        </p:nvSpPr>
        <p:spPr>
          <a:xfrm>
            <a:off x="8195310" y="1295400"/>
            <a:ext cx="2515870" cy="416814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6311460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1749" userDrawn="1">
          <p15:clr>
            <a:srgbClr val="FBAE40"/>
          </p15:clr>
        </p15:guide>
        <p15:guide id="9" pos="1829" userDrawn="1">
          <p15:clr>
            <a:srgbClr val="FBAE40"/>
          </p15:clr>
        </p15:guide>
        <p15:guide id="10" pos="3416" userDrawn="1">
          <p15:clr>
            <a:srgbClr val="FBAE40"/>
          </p15:clr>
        </p15:guide>
        <p15:guide id="11" pos="3495" userDrawn="1">
          <p15:clr>
            <a:srgbClr val="FBAE40"/>
          </p15:clr>
        </p15:guide>
        <p15:guide id="12" pos="5082" userDrawn="1">
          <p15:clr>
            <a:srgbClr val="FBAE40"/>
          </p15:clr>
        </p15:guide>
        <p15:guide id="13" pos="51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104508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2" hasCustomPrompt="1"/>
          </p:nvPr>
        </p:nvSpPr>
        <p:spPr>
          <a:xfrm>
            <a:off x="259200" y="3445201"/>
            <a:ext cx="104508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956372322"/>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5853600" y="1295999"/>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259200" y="3445201"/>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3"/>
          <p:cNvSpPr>
            <a:spLocks noGrp="1"/>
          </p:cNvSpPr>
          <p:nvPr>
            <p:ph sz="half" idx="4" hasCustomPrompt="1"/>
          </p:nvPr>
        </p:nvSpPr>
        <p:spPr>
          <a:xfrm>
            <a:off x="5853600" y="3445201"/>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1935903"/>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3225" userDrawn="1">
          <p15:clr>
            <a:srgbClr val="FBAE40"/>
          </p15:clr>
        </p15:guide>
        <p15:guide id="11" pos="36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3909600" y="1295999"/>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7560000" y="1295999"/>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592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39096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6" hasCustomPrompt="1"/>
          </p:nvPr>
        </p:nvSpPr>
        <p:spPr>
          <a:xfrm>
            <a:off x="75600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82577220"/>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40" userDrawn="1">
          <p15:clr>
            <a:srgbClr val="FBAE40"/>
          </p15:clr>
        </p15:guide>
        <p15:guide id="9" pos="2457" userDrawn="1">
          <p15:clr>
            <a:srgbClr val="FBAE40"/>
          </p15:clr>
        </p15:guide>
        <p15:guide id="10" pos="4434" userDrawn="1">
          <p15:clr>
            <a:srgbClr val="FBAE40"/>
          </p15:clr>
        </p15:guide>
        <p15:guide id="11" pos="4761" userDrawn="1">
          <p15:clr>
            <a:srgbClr val="FBAE40"/>
          </p15:clr>
        </p15:guide>
        <p15:guide id="12" orient="horz" pos="2090" userDrawn="1">
          <p15:clr>
            <a:srgbClr val="FBAE40"/>
          </p15:clr>
        </p15:guide>
        <p15:guide id="13" orient="horz" pos="21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2905200" y="1295999"/>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7" hasCustomPrompt="1"/>
          </p:nvPr>
        </p:nvSpPr>
        <p:spPr>
          <a:xfrm>
            <a:off x="8197200" y="1295999"/>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59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2905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8" hasCustomPrompt="1"/>
          </p:nvPr>
        </p:nvSpPr>
        <p:spPr>
          <a:xfrm>
            <a:off x="8197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37142147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1749" userDrawn="1">
          <p15:clr>
            <a:srgbClr val="FBAE40"/>
          </p15:clr>
        </p15:guide>
        <p15:guide id="11" pos="1830" userDrawn="1">
          <p15:clr>
            <a:srgbClr val="FBAE40"/>
          </p15:clr>
        </p15:guide>
        <p15:guide id="12" pos="3416" userDrawn="1">
          <p15:clr>
            <a:srgbClr val="FBAE40"/>
          </p15:clr>
        </p15:guide>
        <p15:guide id="13" pos="3497" userDrawn="1">
          <p15:clr>
            <a:srgbClr val="FBAE40"/>
          </p15:clr>
        </p15:guide>
        <p15:guide id="14" pos="5082" userDrawn="1">
          <p15:clr>
            <a:srgbClr val="FBAE40"/>
          </p15:clr>
        </p15:guide>
        <p15:guide id="15" pos="51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07455185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2731786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8000" kern="1200" cap="all" baseline="0">
                <a:solidFill>
                  <a:schemeClr val="tx1"/>
                </a:solidFill>
              </a:defRPr>
            </a:lvl1pPr>
          </a:lstStyle>
          <a:p>
            <a:r>
              <a:rPr lang="en-US" noProof="1"/>
              <a:t>Add Closing Phrase</a:t>
            </a:r>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73796963"/>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2">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814531954"/>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Textplatzhalter 2"/>
          <p:cNvSpPr>
            <a:spLocks noGrp="1"/>
          </p:cNvSpPr>
          <p:nvPr>
            <p:ph type="body"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710034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0514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762592895"/>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6500" cap="all" baseline="0">
                <a:solidFill>
                  <a:schemeClr val="bg1"/>
                </a:solidFill>
              </a:defRPr>
            </a:lvl1pPr>
          </a:lstStyle>
          <a:p>
            <a:r>
              <a:rPr lang="en-US" noProof="1"/>
              <a:t>Add Chapter Title</a:t>
            </a:r>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28809399"/>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1"/>
            </a:lvl1pPr>
          </a:lstStyle>
          <a:p>
            <a:r>
              <a:rPr lang="en-US" noProof="1"/>
              <a:t>“Add Quotation”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41778514"/>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0"/>
            </a:lvl1pPr>
          </a:lstStyle>
          <a:p>
            <a:r>
              <a:rPr lang="en-US" noProof="1"/>
              <a:t>Add Conclusion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32355185"/>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sp>
        <p:nvSpPr>
          <p:cNvPr id="6" name="Text Placeholder 5"/>
          <p:cNvSpPr>
            <a:spLocks noGrp="1"/>
          </p:cNvSpPr>
          <p:nvPr>
            <p:ph type="body" sz="quarter" idx="1" hasCustomPrompt="1"/>
          </p:nvPr>
        </p:nvSpPr>
        <p:spPr>
          <a:xfrm>
            <a:off x="259200" y="1296000"/>
            <a:ext cx="10450800" cy="4168800"/>
          </a:xfrm>
        </p:spPr>
        <p:txBody>
          <a:bodyPr/>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%attachmentremark%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1200" cap="none" spc="0" normalizeH="0" baseline="0" noProof="1">
                <a:ln>
                  <a:noFill/>
                </a:ln>
                <a:solidFill>
                  <a:srgbClr val="000000"/>
                </a:solidFill>
                <a:effectLst/>
                <a:uLnTx/>
                <a:uFillTx/>
              </a:rPr>
              <a:t>Agenda</a:t>
            </a: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940310287"/>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4" name="Chapter_titleonly"/>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2227449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Tree>
    <p:extLst>
      <p:ext uri="{BB962C8B-B14F-4D97-AF65-F5344CB8AC3E}">
        <p14:creationId xmlns:p14="http://schemas.microsoft.com/office/powerpoint/2010/main" val="89773828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r>
              <a:rPr lang="en-US" noProof="1"/>
              <a:t>Mastertitelformat bearbeiten</a:t>
            </a:r>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en-US" noProof="1" dirty="0" smtClean="0"/>
              <a:pPr/>
              <a:t>‹#›</a:t>
            </a:fld>
            <a:endParaRPr lang="en-US" noProof="1"/>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US" sz="600" b="1" kern="0" baseline="0" noProof="1">
                <a:solidFill>
                  <a:srgbClr val="D70012"/>
                </a:solidFill>
                <a:latin typeface="+mn-lt"/>
              </a:rPr>
              <a:t>Internal</a:t>
            </a:r>
            <a:r>
              <a:rPr lang="en-US" sz="600" kern="0" baseline="0" noProof="1">
                <a:solidFill>
                  <a:schemeClr val="tx1"/>
                </a:solidFill>
                <a:latin typeface="+mn-lt"/>
              </a:rPr>
              <a:t> | Thermotechnology | TT-CW/PAE-T | 2022-08-30</a:t>
            </a:r>
          </a:p>
          <a:p>
            <a:pPr marR="0" defTabSz="914400" eaLnBrk="1" fontAlgn="auto" latinLnBrk="0" hangingPunct="1">
              <a:lnSpc>
                <a:spcPct val="107000"/>
              </a:lnSpc>
              <a:spcBef>
                <a:spcPts val="0"/>
              </a:spcBef>
              <a:spcAft>
                <a:spcPts val="100"/>
              </a:spcAft>
              <a:buClrTx/>
              <a:buSzTx/>
              <a:buFontTx/>
              <a:buNone/>
              <a:tabLst/>
            </a:pPr>
            <a:endParaRPr kumimoji="0" lang="en-US" sz="600" b="0" i="0" u="none" strike="noStrike" kern="0" cap="none" spc="0" normalizeH="0" baseline="0" noProof="1">
              <a:ln>
                <a:noFill/>
              </a:ln>
              <a:solidFill>
                <a:srgbClr val="000000"/>
              </a:solidFill>
              <a:effectLst/>
              <a:uLnTx/>
              <a:uFillTx/>
              <a:latin typeface="+mn-lt"/>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kern="0" baseline="0" noProof="1">
                <a:solidFill>
                  <a:srgbClr val="B2B3B5"/>
                </a:solidFill>
                <a:latin typeface="+mn-lt"/>
              </a:rPr>
              <a:t>© Bosch Thermotechnik GmbH 2022. All rights reserved, also regarding any disposal, exploitation, reproduction, editing, distribution, as well as in the event of applications for industrial property rights.</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kern="0" baseline="0" noProof="1">
                <a:solidFill>
                  <a:schemeClr val="tx1"/>
                </a:solidFill>
              </a:rPr>
              <a:t>%repositoryremark%</a:t>
            </a:r>
            <a:r>
              <a:rPr lang="en-US" sz="600" kern="0" baseline="0" noProof="1">
                <a:solidFill>
                  <a:srgbClr val="B2B3B5"/>
                </a:solidFill>
              </a:rPr>
              <a:t>%copyright%</a:t>
            </a: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US" sz="600" b="1" kern="0" baseline="0" noProof="1">
                <a:solidFill>
                  <a:srgbClr val="D70012"/>
                </a:solidFill>
              </a:rPr>
              <a:t>%confidentiality%</a:t>
            </a:r>
            <a:r>
              <a:rPr lang="en-US" sz="600" kern="0" baseline="0" noProof="1">
                <a:solidFill>
                  <a:schemeClr val="tx1"/>
                </a:solidFill>
              </a:rPr>
              <a:t>%businessunit%%departmentshort%%dateformat%</a:t>
            </a:r>
          </a:p>
        </p:txBody>
      </p:sp>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10" r:id="rId1"/>
    <p:sldLayoutId id="2147483741" r:id="rId2"/>
    <p:sldLayoutId id="2147483742" r:id="rId3"/>
    <p:sldLayoutId id="2147483713" r:id="rId4"/>
    <p:sldLayoutId id="2147483743" r:id="rId5"/>
    <p:sldLayoutId id="2147483721" r:id="rId6"/>
    <p:sldLayoutId id="2147483747" r:id="rId7"/>
    <p:sldLayoutId id="214748372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34" r:id="rId17"/>
    <p:sldLayoutId id="2147483731" r:id="rId18"/>
    <p:sldLayoutId id="2147483712" r:id="rId19"/>
    <p:sldLayoutId id="2147483748" r:id="rId20"/>
    <p:sldLayoutId id="2147483749" r:id="rId21"/>
  </p:sldLayoutIdLst>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image" Target="../media/image11.png"/><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slideLayout" Target="../slideLayouts/slideLayout21.xml"/><Relationship Id="rId17" Type="http://schemas.openxmlformats.org/officeDocument/2006/relationships/image" Target="../media/image15.png"/><Relationship Id="rId2" Type="http://schemas.openxmlformats.org/officeDocument/2006/relationships/tags" Target="../tags/tag232.xml"/><Relationship Id="rId16" Type="http://schemas.openxmlformats.org/officeDocument/2006/relationships/image" Target="../media/image14.png"/><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5" Type="http://schemas.openxmlformats.org/officeDocument/2006/relationships/image" Target="../media/image13.png"/><Relationship Id="rId10" Type="http://schemas.openxmlformats.org/officeDocument/2006/relationships/tags" Target="../tags/tag240.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80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80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80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80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806.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80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80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80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81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811.xml"/></Relationships>
</file>

<file path=ppt/slides/_rels/slide11.xml.rels><?xml version="1.0" encoding="UTF-8" standalone="yes"?>
<Relationships xmlns="http://schemas.openxmlformats.org/package/2006/relationships"><Relationship Id="rId8" Type="http://schemas.openxmlformats.org/officeDocument/2006/relationships/tags" Target="../tags/tag249.xml"/><Relationship Id="rId3" Type="http://schemas.openxmlformats.org/officeDocument/2006/relationships/tags" Target="../tags/tag244.xml"/><Relationship Id="rId7" Type="http://schemas.openxmlformats.org/officeDocument/2006/relationships/tags" Target="../tags/tag2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5" Type="http://schemas.openxmlformats.org/officeDocument/2006/relationships/tags" Target="../tags/tag246.xml"/><Relationship Id="rId10" Type="http://schemas.openxmlformats.org/officeDocument/2006/relationships/image" Target="../media/image16.png"/><Relationship Id="rId4" Type="http://schemas.openxmlformats.org/officeDocument/2006/relationships/tags" Target="../tags/tag245.xml"/><Relationship Id="rId9"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812.xml"/><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813.xml"/><Relationship Id="rId4" Type="http://schemas.openxmlformats.org/officeDocument/2006/relationships/image" Target="../media/image141.png"/></Relationships>
</file>

<file path=ppt/slides/_rels/slide12.xml.rels><?xml version="1.0" encoding="UTF-8" standalone="yes"?>
<Relationships xmlns="http://schemas.openxmlformats.org/package/2006/relationships"><Relationship Id="rId8" Type="http://schemas.openxmlformats.org/officeDocument/2006/relationships/tags" Target="../tags/tag257.xml"/><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image" Target="../media/image17.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slideLayout" Target="../slideLayouts/slideLayout21.xml"/><Relationship Id="rId5" Type="http://schemas.openxmlformats.org/officeDocument/2006/relationships/tags" Target="../tags/tag254.xml"/><Relationship Id="rId10" Type="http://schemas.openxmlformats.org/officeDocument/2006/relationships/tags" Target="../tags/tag259.xml"/><Relationship Id="rId4" Type="http://schemas.openxmlformats.org/officeDocument/2006/relationships/tags" Target="../tags/tag253.xml"/><Relationship Id="rId9" Type="http://schemas.openxmlformats.org/officeDocument/2006/relationships/tags" Target="../tags/tag258.xml"/></Relationships>
</file>

<file path=ppt/slides/_rels/slide1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image" Target="../media/image20.png"/><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image" Target="../media/image19.png"/><Relationship Id="rId2" Type="http://schemas.openxmlformats.org/officeDocument/2006/relationships/tags" Target="../tags/tag261.xml"/><Relationship Id="rId16" Type="http://schemas.openxmlformats.org/officeDocument/2006/relationships/image" Target="../media/image18.pn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slideLayout" Target="../slideLayouts/slideLayout21.xml"/><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14.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9"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image" Target="../media/image23.jpeg"/><Relationship Id="rId3" Type="http://schemas.openxmlformats.org/officeDocument/2006/relationships/tags" Target="../tags/tag284.xml"/><Relationship Id="rId21" Type="http://schemas.openxmlformats.org/officeDocument/2006/relationships/image" Target="../media/image25.jpeg"/><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image" Target="../media/image22.jpeg"/><Relationship Id="rId2" Type="http://schemas.openxmlformats.org/officeDocument/2006/relationships/tags" Target="../tags/tag283.xml"/><Relationship Id="rId16" Type="http://schemas.openxmlformats.org/officeDocument/2006/relationships/image" Target="../media/image21.jpeg"/><Relationship Id="rId20" Type="http://schemas.openxmlformats.org/officeDocument/2006/relationships/image" Target="http://www.kingeeref.cn/pic/asiafst/ct_200.jpg" TargetMode="Externa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slideLayout" Target="../slideLayouts/slideLayout21.xml"/><Relationship Id="rId10" Type="http://schemas.openxmlformats.org/officeDocument/2006/relationships/tags" Target="../tags/tag291.xml"/><Relationship Id="rId19" Type="http://schemas.openxmlformats.org/officeDocument/2006/relationships/image" Target="../media/image24.jpeg"/><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 Id="rId22" Type="http://schemas.openxmlformats.org/officeDocument/2006/relationships/image" Target="../media/image26.tif"/></Relationships>
</file>

<file path=ppt/slides/_rels/slide16.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image" Target="../media/image30.png"/><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image" Target="../media/image29.jpeg"/><Relationship Id="rId2" Type="http://schemas.openxmlformats.org/officeDocument/2006/relationships/tags" Target="../tags/tag297.xml"/><Relationship Id="rId16" Type="http://schemas.openxmlformats.org/officeDocument/2006/relationships/image" Target="../media/image28.jpeg"/><Relationship Id="rId20" Type="http://schemas.openxmlformats.org/officeDocument/2006/relationships/image" Target="http://www.kingeeref.cn/ct/casals/t10/t10_a.jpg" TargetMode="Externa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image" Target="../media/image27.png"/><Relationship Id="rId10" Type="http://schemas.openxmlformats.org/officeDocument/2006/relationships/tags" Target="../tags/tag305.xml"/><Relationship Id="rId19" Type="http://schemas.openxmlformats.org/officeDocument/2006/relationships/image" Target="../media/image31.jpeg"/><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9"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tags" Target="../tags/tag329.xml"/><Relationship Id="rId18" Type="http://schemas.openxmlformats.org/officeDocument/2006/relationships/tags" Target="../tags/tag334.xml"/><Relationship Id="rId3" Type="http://schemas.openxmlformats.org/officeDocument/2006/relationships/tags" Target="../tags/tag319.xml"/><Relationship Id="rId21" Type="http://schemas.openxmlformats.org/officeDocument/2006/relationships/tags" Target="../tags/tag337.xml"/><Relationship Id="rId7" Type="http://schemas.openxmlformats.org/officeDocument/2006/relationships/tags" Target="../tags/tag323.xml"/><Relationship Id="rId12" Type="http://schemas.openxmlformats.org/officeDocument/2006/relationships/tags" Target="../tags/tag328.xml"/><Relationship Id="rId17" Type="http://schemas.openxmlformats.org/officeDocument/2006/relationships/tags" Target="../tags/tag333.xml"/><Relationship Id="rId2" Type="http://schemas.openxmlformats.org/officeDocument/2006/relationships/tags" Target="../tags/tag318.xml"/><Relationship Id="rId16" Type="http://schemas.openxmlformats.org/officeDocument/2006/relationships/tags" Target="../tags/tag332.xml"/><Relationship Id="rId20" Type="http://schemas.openxmlformats.org/officeDocument/2006/relationships/tags" Target="../tags/tag336.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tags" Target="../tags/tag327.xml"/><Relationship Id="rId24" Type="http://schemas.openxmlformats.org/officeDocument/2006/relationships/image" Target="../media/image33.png"/><Relationship Id="rId5" Type="http://schemas.openxmlformats.org/officeDocument/2006/relationships/tags" Target="../tags/tag321.xml"/><Relationship Id="rId15" Type="http://schemas.openxmlformats.org/officeDocument/2006/relationships/tags" Target="../tags/tag331.xml"/><Relationship Id="rId23" Type="http://schemas.openxmlformats.org/officeDocument/2006/relationships/image" Target="../media/image32.png"/><Relationship Id="rId10" Type="http://schemas.openxmlformats.org/officeDocument/2006/relationships/tags" Target="../tags/tag326.xml"/><Relationship Id="rId19" Type="http://schemas.openxmlformats.org/officeDocument/2006/relationships/tags" Target="../tags/tag335.xml"/><Relationship Id="rId4" Type="http://schemas.openxmlformats.org/officeDocument/2006/relationships/tags" Target="../tags/tag320.xml"/><Relationship Id="rId9" Type="http://schemas.openxmlformats.org/officeDocument/2006/relationships/tags" Target="../tags/tag325.xml"/><Relationship Id="rId14" Type="http://schemas.openxmlformats.org/officeDocument/2006/relationships/tags" Target="../tags/tag330.xml"/><Relationship Id="rId22"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tags" Target="../tags/tag345.xml"/><Relationship Id="rId3" Type="http://schemas.openxmlformats.org/officeDocument/2006/relationships/tags" Target="../tags/tag340.xml"/><Relationship Id="rId7" Type="http://schemas.openxmlformats.org/officeDocument/2006/relationships/tags" Target="../tags/tag344.xml"/><Relationship Id="rId12" Type="http://schemas.openxmlformats.org/officeDocument/2006/relationships/image" Target="../media/image35.png"/><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image" Target="../media/image34.png"/><Relationship Id="rId5" Type="http://schemas.openxmlformats.org/officeDocument/2006/relationships/tags" Target="../tags/tag342.xml"/><Relationship Id="rId10" Type="http://schemas.openxmlformats.org/officeDocument/2006/relationships/slideLayout" Target="../slideLayouts/slideLayout21.xml"/><Relationship Id="rId4" Type="http://schemas.openxmlformats.org/officeDocument/2006/relationships/tags" Target="../tags/tag341.xml"/><Relationship Id="rId9" Type="http://schemas.openxmlformats.org/officeDocument/2006/relationships/tags" Target="../tags/tag34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tags" Target="../tags/tag359.xml"/><Relationship Id="rId3" Type="http://schemas.openxmlformats.org/officeDocument/2006/relationships/tags" Target="../tags/tag349.xml"/><Relationship Id="rId7" Type="http://schemas.openxmlformats.org/officeDocument/2006/relationships/tags" Target="../tags/tag353.xml"/><Relationship Id="rId12" Type="http://schemas.openxmlformats.org/officeDocument/2006/relationships/tags" Target="../tags/tag358.xml"/><Relationship Id="rId17" Type="http://schemas.openxmlformats.org/officeDocument/2006/relationships/image" Target="../media/image37.png"/><Relationship Id="rId2" Type="http://schemas.openxmlformats.org/officeDocument/2006/relationships/tags" Target="../tags/tag348.xml"/><Relationship Id="rId16" Type="http://schemas.openxmlformats.org/officeDocument/2006/relationships/image" Target="../media/image36.png"/><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tags" Target="../tags/tag357.xml"/><Relationship Id="rId5" Type="http://schemas.openxmlformats.org/officeDocument/2006/relationships/tags" Target="../tags/tag351.xml"/><Relationship Id="rId15" Type="http://schemas.openxmlformats.org/officeDocument/2006/relationships/slideLayout" Target="../slideLayouts/slideLayout21.xml"/><Relationship Id="rId10" Type="http://schemas.openxmlformats.org/officeDocument/2006/relationships/tags" Target="../tags/tag356.xml"/><Relationship Id="rId4" Type="http://schemas.openxmlformats.org/officeDocument/2006/relationships/tags" Target="../tags/tag350.xml"/><Relationship Id="rId9" Type="http://schemas.openxmlformats.org/officeDocument/2006/relationships/tags" Target="../tags/tag355.xml"/><Relationship Id="rId14" Type="http://schemas.openxmlformats.org/officeDocument/2006/relationships/tags" Target="../tags/tag360.xml"/></Relationships>
</file>

<file path=ppt/slides/_rels/slide21.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image" Target="../media/image39.png"/><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image" Target="../media/image38.png"/><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21.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s>
</file>

<file path=ppt/slides/_rels/slide22.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slideLayout" Target="../slideLayouts/slideLayout21.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 Type="http://schemas.openxmlformats.org/officeDocument/2006/relationships/tags" Target="../tags/tag372.xml"/><Relationship Id="rId16" Type="http://schemas.openxmlformats.org/officeDocument/2006/relationships/tags" Target="../tags/tag386.xml"/><Relationship Id="rId20" Type="http://schemas.openxmlformats.org/officeDocument/2006/relationships/image" Target="../media/image41.jpeg"/><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5" Type="http://schemas.openxmlformats.org/officeDocument/2006/relationships/tags" Target="../tags/tag375.xml"/><Relationship Id="rId15" Type="http://schemas.openxmlformats.org/officeDocument/2006/relationships/tags" Target="../tags/tag385.xml"/><Relationship Id="rId10" Type="http://schemas.openxmlformats.org/officeDocument/2006/relationships/tags" Target="../tags/tag380.xml"/><Relationship Id="rId19" Type="http://schemas.openxmlformats.org/officeDocument/2006/relationships/image" Target="../media/image40.jpeg"/><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s>
</file>

<file path=ppt/slides/_rels/slide23.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tags" Target="../tags/tag400.xml"/><Relationship Id="rId18" Type="http://schemas.openxmlformats.org/officeDocument/2006/relationships/slideLayout" Target="../slideLayouts/slideLayout21.xml"/><Relationship Id="rId3" Type="http://schemas.openxmlformats.org/officeDocument/2006/relationships/tags" Target="../tags/tag390.xml"/><Relationship Id="rId7" Type="http://schemas.openxmlformats.org/officeDocument/2006/relationships/tags" Target="../tags/tag394.xml"/><Relationship Id="rId12" Type="http://schemas.openxmlformats.org/officeDocument/2006/relationships/tags" Target="../tags/tag399.xml"/><Relationship Id="rId17" Type="http://schemas.openxmlformats.org/officeDocument/2006/relationships/tags" Target="../tags/tag404.xml"/><Relationship Id="rId2" Type="http://schemas.openxmlformats.org/officeDocument/2006/relationships/tags" Target="../tags/tag389.xml"/><Relationship Id="rId16" Type="http://schemas.openxmlformats.org/officeDocument/2006/relationships/tags" Target="../tags/tag403.xml"/><Relationship Id="rId20" Type="http://schemas.openxmlformats.org/officeDocument/2006/relationships/image" Target="../media/image43.jpeg"/><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5" Type="http://schemas.openxmlformats.org/officeDocument/2006/relationships/tags" Target="../tags/tag392.xml"/><Relationship Id="rId15" Type="http://schemas.openxmlformats.org/officeDocument/2006/relationships/tags" Target="../tags/tag402.xml"/><Relationship Id="rId10" Type="http://schemas.openxmlformats.org/officeDocument/2006/relationships/tags" Target="../tags/tag397.xml"/><Relationship Id="rId19" Type="http://schemas.openxmlformats.org/officeDocument/2006/relationships/image" Target="../media/image42.jpeg"/><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tags" Target="../tags/tag401.xml"/></Relationships>
</file>

<file path=ppt/slides/_rels/slide24.xml.rels><?xml version="1.0" encoding="UTF-8" standalone="yes"?>
<Relationships xmlns="http://schemas.openxmlformats.org/package/2006/relationships"><Relationship Id="rId8" Type="http://schemas.openxmlformats.org/officeDocument/2006/relationships/tags" Target="../tags/tag412.xml"/><Relationship Id="rId13" Type="http://schemas.openxmlformats.org/officeDocument/2006/relationships/tags" Target="../tags/tag417.xml"/><Relationship Id="rId18" Type="http://schemas.openxmlformats.org/officeDocument/2006/relationships/image" Target="../media/image44.jpeg"/><Relationship Id="rId3" Type="http://schemas.openxmlformats.org/officeDocument/2006/relationships/tags" Target="../tags/tag407.xml"/><Relationship Id="rId7" Type="http://schemas.openxmlformats.org/officeDocument/2006/relationships/tags" Target="../tags/tag411.xml"/><Relationship Id="rId12" Type="http://schemas.openxmlformats.org/officeDocument/2006/relationships/tags" Target="../tags/tag416.xml"/><Relationship Id="rId17" Type="http://schemas.openxmlformats.org/officeDocument/2006/relationships/slideLayout" Target="../slideLayouts/slideLayout21.xml"/><Relationship Id="rId2" Type="http://schemas.openxmlformats.org/officeDocument/2006/relationships/tags" Target="../tags/tag406.xml"/><Relationship Id="rId16" Type="http://schemas.openxmlformats.org/officeDocument/2006/relationships/tags" Target="../tags/tag420.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5" Type="http://schemas.openxmlformats.org/officeDocument/2006/relationships/tags" Target="../tags/tag409.xml"/><Relationship Id="rId15" Type="http://schemas.openxmlformats.org/officeDocument/2006/relationships/tags" Target="../tags/tag419.xml"/><Relationship Id="rId10" Type="http://schemas.openxmlformats.org/officeDocument/2006/relationships/tags" Target="../tags/tag414.xml"/><Relationship Id="rId19" Type="http://schemas.openxmlformats.org/officeDocument/2006/relationships/image" Target="../media/image45.jpeg"/><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tags" Target="../tags/tag418.xml"/></Relationships>
</file>

<file path=ppt/slides/_rels/slide25.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9"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tags" Target="../tags/tag431.xml"/><Relationship Id="rId7" Type="http://schemas.openxmlformats.org/officeDocument/2006/relationships/slideLayout" Target="../slideLayouts/slideLayout21.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5" Type="http://schemas.openxmlformats.org/officeDocument/2006/relationships/tags" Target="../tags/tag433.xml"/><Relationship Id="rId10" Type="http://schemas.openxmlformats.org/officeDocument/2006/relationships/image" Target="../media/image48.emf"/><Relationship Id="rId4" Type="http://schemas.openxmlformats.org/officeDocument/2006/relationships/tags" Target="../tags/tag432.xml"/><Relationship Id="rId9" Type="http://schemas.openxmlformats.org/officeDocument/2006/relationships/image" Target="../media/image47.emf"/></Relationships>
</file>

<file path=ppt/slides/_rels/slide27.xml.rels><?xml version="1.0" encoding="UTF-8" standalone="yes"?>
<Relationships xmlns="http://schemas.openxmlformats.org/package/2006/relationships"><Relationship Id="rId8" Type="http://schemas.openxmlformats.org/officeDocument/2006/relationships/tags" Target="../tags/tag442.xml"/><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image" Target="../media/image51.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image" Target="../media/image50.jpeg"/><Relationship Id="rId5" Type="http://schemas.openxmlformats.org/officeDocument/2006/relationships/tags" Target="../tags/tag439.xml"/><Relationship Id="rId10" Type="http://schemas.openxmlformats.org/officeDocument/2006/relationships/image" Target="../media/image49.emf"/><Relationship Id="rId4" Type="http://schemas.openxmlformats.org/officeDocument/2006/relationships/tags" Target="../tags/tag438.xml"/><Relationship Id="rId9"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tags" Target="../tags/tag450.xml"/><Relationship Id="rId13" Type="http://schemas.openxmlformats.org/officeDocument/2006/relationships/tags" Target="../tags/tag455.xml"/><Relationship Id="rId18" Type="http://schemas.microsoft.com/office/2007/relationships/hdphoto" Target="../media/hdphoto1.wdp"/><Relationship Id="rId3" Type="http://schemas.openxmlformats.org/officeDocument/2006/relationships/tags" Target="../tags/tag445.xml"/><Relationship Id="rId7" Type="http://schemas.openxmlformats.org/officeDocument/2006/relationships/tags" Target="../tags/tag449.xml"/><Relationship Id="rId12" Type="http://schemas.openxmlformats.org/officeDocument/2006/relationships/tags" Target="../tags/tag454.xml"/><Relationship Id="rId17" Type="http://schemas.openxmlformats.org/officeDocument/2006/relationships/image" Target="../media/image52.png"/><Relationship Id="rId2" Type="http://schemas.openxmlformats.org/officeDocument/2006/relationships/tags" Target="../tags/tag444.xml"/><Relationship Id="rId16" Type="http://schemas.openxmlformats.org/officeDocument/2006/relationships/slideLayout" Target="../slideLayouts/slideLayout21.xml"/><Relationship Id="rId20" Type="http://schemas.openxmlformats.org/officeDocument/2006/relationships/image" Target="../media/image54.jpeg"/><Relationship Id="rId1" Type="http://schemas.openxmlformats.org/officeDocument/2006/relationships/tags" Target="../tags/tag443.xml"/><Relationship Id="rId6" Type="http://schemas.openxmlformats.org/officeDocument/2006/relationships/tags" Target="../tags/tag448.xml"/><Relationship Id="rId11" Type="http://schemas.openxmlformats.org/officeDocument/2006/relationships/tags" Target="../tags/tag453.xml"/><Relationship Id="rId5" Type="http://schemas.openxmlformats.org/officeDocument/2006/relationships/tags" Target="../tags/tag447.xml"/><Relationship Id="rId15" Type="http://schemas.openxmlformats.org/officeDocument/2006/relationships/tags" Target="../tags/tag457.xml"/><Relationship Id="rId10" Type="http://schemas.openxmlformats.org/officeDocument/2006/relationships/tags" Target="../tags/tag452.xml"/><Relationship Id="rId19" Type="http://schemas.openxmlformats.org/officeDocument/2006/relationships/image" Target="../media/image53.png"/><Relationship Id="rId4" Type="http://schemas.openxmlformats.org/officeDocument/2006/relationships/tags" Target="../tags/tag446.xml"/><Relationship Id="rId9" Type="http://schemas.openxmlformats.org/officeDocument/2006/relationships/tags" Target="../tags/tag451.xml"/><Relationship Id="rId14" Type="http://schemas.openxmlformats.org/officeDocument/2006/relationships/tags" Target="../tags/tag456.xml"/></Relationships>
</file>

<file path=ppt/slides/_rels/slide2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460.xml"/><Relationship Id="rId7" Type="http://schemas.openxmlformats.org/officeDocument/2006/relationships/slideLayout" Target="../slideLayouts/slideLayout21.xml"/><Relationship Id="rId2" Type="http://schemas.openxmlformats.org/officeDocument/2006/relationships/tags" Target="../tags/tag459.xml"/><Relationship Id="rId1" Type="http://schemas.openxmlformats.org/officeDocument/2006/relationships/tags" Target="../tags/tag458.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466.xml"/><Relationship Id="rId7" Type="http://schemas.openxmlformats.org/officeDocument/2006/relationships/slideLayout" Target="../slideLayouts/slideLayout21.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5" Type="http://schemas.openxmlformats.org/officeDocument/2006/relationships/tags" Target="../tags/tag468.xml"/><Relationship Id="rId4" Type="http://schemas.openxmlformats.org/officeDocument/2006/relationships/tags" Target="../tags/tag467.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472.xml"/><Relationship Id="rId7" Type="http://schemas.openxmlformats.org/officeDocument/2006/relationships/slideLayout" Target="../slideLayouts/slideLayout21.xml"/><Relationship Id="rId2" Type="http://schemas.openxmlformats.org/officeDocument/2006/relationships/tags" Target="../tags/tag471.xml"/><Relationship Id="rId1" Type="http://schemas.openxmlformats.org/officeDocument/2006/relationships/tags" Target="../tags/tag470.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tags" Target="../tags/tag478.xml"/><Relationship Id="rId7" Type="http://schemas.openxmlformats.org/officeDocument/2006/relationships/slideLayout" Target="../slideLayouts/slideLayout21.xml"/><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tags" Target="../tags/tag481.xml"/><Relationship Id="rId5" Type="http://schemas.openxmlformats.org/officeDocument/2006/relationships/tags" Target="../tags/tag480.xml"/><Relationship Id="rId4" Type="http://schemas.openxmlformats.org/officeDocument/2006/relationships/tags" Target="../tags/tag479.xml"/></Relationships>
</file>

<file path=ppt/slides/_rels/slide33.xml.rels><?xml version="1.0" encoding="UTF-8" standalone="yes"?>
<Relationships xmlns="http://schemas.openxmlformats.org/package/2006/relationships"><Relationship Id="rId8" Type="http://schemas.openxmlformats.org/officeDocument/2006/relationships/tags" Target="../tags/tag489.xml"/><Relationship Id="rId3" Type="http://schemas.openxmlformats.org/officeDocument/2006/relationships/tags" Target="../tags/tag484.xml"/><Relationship Id="rId7" Type="http://schemas.openxmlformats.org/officeDocument/2006/relationships/tags" Target="../tags/tag488.xml"/><Relationship Id="rId2" Type="http://schemas.openxmlformats.org/officeDocument/2006/relationships/tags" Target="../tags/tag483.xml"/><Relationship Id="rId1" Type="http://schemas.openxmlformats.org/officeDocument/2006/relationships/tags" Target="../tags/tag482.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9"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492.xml"/><Relationship Id="rId7" Type="http://schemas.openxmlformats.org/officeDocument/2006/relationships/slideLayout" Target="../slideLayouts/slideLayout21.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tags" Target="../tags/tag495.xml"/><Relationship Id="rId5" Type="http://schemas.openxmlformats.org/officeDocument/2006/relationships/tags" Target="../tags/tag494.xml"/><Relationship Id="rId10" Type="http://schemas.openxmlformats.org/officeDocument/2006/relationships/image" Target="../media/image62.png"/><Relationship Id="rId4" Type="http://schemas.openxmlformats.org/officeDocument/2006/relationships/tags" Target="../tags/tag493.xml"/><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498.xml"/><Relationship Id="rId7" Type="http://schemas.openxmlformats.org/officeDocument/2006/relationships/slideLayout" Target="../slideLayouts/slideLayout21.xml"/><Relationship Id="rId12" Type="http://schemas.microsoft.com/office/2007/relationships/diagramDrawing" Target="../diagrams/drawing1.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diagramColors" Target="../diagrams/colors1.xml"/><Relationship Id="rId5" Type="http://schemas.openxmlformats.org/officeDocument/2006/relationships/tags" Target="../tags/tag500.xml"/><Relationship Id="rId10" Type="http://schemas.openxmlformats.org/officeDocument/2006/relationships/diagramQuickStyle" Target="../diagrams/quickStyle1.xml"/><Relationship Id="rId4" Type="http://schemas.openxmlformats.org/officeDocument/2006/relationships/tags" Target="../tags/tag499.xml"/><Relationship Id="rId9"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504.xml"/><Relationship Id="rId7" Type="http://schemas.openxmlformats.org/officeDocument/2006/relationships/slideLayout" Target="../slideLayouts/slideLayout21.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510.xml"/><Relationship Id="rId7" Type="http://schemas.openxmlformats.org/officeDocument/2006/relationships/image" Target="../media/image65.png"/><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slideLayout" Target="../slideLayouts/slideLayout21.xml"/><Relationship Id="rId5" Type="http://schemas.openxmlformats.org/officeDocument/2006/relationships/tags" Target="../tags/tag512.xml"/><Relationship Id="rId4" Type="http://schemas.openxmlformats.org/officeDocument/2006/relationships/tags" Target="../tags/tag511.xml"/><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tags" Target="../tags/tag515.xml"/><Relationship Id="rId7" Type="http://schemas.openxmlformats.org/officeDocument/2006/relationships/image" Target="../media/image68.emf"/><Relationship Id="rId2" Type="http://schemas.openxmlformats.org/officeDocument/2006/relationships/tags" Target="../tags/tag514.xml"/><Relationship Id="rId1" Type="http://schemas.openxmlformats.org/officeDocument/2006/relationships/tags" Target="../tags/tag513.xml"/><Relationship Id="rId6" Type="http://schemas.openxmlformats.org/officeDocument/2006/relationships/slideLayout" Target="../slideLayouts/slideLayout21.xml"/><Relationship Id="rId5" Type="http://schemas.openxmlformats.org/officeDocument/2006/relationships/tags" Target="../tags/tag517.xml"/><Relationship Id="rId4" Type="http://schemas.openxmlformats.org/officeDocument/2006/relationships/tags" Target="../tags/tag516.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520.xml"/><Relationship Id="rId7" Type="http://schemas.openxmlformats.org/officeDocument/2006/relationships/image" Target="../media/image69.png"/><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slideLayout" Target="../slideLayouts/slideLayout21.xml"/><Relationship Id="rId5" Type="http://schemas.openxmlformats.org/officeDocument/2006/relationships/tags" Target="../tags/tag522.xml"/><Relationship Id="rId4" Type="http://schemas.openxmlformats.org/officeDocument/2006/relationships/tags" Target="../tags/tag521.xml"/></Relationships>
</file>

<file path=ppt/slides/_rels/slide4.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9.emf"/><Relationship Id="rId4" Type="http://schemas.openxmlformats.org/officeDocument/2006/relationships/tags" Target="../tags/tag20.xml"/><Relationship Id="rId9"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525.xml"/><Relationship Id="rId7" Type="http://schemas.openxmlformats.org/officeDocument/2006/relationships/image" Target="../media/image71.png"/><Relationship Id="rId2" Type="http://schemas.openxmlformats.org/officeDocument/2006/relationships/tags" Target="../tags/tag524.xml"/><Relationship Id="rId1" Type="http://schemas.openxmlformats.org/officeDocument/2006/relationships/tags" Target="../tags/tag523.xml"/><Relationship Id="rId6" Type="http://schemas.openxmlformats.org/officeDocument/2006/relationships/slideLayout" Target="../slideLayouts/slideLayout21.xml"/><Relationship Id="rId5" Type="http://schemas.openxmlformats.org/officeDocument/2006/relationships/tags" Target="../tags/tag527.xml"/><Relationship Id="rId4" Type="http://schemas.openxmlformats.org/officeDocument/2006/relationships/tags" Target="../tags/tag526.xml"/><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tags" Target="../tags/tag535.xml"/><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image" Target="../media/image75.jpeg"/><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image" Target="../media/image74.jpeg"/><Relationship Id="rId5" Type="http://schemas.openxmlformats.org/officeDocument/2006/relationships/tags" Target="../tags/tag532.xml"/><Relationship Id="rId10" Type="http://schemas.openxmlformats.org/officeDocument/2006/relationships/slideLayout" Target="../slideLayouts/slideLayout21.xml"/><Relationship Id="rId4" Type="http://schemas.openxmlformats.org/officeDocument/2006/relationships/tags" Target="../tags/tag531.xml"/><Relationship Id="rId9" Type="http://schemas.openxmlformats.org/officeDocument/2006/relationships/tags" Target="../tags/tag536.xml"/></Relationships>
</file>

<file path=ppt/slides/_rels/slide42.xml.rels><?xml version="1.0" encoding="UTF-8" standalone="yes"?>
<Relationships xmlns="http://schemas.openxmlformats.org/package/2006/relationships"><Relationship Id="rId3" Type="http://schemas.openxmlformats.org/officeDocument/2006/relationships/tags" Target="../tags/tag539.xml"/><Relationship Id="rId7" Type="http://schemas.openxmlformats.org/officeDocument/2006/relationships/image" Target="../media/image76.png"/><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slideLayout" Target="../slideLayouts/slideLayout21.xml"/><Relationship Id="rId5" Type="http://schemas.openxmlformats.org/officeDocument/2006/relationships/tags" Target="../tags/tag541.xml"/><Relationship Id="rId4" Type="http://schemas.openxmlformats.org/officeDocument/2006/relationships/tags" Target="../tags/tag540.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544.xml"/><Relationship Id="rId7" Type="http://schemas.openxmlformats.org/officeDocument/2006/relationships/image" Target="../media/image77.png"/><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slideLayout" Target="../slideLayouts/slideLayout21.xml"/><Relationship Id="rId5" Type="http://schemas.openxmlformats.org/officeDocument/2006/relationships/tags" Target="../tags/tag546.xml"/><Relationship Id="rId4" Type="http://schemas.openxmlformats.org/officeDocument/2006/relationships/tags" Target="../tags/tag545.xml"/><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549.xml"/><Relationship Id="rId7" Type="http://schemas.openxmlformats.org/officeDocument/2006/relationships/image" Target="../media/image80.png"/><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slideLayout" Target="../slideLayouts/slideLayout21.xml"/><Relationship Id="rId5" Type="http://schemas.openxmlformats.org/officeDocument/2006/relationships/tags" Target="../tags/tag551.xml"/><Relationship Id="rId4" Type="http://schemas.openxmlformats.org/officeDocument/2006/relationships/tags" Target="../tags/tag550.xml"/></Relationships>
</file>

<file path=ppt/slides/_rels/slide45.xml.rels><?xml version="1.0" encoding="UTF-8" standalone="yes"?>
<Relationships xmlns="http://schemas.openxmlformats.org/package/2006/relationships"><Relationship Id="rId3" Type="http://schemas.openxmlformats.org/officeDocument/2006/relationships/tags" Target="../tags/tag554.xml"/><Relationship Id="rId7" Type="http://schemas.openxmlformats.org/officeDocument/2006/relationships/image" Target="../media/image82.emf"/><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slideLayout" Target="../slideLayouts/slideLayout21.xml"/><Relationship Id="rId5" Type="http://schemas.openxmlformats.org/officeDocument/2006/relationships/tags" Target="../tags/tag556.xml"/><Relationship Id="rId4" Type="http://schemas.openxmlformats.org/officeDocument/2006/relationships/tags" Target="../tags/tag555.xml"/></Relationships>
</file>

<file path=ppt/slides/_rels/slide46.xml.rels><?xml version="1.0" encoding="UTF-8" standalone="yes"?>
<Relationships xmlns="http://schemas.openxmlformats.org/package/2006/relationships"><Relationship Id="rId3" Type="http://schemas.openxmlformats.org/officeDocument/2006/relationships/tags" Target="../tags/tag559.xml"/><Relationship Id="rId7" Type="http://schemas.openxmlformats.org/officeDocument/2006/relationships/image" Target="../media/image83.emf"/><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slideLayout" Target="../slideLayouts/slideLayout21.xml"/><Relationship Id="rId5" Type="http://schemas.openxmlformats.org/officeDocument/2006/relationships/tags" Target="../tags/tag561.xml"/><Relationship Id="rId4" Type="http://schemas.openxmlformats.org/officeDocument/2006/relationships/tags" Target="../tags/tag560.xml"/></Relationships>
</file>

<file path=ppt/slides/_rels/slide47.xml.rels><?xml version="1.0" encoding="UTF-8" standalone="yes"?>
<Relationships xmlns="http://schemas.openxmlformats.org/package/2006/relationships"><Relationship Id="rId3" Type="http://schemas.openxmlformats.org/officeDocument/2006/relationships/tags" Target="../tags/tag564.xml"/><Relationship Id="rId7" Type="http://schemas.openxmlformats.org/officeDocument/2006/relationships/image" Target="../media/image84.png"/><Relationship Id="rId2" Type="http://schemas.openxmlformats.org/officeDocument/2006/relationships/tags" Target="../tags/tag563.xml"/><Relationship Id="rId1" Type="http://schemas.openxmlformats.org/officeDocument/2006/relationships/tags" Target="../tags/tag562.xml"/><Relationship Id="rId6" Type="http://schemas.openxmlformats.org/officeDocument/2006/relationships/slideLayout" Target="../slideLayouts/slideLayout21.xml"/><Relationship Id="rId5" Type="http://schemas.openxmlformats.org/officeDocument/2006/relationships/tags" Target="../tags/tag566.xml"/><Relationship Id="rId4" Type="http://schemas.openxmlformats.org/officeDocument/2006/relationships/tags" Target="../tags/tag565.xml"/></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569.xml"/><Relationship Id="rId7" Type="http://schemas.openxmlformats.org/officeDocument/2006/relationships/image" Target="../media/image85.png"/><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slideLayout" Target="../slideLayouts/slideLayout21.xml"/><Relationship Id="rId5" Type="http://schemas.openxmlformats.org/officeDocument/2006/relationships/tags" Target="../tags/tag571.xml"/><Relationship Id="rId4" Type="http://schemas.openxmlformats.org/officeDocument/2006/relationships/tags" Target="../tags/tag570.xml"/></Relationships>
</file>

<file path=ppt/slides/_rels/slide49.xml.rels><?xml version="1.0" encoding="UTF-8" standalone="yes"?>
<Relationships xmlns="http://schemas.openxmlformats.org/package/2006/relationships"><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slideLayout" Target="../slideLayouts/slideLayout21.xml"/><Relationship Id="rId5" Type="http://schemas.openxmlformats.org/officeDocument/2006/relationships/tags" Target="../tags/tag576.xml"/><Relationship Id="rId4" Type="http://schemas.openxmlformats.org/officeDocument/2006/relationships/tags" Target="../tags/tag575.xml"/></Relationships>
</file>

<file path=ppt/slides/_rels/slide5.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579.xml"/><Relationship Id="rId7" Type="http://schemas.openxmlformats.org/officeDocument/2006/relationships/image" Target="../media/image87.png"/><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slideLayout" Target="../slideLayouts/slideLayout21.xml"/><Relationship Id="rId5" Type="http://schemas.openxmlformats.org/officeDocument/2006/relationships/tags" Target="../tags/tag581.xml"/><Relationship Id="rId4" Type="http://schemas.openxmlformats.org/officeDocument/2006/relationships/tags" Target="../tags/tag580.xml"/></Relationships>
</file>

<file path=ppt/slides/_rels/slide51.xml.rels><?xml version="1.0" encoding="UTF-8" standalone="yes"?>
<Relationships xmlns="http://schemas.openxmlformats.org/package/2006/relationships"><Relationship Id="rId3" Type="http://schemas.openxmlformats.org/officeDocument/2006/relationships/tags" Target="../tags/tag584.xml"/><Relationship Id="rId7" Type="http://schemas.openxmlformats.org/officeDocument/2006/relationships/image" Target="../media/image89.emf"/><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slideLayout" Target="../slideLayouts/slideLayout21.xml"/><Relationship Id="rId5" Type="http://schemas.openxmlformats.org/officeDocument/2006/relationships/tags" Target="../tags/tag586.xml"/><Relationship Id="rId4" Type="http://schemas.openxmlformats.org/officeDocument/2006/relationships/tags" Target="../tags/tag585.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1.png"/><Relationship Id="rId3" Type="http://schemas.openxmlformats.org/officeDocument/2006/relationships/tags" Target="../tags/tag589.xml"/><Relationship Id="rId7" Type="http://schemas.openxmlformats.org/officeDocument/2006/relationships/image" Target="../media/image90.png"/><Relationship Id="rId12" Type="http://schemas.microsoft.com/office/2007/relationships/diagramDrawing" Target="../diagrams/drawing2.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slideLayout" Target="../slideLayouts/slideLayout21.xml"/><Relationship Id="rId11" Type="http://schemas.openxmlformats.org/officeDocument/2006/relationships/diagramColors" Target="../diagrams/colors2.xml"/><Relationship Id="rId5" Type="http://schemas.openxmlformats.org/officeDocument/2006/relationships/tags" Target="../tags/tag591.xml"/><Relationship Id="rId10" Type="http://schemas.openxmlformats.org/officeDocument/2006/relationships/diagramQuickStyle" Target="../diagrams/quickStyle2.xml"/><Relationship Id="rId4" Type="http://schemas.openxmlformats.org/officeDocument/2006/relationships/tags" Target="../tags/tag590.xml"/><Relationship Id="rId9"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tags" Target="../tags/tag594.xml"/><Relationship Id="rId7" Type="http://schemas.openxmlformats.org/officeDocument/2006/relationships/image" Target="../media/image92.emf"/><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slideLayout" Target="../slideLayouts/slideLayout21.xml"/><Relationship Id="rId5" Type="http://schemas.openxmlformats.org/officeDocument/2006/relationships/tags" Target="../tags/tag596.xml"/><Relationship Id="rId4" Type="http://schemas.openxmlformats.org/officeDocument/2006/relationships/tags" Target="../tags/tag595.xml"/></Relationships>
</file>

<file path=ppt/slides/_rels/slide54.xml.rels><?xml version="1.0" encoding="UTF-8" standalone="yes"?>
<Relationships xmlns="http://schemas.openxmlformats.org/package/2006/relationships"><Relationship Id="rId3" Type="http://schemas.openxmlformats.org/officeDocument/2006/relationships/tags" Target="../tags/tag599.xml"/><Relationship Id="rId7" Type="http://schemas.openxmlformats.org/officeDocument/2006/relationships/image" Target="../media/image93.wmf"/><Relationship Id="rId2" Type="http://schemas.openxmlformats.org/officeDocument/2006/relationships/tags" Target="../tags/tag598.xml"/><Relationship Id="rId1" Type="http://schemas.openxmlformats.org/officeDocument/2006/relationships/tags" Target="../tags/tag597.xml"/><Relationship Id="rId6" Type="http://schemas.openxmlformats.org/officeDocument/2006/relationships/slideLayout" Target="../slideLayouts/slideLayout21.xml"/><Relationship Id="rId5" Type="http://schemas.openxmlformats.org/officeDocument/2006/relationships/tags" Target="../tags/tag601.xml"/><Relationship Id="rId4" Type="http://schemas.openxmlformats.org/officeDocument/2006/relationships/tags" Target="../tags/tag600.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tags" Target="../tags/tag604.xml"/><Relationship Id="rId7" Type="http://schemas.openxmlformats.org/officeDocument/2006/relationships/video" Target="../media/media1.avi"/><Relationship Id="rId2" Type="http://schemas.openxmlformats.org/officeDocument/2006/relationships/tags" Target="../tags/tag603.xml"/><Relationship Id="rId1" Type="http://schemas.openxmlformats.org/officeDocument/2006/relationships/tags" Target="../tags/tag602.xml"/><Relationship Id="rId6" Type="http://schemas.microsoft.com/office/2007/relationships/media" Target="../media/media1.avi"/><Relationship Id="rId5" Type="http://schemas.openxmlformats.org/officeDocument/2006/relationships/tags" Target="../tags/tag606.xml"/><Relationship Id="rId4" Type="http://schemas.openxmlformats.org/officeDocument/2006/relationships/tags" Target="../tags/tag605.xml"/><Relationship Id="rId9" Type="http://schemas.openxmlformats.org/officeDocument/2006/relationships/image" Target="../media/image94.png"/></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609.xml"/><Relationship Id="rId7" Type="http://schemas.openxmlformats.org/officeDocument/2006/relationships/diagramData" Target="../diagrams/data3.xml"/><Relationship Id="rId12" Type="http://schemas.openxmlformats.org/officeDocument/2006/relationships/image" Target="../media/image95.emf"/><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slideLayout" Target="../slideLayouts/slideLayout21.xml"/><Relationship Id="rId11" Type="http://schemas.microsoft.com/office/2007/relationships/diagramDrawing" Target="../diagrams/drawing3.xml"/><Relationship Id="rId5" Type="http://schemas.openxmlformats.org/officeDocument/2006/relationships/tags" Target="../tags/tag611.xml"/><Relationship Id="rId10" Type="http://schemas.openxmlformats.org/officeDocument/2006/relationships/diagramColors" Target="../diagrams/colors3.xml"/><Relationship Id="rId4" Type="http://schemas.openxmlformats.org/officeDocument/2006/relationships/tags" Target="../tags/tag610.xml"/><Relationship Id="rId9"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tags" Target="../tags/tag614.xml"/><Relationship Id="rId7" Type="http://schemas.openxmlformats.org/officeDocument/2006/relationships/diagramData" Target="../diagrams/data4.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slideLayout" Target="../slideLayouts/slideLayout21.xml"/><Relationship Id="rId11" Type="http://schemas.microsoft.com/office/2007/relationships/diagramDrawing" Target="../diagrams/drawing4.xml"/><Relationship Id="rId5" Type="http://schemas.openxmlformats.org/officeDocument/2006/relationships/tags" Target="../tags/tag616.xml"/><Relationship Id="rId10" Type="http://schemas.openxmlformats.org/officeDocument/2006/relationships/diagramColors" Target="../diagrams/colors4.xml"/><Relationship Id="rId4" Type="http://schemas.openxmlformats.org/officeDocument/2006/relationships/tags" Target="../tags/tag615.xml"/><Relationship Id="rId9"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slideLayout" Target="../slideLayouts/slideLayout21.xml"/><Relationship Id="rId5" Type="http://schemas.openxmlformats.org/officeDocument/2006/relationships/tags" Target="../tags/tag621.xml"/><Relationship Id="rId4" Type="http://schemas.openxmlformats.org/officeDocument/2006/relationships/tags" Target="../tags/tag620.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tags" Target="../tags/tag624.xml"/><Relationship Id="rId7" Type="http://schemas.openxmlformats.org/officeDocument/2006/relationships/diagramData" Target="../diagrams/data5.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slideLayout" Target="../slideLayouts/slideLayout21.xml"/><Relationship Id="rId11" Type="http://schemas.microsoft.com/office/2007/relationships/diagramDrawing" Target="../diagrams/drawing5.xml"/><Relationship Id="rId5" Type="http://schemas.openxmlformats.org/officeDocument/2006/relationships/tags" Target="../tags/tag626.xml"/><Relationship Id="rId10" Type="http://schemas.openxmlformats.org/officeDocument/2006/relationships/diagramColors" Target="../diagrams/colors5.xml"/><Relationship Id="rId4" Type="http://schemas.openxmlformats.org/officeDocument/2006/relationships/tags" Target="../tags/tag625.xml"/><Relationship Id="rId9"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9" Type="http://schemas.openxmlformats.org/officeDocument/2006/relationships/tags" Target="../tags/tag71.xml"/><Relationship Id="rId21" Type="http://schemas.openxmlformats.org/officeDocument/2006/relationships/tags" Target="../tags/tag53.xml"/><Relationship Id="rId34" Type="http://schemas.openxmlformats.org/officeDocument/2006/relationships/tags" Target="../tags/tag66.xml"/><Relationship Id="rId42" Type="http://schemas.openxmlformats.org/officeDocument/2006/relationships/tags" Target="../tags/tag74.xml"/><Relationship Id="rId47" Type="http://schemas.openxmlformats.org/officeDocument/2006/relationships/tags" Target="../tags/tag79.xml"/><Relationship Id="rId50" Type="http://schemas.openxmlformats.org/officeDocument/2006/relationships/tags" Target="../tags/tag82.xml"/><Relationship Id="rId55" Type="http://schemas.openxmlformats.org/officeDocument/2006/relationships/tags" Target="../tags/tag87.xml"/><Relationship Id="rId7" Type="http://schemas.openxmlformats.org/officeDocument/2006/relationships/tags" Target="../tags/tag39.xml"/><Relationship Id="rId2" Type="http://schemas.openxmlformats.org/officeDocument/2006/relationships/tags" Target="../tags/tag34.xml"/><Relationship Id="rId16" Type="http://schemas.openxmlformats.org/officeDocument/2006/relationships/tags" Target="../tags/tag48.xml"/><Relationship Id="rId29" Type="http://schemas.openxmlformats.org/officeDocument/2006/relationships/tags" Target="../tags/tag61.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tags" Target="../tags/tag64.xml"/><Relationship Id="rId37" Type="http://schemas.openxmlformats.org/officeDocument/2006/relationships/tags" Target="../tags/tag69.xml"/><Relationship Id="rId40" Type="http://schemas.openxmlformats.org/officeDocument/2006/relationships/tags" Target="../tags/tag72.xml"/><Relationship Id="rId45" Type="http://schemas.openxmlformats.org/officeDocument/2006/relationships/tags" Target="../tags/tag77.xml"/><Relationship Id="rId53" Type="http://schemas.openxmlformats.org/officeDocument/2006/relationships/tags" Target="../tags/tag85.xml"/><Relationship Id="rId58" Type="http://schemas.openxmlformats.org/officeDocument/2006/relationships/slideLayout" Target="../slideLayouts/slideLayout17.xml"/><Relationship Id="rId5" Type="http://schemas.openxmlformats.org/officeDocument/2006/relationships/tags" Target="../tags/tag37.xml"/><Relationship Id="rId19" Type="http://schemas.openxmlformats.org/officeDocument/2006/relationships/tags" Target="../tags/tag51.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tags" Target="../tags/tag62.xml"/><Relationship Id="rId35" Type="http://schemas.openxmlformats.org/officeDocument/2006/relationships/tags" Target="../tags/tag67.xml"/><Relationship Id="rId43" Type="http://schemas.openxmlformats.org/officeDocument/2006/relationships/tags" Target="../tags/tag75.xml"/><Relationship Id="rId48" Type="http://schemas.openxmlformats.org/officeDocument/2006/relationships/tags" Target="../tags/tag80.xml"/><Relationship Id="rId56" Type="http://schemas.openxmlformats.org/officeDocument/2006/relationships/tags" Target="../tags/tag88.xml"/><Relationship Id="rId8" Type="http://schemas.openxmlformats.org/officeDocument/2006/relationships/tags" Target="../tags/tag40.xml"/><Relationship Id="rId51" Type="http://schemas.openxmlformats.org/officeDocument/2006/relationships/tags" Target="../tags/tag83.xml"/><Relationship Id="rId3" Type="http://schemas.openxmlformats.org/officeDocument/2006/relationships/tags" Target="../tags/tag35.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33" Type="http://schemas.openxmlformats.org/officeDocument/2006/relationships/tags" Target="../tags/tag65.xml"/><Relationship Id="rId38" Type="http://schemas.openxmlformats.org/officeDocument/2006/relationships/tags" Target="../tags/tag70.xml"/><Relationship Id="rId46" Type="http://schemas.openxmlformats.org/officeDocument/2006/relationships/tags" Target="../tags/tag78.xml"/><Relationship Id="rId59" Type="http://schemas.openxmlformats.org/officeDocument/2006/relationships/image" Target="../media/image10.png"/><Relationship Id="rId20" Type="http://schemas.openxmlformats.org/officeDocument/2006/relationships/tags" Target="../tags/tag52.xml"/><Relationship Id="rId41" Type="http://schemas.openxmlformats.org/officeDocument/2006/relationships/tags" Target="../tags/tag73.xml"/><Relationship Id="rId54" Type="http://schemas.openxmlformats.org/officeDocument/2006/relationships/tags" Target="../tags/tag86.xml"/><Relationship Id="rId1" Type="http://schemas.openxmlformats.org/officeDocument/2006/relationships/tags" Target="../tags/tag33.xml"/><Relationship Id="rId6" Type="http://schemas.openxmlformats.org/officeDocument/2006/relationships/tags" Target="../tags/tag38.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36" Type="http://schemas.openxmlformats.org/officeDocument/2006/relationships/tags" Target="../tags/tag68.xml"/><Relationship Id="rId49" Type="http://schemas.openxmlformats.org/officeDocument/2006/relationships/tags" Target="../tags/tag81.xml"/><Relationship Id="rId57" Type="http://schemas.openxmlformats.org/officeDocument/2006/relationships/tags" Target="../tags/tag89.xml"/><Relationship Id="rId10" Type="http://schemas.openxmlformats.org/officeDocument/2006/relationships/tags" Target="../tags/tag42.xml"/><Relationship Id="rId31" Type="http://schemas.openxmlformats.org/officeDocument/2006/relationships/tags" Target="../tags/tag63.xml"/><Relationship Id="rId44" Type="http://schemas.openxmlformats.org/officeDocument/2006/relationships/tags" Target="../tags/tag76.xml"/><Relationship Id="rId52" Type="http://schemas.openxmlformats.org/officeDocument/2006/relationships/tags" Target="../tags/tag84.xml"/></Relationships>
</file>

<file path=ppt/slides/_rels/slide60.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tags" Target="../tags/tag629.xml"/><Relationship Id="rId7" Type="http://schemas.openxmlformats.org/officeDocument/2006/relationships/image" Target="../media/image96.emf"/><Relationship Id="rId2" Type="http://schemas.openxmlformats.org/officeDocument/2006/relationships/tags" Target="../tags/tag628.xml"/><Relationship Id="rId1" Type="http://schemas.openxmlformats.org/officeDocument/2006/relationships/tags" Target="../tags/tag627.xml"/><Relationship Id="rId6" Type="http://schemas.openxmlformats.org/officeDocument/2006/relationships/slideLayout" Target="../slideLayouts/slideLayout21.xml"/><Relationship Id="rId5" Type="http://schemas.openxmlformats.org/officeDocument/2006/relationships/tags" Target="../tags/tag631.xml"/><Relationship Id="rId4" Type="http://schemas.openxmlformats.org/officeDocument/2006/relationships/tags" Target="../tags/tag630.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tags" Target="../tags/tag634.xml"/><Relationship Id="rId7" Type="http://schemas.openxmlformats.org/officeDocument/2006/relationships/diagramData" Target="../diagrams/data6.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slideLayout" Target="../slideLayouts/slideLayout21.xml"/><Relationship Id="rId11" Type="http://schemas.microsoft.com/office/2007/relationships/diagramDrawing" Target="../diagrams/drawing6.xml"/><Relationship Id="rId5" Type="http://schemas.openxmlformats.org/officeDocument/2006/relationships/tags" Target="../tags/tag636.xml"/><Relationship Id="rId10" Type="http://schemas.openxmlformats.org/officeDocument/2006/relationships/diagramColors" Target="../diagrams/colors6.xml"/><Relationship Id="rId4" Type="http://schemas.openxmlformats.org/officeDocument/2006/relationships/tags" Target="../tags/tag635.xml"/><Relationship Id="rId9"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3" Type="http://schemas.openxmlformats.org/officeDocument/2006/relationships/tags" Target="../tags/tag639.xml"/><Relationship Id="rId2" Type="http://schemas.openxmlformats.org/officeDocument/2006/relationships/tags" Target="../tags/tag638.xml"/><Relationship Id="rId1" Type="http://schemas.openxmlformats.org/officeDocument/2006/relationships/tags" Target="../tags/tag637.xml"/><Relationship Id="rId6" Type="http://schemas.openxmlformats.org/officeDocument/2006/relationships/slideLayout" Target="../slideLayouts/slideLayout21.xml"/><Relationship Id="rId5" Type="http://schemas.openxmlformats.org/officeDocument/2006/relationships/tags" Target="../tags/tag641.xml"/><Relationship Id="rId4" Type="http://schemas.openxmlformats.org/officeDocument/2006/relationships/tags" Target="../tags/tag640.xml"/></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tags" Target="../tags/tag644.xml"/><Relationship Id="rId7" Type="http://schemas.openxmlformats.org/officeDocument/2006/relationships/notesSlide" Target="../notesSlides/notesSlide1.xml"/><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slideLayout" Target="../slideLayouts/slideLayout21.xml"/><Relationship Id="rId5" Type="http://schemas.openxmlformats.org/officeDocument/2006/relationships/tags" Target="../tags/tag646.xml"/><Relationship Id="rId4" Type="http://schemas.openxmlformats.org/officeDocument/2006/relationships/tags" Target="../tags/tag645.xml"/><Relationship Id="rId9" Type="http://schemas.openxmlformats.org/officeDocument/2006/relationships/image" Target="../media/image99.png"/></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649.xml"/><Relationship Id="rId7" Type="http://schemas.openxmlformats.org/officeDocument/2006/relationships/notesSlide" Target="../notesSlides/notesSlide2.xml"/><Relationship Id="rId2" Type="http://schemas.openxmlformats.org/officeDocument/2006/relationships/tags" Target="../tags/tag648.xml"/><Relationship Id="rId1" Type="http://schemas.openxmlformats.org/officeDocument/2006/relationships/tags" Target="../tags/tag647.xml"/><Relationship Id="rId6" Type="http://schemas.openxmlformats.org/officeDocument/2006/relationships/slideLayout" Target="../slideLayouts/slideLayout21.xml"/><Relationship Id="rId5" Type="http://schemas.openxmlformats.org/officeDocument/2006/relationships/tags" Target="../tags/tag651.xml"/><Relationship Id="rId4" Type="http://schemas.openxmlformats.org/officeDocument/2006/relationships/tags" Target="../tags/tag650.xml"/></Relationships>
</file>

<file path=ppt/slides/_rels/slide6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tags" Target="../tags/tag654.xml"/><Relationship Id="rId7" Type="http://schemas.openxmlformats.org/officeDocument/2006/relationships/notesSlide" Target="../notesSlides/notesSlide3.xml"/><Relationship Id="rId2" Type="http://schemas.openxmlformats.org/officeDocument/2006/relationships/tags" Target="../tags/tag653.xml"/><Relationship Id="rId1" Type="http://schemas.openxmlformats.org/officeDocument/2006/relationships/tags" Target="../tags/tag652.xml"/><Relationship Id="rId6" Type="http://schemas.openxmlformats.org/officeDocument/2006/relationships/slideLayout" Target="../slideLayouts/slideLayout21.xml"/><Relationship Id="rId5" Type="http://schemas.openxmlformats.org/officeDocument/2006/relationships/tags" Target="../tags/tag656.xml"/><Relationship Id="rId4" Type="http://schemas.openxmlformats.org/officeDocument/2006/relationships/tags" Target="../tags/tag655.xml"/></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659.xml"/><Relationship Id="rId7" Type="http://schemas.openxmlformats.org/officeDocument/2006/relationships/notesSlide" Target="../notesSlides/notesSlide4.xml"/><Relationship Id="rId2" Type="http://schemas.openxmlformats.org/officeDocument/2006/relationships/tags" Target="../tags/tag658.xml"/><Relationship Id="rId1" Type="http://schemas.openxmlformats.org/officeDocument/2006/relationships/tags" Target="../tags/tag657.xml"/><Relationship Id="rId6" Type="http://schemas.openxmlformats.org/officeDocument/2006/relationships/slideLayout" Target="../slideLayouts/slideLayout21.xml"/><Relationship Id="rId5" Type="http://schemas.openxmlformats.org/officeDocument/2006/relationships/tags" Target="../tags/tag661.xml"/><Relationship Id="rId4" Type="http://schemas.openxmlformats.org/officeDocument/2006/relationships/tags" Target="../tags/tag660.xml"/></Relationships>
</file>

<file path=ppt/slides/_rels/slide67.xml.rels><?xml version="1.0" encoding="UTF-8" standalone="yes"?>
<Relationships xmlns="http://schemas.openxmlformats.org/package/2006/relationships"><Relationship Id="rId8" Type="http://schemas.openxmlformats.org/officeDocument/2006/relationships/tags" Target="../tags/tag669.xml"/><Relationship Id="rId3" Type="http://schemas.openxmlformats.org/officeDocument/2006/relationships/tags" Target="../tags/tag664.xml"/><Relationship Id="rId7" Type="http://schemas.openxmlformats.org/officeDocument/2006/relationships/tags" Target="../tags/tag668.xml"/><Relationship Id="rId2" Type="http://schemas.openxmlformats.org/officeDocument/2006/relationships/tags" Target="../tags/tag663.xml"/><Relationship Id="rId1" Type="http://schemas.openxmlformats.org/officeDocument/2006/relationships/tags" Target="../tags/tag662.xml"/><Relationship Id="rId6" Type="http://schemas.openxmlformats.org/officeDocument/2006/relationships/tags" Target="../tags/tag667.xml"/><Relationship Id="rId5" Type="http://schemas.openxmlformats.org/officeDocument/2006/relationships/tags" Target="../tags/tag666.xml"/><Relationship Id="rId4" Type="http://schemas.openxmlformats.org/officeDocument/2006/relationships/tags" Target="../tags/tag665.xml"/><Relationship Id="rId9"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tags" Target="../tags/tag672.xml"/><Relationship Id="rId7" Type="http://schemas.openxmlformats.org/officeDocument/2006/relationships/notesSlide" Target="../notesSlides/notesSlide5.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tags" Target="../tags/tag671.xml"/><Relationship Id="rId16" Type="http://schemas.openxmlformats.org/officeDocument/2006/relationships/diagramColors" Target="../diagrams/colors8.xml"/><Relationship Id="rId1" Type="http://schemas.openxmlformats.org/officeDocument/2006/relationships/tags" Target="../tags/tag670.xml"/><Relationship Id="rId6" Type="http://schemas.openxmlformats.org/officeDocument/2006/relationships/slideLayout" Target="../slideLayouts/slideLayout21.xml"/><Relationship Id="rId11" Type="http://schemas.openxmlformats.org/officeDocument/2006/relationships/diagramColors" Target="../diagrams/colors7.xml"/><Relationship Id="rId5" Type="http://schemas.openxmlformats.org/officeDocument/2006/relationships/tags" Target="../tags/tag674.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tags" Target="../tags/tag673.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677.xml"/><Relationship Id="rId7" Type="http://schemas.openxmlformats.org/officeDocument/2006/relationships/notesSlide" Target="../notesSlides/notesSlide6.xml"/><Relationship Id="rId12" Type="http://schemas.openxmlformats.org/officeDocument/2006/relationships/image" Target="../media/image107.png"/><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slideLayout" Target="../slideLayouts/slideLayout21.xml"/><Relationship Id="rId11" Type="http://schemas.openxmlformats.org/officeDocument/2006/relationships/image" Target="../media/image106.png"/><Relationship Id="rId5" Type="http://schemas.openxmlformats.org/officeDocument/2006/relationships/tags" Target="../tags/tag679.xml"/><Relationship Id="rId10" Type="http://schemas.openxmlformats.org/officeDocument/2006/relationships/image" Target="../media/image105.png"/><Relationship Id="rId4" Type="http://schemas.openxmlformats.org/officeDocument/2006/relationships/tags" Target="../tags/tag678.xml"/><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26" Type="http://schemas.openxmlformats.org/officeDocument/2006/relationships/tags" Target="../tags/tag115.xml"/><Relationship Id="rId21" Type="http://schemas.openxmlformats.org/officeDocument/2006/relationships/tags" Target="../tags/tag110.xml"/><Relationship Id="rId42" Type="http://schemas.openxmlformats.org/officeDocument/2006/relationships/tags" Target="../tags/tag131.xml"/><Relationship Id="rId47" Type="http://schemas.openxmlformats.org/officeDocument/2006/relationships/tags" Target="../tags/tag136.xml"/><Relationship Id="rId63" Type="http://schemas.openxmlformats.org/officeDocument/2006/relationships/tags" Target="../tags/tag152.xml"/><Relationship Id="rId68" Type="http://schemas.openxmlformats.org/officeDocument/2006/relationships/slideLayout" Target="../slideLayouts/slideLayout17.xml"/><Relationship Id="rId7" Type="http://schemas.openxmlformats.org/officeDocument/2006/relationships/tags" Target="../tags/tag96.xml"/><Relationship Id="rId2" Type="http://schemas.openxmlformats.org/officeDocument/2006/relationships/tags" Target="../tags/tag91.xml"/><Relationship Id="rId16" Type="http://schemas.openxmlformats.org/officeDocument/2006/relationships/tags" Target="../tags/tag105.xml"/><Relationship Id="rId29" Type="http://schemas.openxmlformats.org/officeDocument/2006/relationships/tags" Target="../tags/tag118.xml"/><Relationship Id="rId11" Type="http://schemas.openxmlformats.org/officeDocument/2006/relationships/tags" Target="../tags/tag100.xml"/><Relationship Id="rId24" Type="http://schemas.openxmlformats.org/officeDocument/2006/relationships/tags" Target="../tags/tag113.xml"/><Relationship Id="rId32" Type="http://schemas.openxmlformats.org/officeDocument/2006/relationships/tags" Target="../tags/tag121.xml"/><Relationship Id="rId37" Type="http://schemas.openxmlformats.org/officeDocument/2006/relationships/tags" Target="../tags/tag126.xml"/><Relationship Id="rId40" Type="http://schemas.openxmlformats.org/officeDocument/2006/relationships/tags" Target="../tags/tag129.xml"/><Relationship Id="rId45" Type="http://schemas.openxmlformats.org/officeDocument/2006/relationships/tags" Target="../tags/tag134.xml"/><Relationship Id="rId53" Type="http://schemas.openxmlformats.org/officeDocument/2006/relationships/tags" Target="../tags/tag142.xml"/><Relationship Id="rId58" Type="http://schemas.openxmlformats.org/officeDocument/2006/relationships/tags" Target="../tags/tag147.xml"/><Relationship Id="rId66" Type="http://schemas.openxmlformats.org/officeDocument/2006/relationships/tags" Target="../tags/tag155.xml"/><Relationship Id="rId5" Type="http://schemas.openxmlformats.org/officeDocument/2006/relationships/tags" Target="../tags/tag94.xml"/><Relationship Id="rId61" Type="http://schemas.openxmlformats.org/officeDocument/2006/relationships/tags" Target="../tags/tag150.xml"/><Relationship Id="rId19" Type="http://schemas.openxmlformats.org/officeDocument/2006/relationships/tags" Target="../tags/tag108.xml"/><Relationship Id="rId14" Type="http://schemas.openxmlformats.org/officeDocument/2006/relationships/tags" Target="../tags/tag103.xml"/><Relationship Id="rId22" Type="http://schemas.openxmlformats.org/officeDocument/2006/relationships/tags" Target="../tags/tag111.xml"/><Relationship Id="rId27" Type="http://schemas.openxmlformats.org/officeDocument/2006/relationships/tags" Target="../tags/tag116.xml"/><Relationship Id="rId30" Type="http://schemas.openxmlformats.org/officeDocument/2006/relationships/tags" Target="../tags/tag119.xml"/><Relationship Id="rId35" Type="http://schemas.openxmlformats.org/officeDocument/2006/relationships/tags" Target="../tags/tag124.xml"/><Relationship Id="rId43" Type="http://schemas.openxmlformats.org/officeDocument/2006/relationships/tags" Target="../tags/tag132.xml"/><Relationship Id="rId48" Type="http://schemas.openxmlformats.org/officeDocument/2006/relationships/tags" Target="../tags/tag137.xml"/><Relationship Id="rId56" Type="http://schemas.openxmlformats.org/officeDocument/2006/relationships/tags" Target="../tags/tag145.xml"/><Relationship Id="rId64" Type="http://schemas.openxmlformats.org/officeDocument/2006/relationships/tags" Target="../tags/tag153.xml"/><Relationship Id="rId69" Type="http://schemas.openxmlformats.org/officeDocument/2006/relationships/image" Target="../media/image10.png"/><Relationship Id="rId8" Type="http://schemas.openxmlformats.org/officeDocument/2006/relationships/tags" Target="../tags/tag97.xml"/><Relationship Id="rId51" Type="http://schemas.openxmlformats.org/officeDocument/2006/relationships/tags" Target="../tags/tag140.xml"/><Relationship Id="rId3" Type="http://schemas.openxmlformats.org/officeDocument/2006/relationships/tags" Target="../tags/tag92.xml"/><Relationship Id="rId12" Type="http://schemas.openxmlformats.org/officeDocument/2006/relationships/tags" Target="../tags/tag101.xml"/><Relationship Id="rId17" Type="http://schemas.openxmlformats.org/officeDocument/2006/relationships/tags" Target="../tags/tag106.xml"/><Relationship Id="rId25" Type="http://schemas.openxmlformats.org/officeDocument/2006/relationships/tags" Target="../tags/tag114.xml"/><Relationship Id="rId33" Type="http://schemas.openxmlformats.org/officeDocument/2006/relationships/tags" Target="../tags/tag122.xml"/><Relationship Id="rId38" Type="http://schemas.openxmlformats.org/officeDocument/2006/relationships/tags" Target="../tags/tag127.xml"/><Relationship Id="rId46" Type="http://schemas.openxmlformats.org/officeDocument/2006/relationships/tags" Target="../tags/tag135.xml"/><Relationship Id="rId59" Type="http://schemas.openxmlformats.org/officeDocument/2006/relationships/tags" Target="../tags/tag148.xml"/><Relationship Id="rId67" Type="http://schemas.openxmlformats.org/officeDocument/2006/relationships/tags" Target="../tags/tag156.xml"/><Relationship Id="rId20" Type="http://schemas.openxmlformats.org/officeDocument/2006/relationships/tags" Target="../tags/tag109.xml"/><Relationship Id="rId41" Type="http://schemas.openxmlformats.org/officeDocument/2006/relationships/tags" Target="../tags/tag130.xml"/><Relationship Id="rId54" Type="http://schemas.openxmlformats.org/officeDocument/2006/relationships/tags" Target="../tags/tag143.xml"/><Relationship Id="rId62" Type="http://schemas.openxmlformats.org/officeDocument/2006/relationships/tags" Target="../tags/tag151.xml"/><Relationship Id="rId1" Type="http://schemas.openxmlformats.org/officeDocument/2006/relationships/tags" Target="../tags/tag90.xml"/><Relationship Id="rId6" Type="http://schemas.openxmlformats.org/officeDocument/2006/relationships/tags" Target="../tags/tag95.xml"/><Relationship Id="rId15" Type="http://schemas.openxmlformats.org/officeDocument/2006/relationships/tags" Target="../tags/tag104.xml"/><Relationship Id="rId23" Type="http://schemas.openxmlformats.org/officeDocument/2006/relationships/tags" Target="../tags/tag112.xml"/><Relationship Id="rId28" Type="http://schemas.openxmlformats.org/officeDocument/2006/relationships/tags" Target="../tags/tag117.xml"/><Relationship Id="rId36" Type="http://schemas.openxmlformats.org/officeDocument/2006/relationships/tags" Target="../tags/tag125.xml"/><Relationship Id="rId49" Type="http://schemas.openxmlformats.org/officeDocument/2006/relationships/tags" Target="../tags/tag138.xml"/><Relationship Id="rId57" Type="http://schemas.openxmlformats.org/officeDocument/2006/relationships/tags" Target="../tags/tag146.xml"/><Relationship Id="rId10" Type="http://schemas.openxmlformats.org/officeDocument/2006/relationships/tags" Target="../tags/tag99.xml"/><Relationship Id="rId31" Type="http://schemas.openxmlformats.org/officeDocument/2006/relationships/tags" Target="../tags/tag120.xml"/><Relationship Id="rId44" Type="http://schemas.openxmlformats.org/officeDocument/2006/relationships/tags" Target="../tags/tag133.xml"/><Relationship Id="rId52" Type="http://schemas.openxmlformats.org/officeDocument/2006/relationships/tags" Target="../tags/tag141.xml"/><Relationship Id="rId60" Type="http://schemas.openxmlformats.org/officeDocument/2006/relationships/tags" Target="../tags/tag149.xml"/><Relationship Id="rId65" Type="http://schemas.openxmlformats.org/officeDocument/2006/relationships/tags" Target="../tags/tag154.xml"/><Relationship Id="rId4" Type="http://schemas.openxmlformats.org/officeDocument/2006/relationships/tags" Target="../tags/tag93.xml"/><Relationship Id="rId9" Type="http://schemas.openxmlformats.org/officeDocument/2006/relationships/tags" Target="../tags/tag98.xml"/><Relationship Id="rId13" Type="http://schemas.openxmlformats.org/officeDocument/2006/relationships/tags" Target="../tags/tag102.xml"/><Relationship Id="rId18" Type="http://schemas.openxmlformats.org/officeDocument/2006/relationships/tags" Target="../tags/tag107.xml"/><Relationship Id="rId39" Type="http://schemas.openxmlformats.org/officeDocument/2006/relationships/tags" Target="../tags/tag128.xml"/><Relationship Id="rId34" Type="http://schemas.openxmlformats.org/officeDocument/2006/relationships/tags" Target="../tags/tag123.xml"/><Relationship Id="rId50" Type="http://schemas.openxmlformats.org/officeDocument/2006/relationships/tags" Target="../tags/tag139.xml"/><Relationship Id="rId55" Type="http://schemas.openxmlformats.org/officeDocument/2006/relationships/tags" Target="../tags/tag144.xml"/></Relationships>
</file>

<file path=ppt/slides/_rels/slide70.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tags" Target="../tags/tag682.xml"/><Relationship Id="rId7" Type="http://schemas.openxmlformats.org/officeDocument/2006/relationships/notesSlide" Target="../notesSlides/notesSlide7.xml"/><Relationship Id="rId2" Type="http://schemas.openxmlformats.org/officeDocument/2006/relationships/tags" Target="../tags/tag681.xml"/><Relationship Id="rId1" Type="http://schemas.openxmlformats.org/officeDocument/2006/relationships/tags" Target="../tags/tag680.xml"/><Relationship Id="rId6" Type="http://schemas.openxmlformats.org/officeDocument/2006/relationships/slideLayout" Target="../slideLayouts/slideLayout21.xml"/><Relationship Id="rId5" Type="http://schemas.openxmlformats.org/officeDocument/2006/relationships/tags" Target="../tags/tag684.xml"/><Relationship Id="rId4" Type="http://schemas.openxmlformats.org/officeDocument/2006/relationships/tags" Target="../tags/tag683.xml"/></Relationships>
</file>

<file path=ppt/slides/_rels/slide7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tags" Target="../tags/tag687.xml"/><Relationship Id="rId7" Type="http://schemas.openxmlformats.org/officeDocument/2006/relationships/notesSlide" Target="../notesSlides/notesSlide8.xml"/><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slideLayout" Target="../slideLayouts/slideLayout21.xml"/><Relationship Id="rId5" Type="http://schemas.openxmlformats.org/officeDocument/2006/relationships/tags" Target="../tags/tag689.xml"/><Relationship Id="rId4" Type="http://schemas.openxmlformats.org/officeDocument/2006/relationships/tags" Target="../tags/tag688.xml"/></Relationships>
</file>

<file path=ppt/slides/_rels/slide7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692.xml"/><Relationship Id="rId7" Type="http://schemas.openxmlformats.org/officeDocument/2006/relationships/notesSlide" Target="../notesSlides/notesSlide9.xml"/><Relationship Id="rId2" Type="http://schemas.openxmlformats.org/officeDocument/2006/relationships/tags" Target="../tags/tag691.xml"/><Relationship Id="rId1" Type="http://schemas.openxmlformats.org/officeDocument/2006/relationships/tags" Target="../tags/tag690.xml"/><Relationship Id="rId6" Type="http://schemas.openxmlformats.org/officeDocument/2006/relationships/slideLayout" Target="../slideLayouts/slideLayout21.xml"/><Relationship Id="rId5" Type="http://schemas.openxmlformats.org/officeDocument/2006/relationships/tags" Target="../tags/tag694.xml"/><Relationship Id="rId4" Type="http://schemas.openxmlformats.org/officeDocument/2006/relationships/tags" Target="../tags/tag693.xml"/></Relationships>
</file>

<file path=ppt/slides/_rels/slide73.xml.rels><?xml version="1.0" encoding="UTF-8" standalone="yes"?>
<Relationships xmlns="http://schemas.openxmlformats.org/package/2006/relationships"><Relationship Id="rId8" Type="http://schemas.openxmlformats.org/officeDocument/2006/relationships/tags" Target="../tags/tag702.xml"/><Relationship Id="rId13" Type="http://schemas.openxmlformats.org/officeDocument/2006/relationships/image" Target="../media/image112.png"/><Relationship Id="rId3" Type="http://schemas.openxmlformats.org/officeDocument/2006/relationships/tags" Target="../tags/tag697.xml"/><Relationship Id="rId7" Type="http://schemas.openxmlformats.org/officeDocument/2006/relationships/tags" Target="../tags/tag701.xml"/><Relationship Id="rId12" Type="http://schemas.openxmlformats.org/officeDocument/2006/relationships/image" Target="../media/image111.png"/><Relationship Id="rId2" Type="http://schemas.openxmlformats.org/officeDocument/2006/relationships/tags" Target="../tags/tag696.xml"/><Relationship Id="rId1" Type="http://schemas.openxmlformats.org/officeDocument/2006/relationships/tags" Target="../tags/tag695.xml"/><Relationship Id="rId6" Type="http://schemas.openxmlformats.org/officeDocument/2006/relationships/tags" Target="../tags/tag700.xml"/><Relationship Id="rId11" Type="http://schemas.openxmlformats.org/officeDocument/2006/relationships/image" Target="../media/image10.png"/><Relationship Id="rId5" Type="http://schemas.openxmlformats.org/officeDocument/2006/relationships/tags" Target="../tags/tag699.xml"/><Relationship Id="rId15" Type="http://schemas.openxmlformats.org/officeDocument/2006/relationships/image" Target="../media/image113.png"/><Relationship Id="rId10" Type="http://schemas.openxmlformats.org/officeDocument/2006/relationships/notesSlide" Target="../notesSlides/notesSlide10.xml"/><Relationship Id="rId4" Type="http://schemas.openxmlformats.org/officeDocument/2006/relationships/tags" Target="../tags/tag698.xml"/><Relationship Id="rId9" Type="http://schemas.openxmlformats.org/officeDocument/2006/relationships/slideLayout" Target="../slideLayouts/slideLayout21.xml"/><Relationship Id="rId1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tags" Target="../tags/tag705.xml"/><Relationship Id="rId7" Type="http://schemas.openxmlformats.org/officeDocument/2006/relationships/notesSlide" Target="../notesSlides/notesSlide11.xml"/><Relationship Id="rId2" Type="http://schemas.openxmlformats.org/officeDocument/2006/relationships/tags" Target="../tags/tag704.xml"/><Relationship Id="rId1" Type="http://schemas.openxmlformats.org/officeDocument/2006/relationships/tags" Target="../tags/tag703.xml"/><Relationship Id="rId6" Type="http://schemas.openxmlformats.org/officeDocument/2006/relationships/slideLayout" Target="../slideLayouts/slideLayout21.xml"/><Relationship Id="rId5" Type="http://schemas.openxmlformats.org/officeDocument/2006/relationships/tags" Target="../tags/tag707.xml"/><Relationship Id="rId4" Type="http://schemas.openxmlformats.org/officeDocument/2006/relationships/tags" Target="../tags/tag706.xml"/></Relationships>
</file>

<file path=ppt/slides/_rels/slide75.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tags" Target="../tags/tag710.xml"/><Relationship Id="rId7" Type="http://schemas.openxmlformats.org/officeDocument/2006/relationships/notesSlide" Target="../notesSlides/notesSlide12.xml"/><Relationship Id="rId2" Type="http://schemas.openxmlformats.org/officeDocument/2006/relationships/tags" Target="../tags/tag709.xml"/><Relationship Id="rId1" Type="http://schemas.openxmlformats.org/officeDocument/2006/relationships/tags" Target="../tags/tag708.xml"/><Relationship Id="rId6" Type="http://schemas.openxmlformats.org/officeDocument/2006/relationships/slideLayout" Target="../slideLayouts/slideLayout21.xml"/><Relationship Id="rId5" Type="http://schemas.openxmlformats.org/officeDocument/2006/relationships/tags" Target="../tags/tag712.xml"/><Relationship Id="rId4" Type="http://schemas.openxmlformats.org/officeDocument/2006/relationships/tags" Target="../tags/tag711.xml"/></Relationships>
</file>

<file path=ppt/slides/_rels/slide76.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tags" Target="../tags/tag715.xml"/><Relationship Id="rId7" Type="http://schemas.openxmlformats.org/officeDocument/2006/relationships/notesSlide" Target="../notesSlides/notesSlide13.xml"/><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slideLayout" Target="../slideLayouts/slideLayout21.xml"/><Relationship Id="rId5" Type="http://schemas.openxmlformats.org/officeDocument/2006/relationships/tags" Target="../tags/tag717.xml"/><Relationship Id="rId4" Type="http://schemas.openxmlformats.org/officeDocument/2006/relationships/tags" Target="../tags/tag716.xml"/></Relationships>
</file>

<file path=ppt/slides/_rels/slide77.xml.rels><?xml version="1.0" encoding="UTF-8" standalone="yes"?>
<Relationships xmlns="http://schemas.openxmlformats.org/package/2006/relationships"><Relationship Id="rId8" Type="http://schemas.openxmlformats.org/officeDocument/2006/relationships/tags" Target="../tags/tag725.xml"/><Relationship Id="rId13" Type="http://schemas.openxmlformats.org/officeDocument/2006/relationships/image" Target="../media/image112.png"/><Relationship Id="rId3" Type="http://schemas.openxmlformats.org/officeDocument/2006/relationships/tags" Target="../tags/tag720.xml"/><Relationship Id="rId7" Type="http://schemas.openxmlformats.org/officeDocument/2006/relationships/tags" Target="../tags/tag724.xml"/><Relationship Id="rId12" Type="http://schemas.openxmlformats.org/officeDocument/2006/relationships/image" Target="../media/image111.png"/><Relationship Id="rId2" Type="http://schemas.openxmlformats.org/officeDocument/2006/relationships/tags" Target="../tags/tag719.xml"/><Relationship Id="rId16" Type="http://schemas.openxmlformats.org/officeDocument/2006/relationships/image" Target="../media/image117.jpeg"/><Relationship Id="rId1" Type="http://schemas.openxmlformats.org/officeDocument/2006/relationships/tags" Target="../tags/tag718.xml"/><Relationship Id="rId6" Type="http://schemas.openxmlformats.org/officeDocument/2006/relationships/tags" Target="../tags/tag723.xml"/><Relationship Id="rId11" Type="http://schemas.openxmlformats.org/officeDocument/2006/relationships/image" Target="../media/image10.png"/><Relationship Id="rId5" Type="http://schemas.openxmlformats.org/officeDocument/2006/relationships/tags" Target="../tags/tag722.xml"/><Relationship Id="rId15" Type="http://schemas.openxmlformats.org/officeDocument/2006/relationships/image" Target="../media/image113.png"/><Relationship Id="rId10" Type="http://schemas.openxmlformats.org/officeDocument/2006/relationships/notesSlide" Target="../notesSlides/notesSlide14.xml"/><Relationship Id="rId4" Type="http://schemas.openxmlformats.org/officeDocument/2006/relationships/tags" Target="../tags/tag721.xml"/><Relationship Id="rId9" Type="http://schemas.openxmlformats.org/officeDocument/2006/relationships/slideLayout" Target="../slideLayouts/slideLayout21.xml"/><Relationship Id="rId14"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tags" Target="../tags/tag728.xml"/><Relationship Id="rId7" Type="http://schemas.openxmlformats.org/officeDocument/2006/relationships/notesSlide" Target="../notesSlides/notesSlide15.xml"/><Relationship Id="rId2" Type="http://schemas.openxmlformats.org/officeDocument/2006/relationships/tags" Target="../tags/tag727.xml"/><Relationship Id="rId1" Type="http://schemas.openxmlformats.org/officeDocument/2006/relationships/tags" Target="../tags/tag726.xml"/><Relationship Id="rId6" Type="http://schemas.openxmlformats.org/officeDocument/2006/relationships/slideLayout" Target="../slideLayouts/slideLayout21.xml"/><Relationship Id="rId5" Type="http://schemas.openxmlformats.org/officeDocument/2006/relationships/tags" Target="../tags/tag730.xml"/><Relationship Id="rId4" Type="http://schemas.openxmlformats.org/officeDocument/2006/relationships/tags" Target="../tags/tag729.xml"/><Relationship Id="rId9" Type="http://schemas.openxmlformats.org/officeDocument/2006/relationships/image" Target="../media/image119.png"/></Relationships>
</file>

<file path=ppt/slides/_rels/slide79.xml.rels><?xml version="1.0" encoding="UTF-8" standalone="yes"?>
<Relationships xmlns="http://schemas.openxmlformats.org/package/2006/relationships"><Relationship Id="rId8" Type="http://schemas.openxmlformats.org/officeDocument/2006/relationships/tags" Target="../tags/tag738.xml"/><Relationship Id="rId3" Type="http://schemas.openxmlformats.org/officeDocument/2006/relationships/tags" Target="../tags/tag733.xml"/><Relationship Id="rId7" Type="http://schemas.openxmlformats.org/officeDocument/2006/relationships/tags" Target="../tags/tag737.xml"/><Relationship Id="rId2" Type="http://schemas.openxmlformats.org/officeDocument/2006/relationships/tags" Target="../tags/tag732.xml"/><Relationship Id="rId1" Type="http://schemas.openxmlformats.org/officeDocument/2006/relationships/tags" Target="../tags/tag731.xml"/><Relationship Id="rId6" Type="http://schemas.openxmlformats.org/officeDocument/2006/relationships/tags" Target="../tags/tag736.xml"/><Relationship Id="rId5" Type="http://schemas.openxmlformats.org/officeDocument/2006/relationships/tags" Target="../tags/tag735.xml"/><Relationship Id="rId4" Type="http://schemas.openxmlformats.org/officeDocument/2006/relationships/tags" Target="../tags/tag734.xml"/><Relationship Id="rId9"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6" Type="http://schemas.openxmlformats.org/officeDocument/2006/relationships/tags" Target="../tags/tag182.xml"/><Relationship Id="rId21" Type="http://schemas.openxmlformats.org/officeDocument/2006/relationships/tags" Target="../tags/tag177.xml"/><Relationship Id="rId34" Type="http://schemas.openxmlformats.org/officeDocument/2006/relationships/tags" Target="../tags/tag190.xml"/><Relationship Id="rId42" Type="http://schemas.openxmlformats.org/officeDocument/2006/relationships/tags" Target="../tags/tag198.xml"/><Relationship Id="rId47" Type="http://schemas.openxmlformats.org/officeDocument/2006/relationships/tags" Target="../tags/tag203.xml"/><Relationship Id="rId50" Type="http://schemas.openxmlformats.org/officeDocument/2006/relationships/tags" Target="../tags/tag206.xml"/><Relationship Id="rId55" Type="http://schemas.openxmlformats.org/officeDocument/2006/relationships/tags" Target="../tags/tag211.xml"/><Relationship Id="rId63" Type="http://schemas.openxmlformats.org/officeDocument/2006/relationships/tags" Target="../tags/tag219.xml"/><Relationship Id="rId68" Type="http://schemas.openxmlformats.org/officeDocument/2006/relationships/image" Target="../media/image10.png"/><Relationship Id="rId7" Type="http://schemas.openxmlformats.org/officeDocument/2006/relationships/tags" Target="../tags/tag163.xml"/><Relationship Id="rId2" Type="http://schemas.openxmlformats.org/officeDocument/2006/relationships/tags" Target="../tags/tag158.xml"/><Relationship Id="rId16" Type="http://schemas.openxmlformats.org/officeDocument/2006/relationships/tags" Target="../tags/tag172.xml"/><Relationship Id="rId29" Type="http://schemas.openxmlformats.org/officeDocument/2006/relationships/tags" Target="../tags/tag185.xml"/><Relationship Id="rId11" Type="http://schemas.openxmlformats.org/officeDocument/2006/relationships/tags" Target="../tags/tag167.xml"/><Relationship Id="rId24" Type="http://schemas.openxmlformats.org/officeDocument/2006/relationships/tags" Target="../tags/tag180.xml"/><Relationship Id="rId32" Type="http://schemas.openxmlformats.org/officeDocument/2006/relationships/tags" Target="../tags/tag188.xml"/><Relationship Id="rId37" Type="http://schemas.openxmlformats.org/officeDocument/2006/relationships/tags" Target="../tags/tag193.xml"/><Relationship Id="rId40" Type="http://schemas.openxmlformats.org/officeDocument/2006/relationships/tags" Target="../tags/tag196.xml"/><Relationship Id="rId45" Type="http://schemas.openxmlformats.org/officeDocument/2006/relationships/tags" Target="../tags/tag201.xml"/><Relationship Id="rId53" Type="http://schemas.openxmlformats.org/officeDocument/2006/relationships/tags" Target="../tags/tag209.xml"/><Relationship Id="rId58" Type="http://schemas.openxmlformats.org/officeDocument/2006/relationships/tags" Target="../tags/tag214.xml"/><Relationship Id="rId66" Type="http://schemas.openxmlformats.org/officeDocument/2006/relationships/tags" Target="../tags/tag222.xml"/><Relationship Id="rId5" Type="http://schemas.openxmlformats.org/officeDocument/2006/relationships/tags" Target="../tags/tag161.xml"/><Relationship Id="rId61" Type="http://schemas.openxmlformats.org/officeDocument/2006/relationships/tags" Target="../tags/tag217.xml"/><Relationship Id="rId19" Type="http://schemas.openxmlformats.org/officeDocument/2006/relationships/tags" Target="../tags/tag17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tags" Target="../tags/tag183.xml"/><Relationship Id="rId30" Type="http://schemas.openxmlformats.org/officeDocument/2006/relationships/tags" Target="../tags/tag186.xml"/><Relationship Id="rId35" Type="http://schemas.openxmlformats.org/officeDocument/2006/relationships/tags" Target="../tags/tag191.xml"/><Relationship Id="rId43" Type="http://schemas.openxmlformats.org/officeDocument/2006/relationships/tags" Target="../tags/tag199.xml"/><Relationship Id="rId48" Type="http://schemas.openxmlformats.org/officeDocument/2006/relationships/tags" Target="../tags/tag204.xml"/><Relationship Id="rId56" Type="http://schemas.openxmlformats.org/officeDocument/2006/relationships/tags" Target="../tags/tag212.xml"/><Relationship Id="rId64" Type="http://schemas.openxmlformats.org/officeDocument/2006/relationships/tags" Target="../tags/tag220.xml"/><Relationship Id="rId8" Type="http://schemas.openxmlformats.org/officeDocument/2006/relationships/tags" Target="../tags/tag164.xml"/><Relationship Id="rId51" Type="http://schemas.openxmlformats.org/officeDocument/2006/relationships/tags" Target="../tags/tag207.xml"/><Relationship Id="rId3" Type="http://schemas.openxmlformats.org/officeDocument/2006/relationships/tags" Target="../tags/tag159.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tags" Target="../tags/tag181.xml"/><Relationship Id="rId33" Type="http://schemas.openxmlformats.org/officeDocument/2006/relationships/tags" Target="../tags/tag189.xml"/><Relationship Id="rId38" Type="http://schemas.openxmlformats.org/officeDocument/2006/relationships/tags" Target="../tags/tag194.xml"/><Relationship Id="rId46" Type="http://schemas.openxmlformats.org/officeDocument/2006/relationships/tags" Target="../tags/tag202.xml"/><Relationship Id="rId59" Type="http://schemas.openxmlformats.org/officeDocument/2006/relationships/tags" Target="../tags/tag215.xml"/><Relationship Id="rId67" Type="http://schemas.openxmlformats.org/officeDocument/2006/relationships/slideLayout" Target="../slideLayouts/slideLayout17.xml"/><Relationship Id="rId20" Type="http://schemas.openxmlformats.org/officeDocument/2006/relationships/tags" Target="../tags/tag176.xml"/><Relationship Id="rId41" Type="http://schemas.openxmlformats.org/officeDocument/2006/relationships/tags" Target="../tags/tag197.xml"/><Relationship Id="rId54" Type="http://schemas.openxmlformats.org/officeDocument/2006/relationships/tags" Target="../tags/tag210.xml"/><Relationship Id="rId62" Type="http://schemas.openxmlformats.org/officeDocument/2006/relationships/tags" Target="../tags/tag218.xml"/><Relationship Id="rId1" Type="http://schemas.openxmlformats.org/officeDocument/2006/relationships/tags" Target="../tags/tag157.xml"/><Relationship Id="rId6" Type="http://schemas.openxmlformats.org/officeDocument/2006/relationships/tags" Target="../tags/tag162.xml"/><Relationship Id="rId15" Type="http://schemas.openxmlformats.org/officeDocument/2006/relationships/tags" Target="../tags/tag171.xml"/><Relationship Id="rId23" Type="http://schemas.openxmlformats.org/officeDocument/2006/relationships/tags" Target="../tags/tag179.xml"/><Relationship Id="rId28" Type="http://schemas.openxmlformats.org/officeDocument/2006/relationships/tags" Target="../tags/tag184.xml"/><Relationship Id="rId36" Type="http://schemas.openxmlformats.org/officeDocument/2006/relationships/tags" Target="../tags/tag192.xml"/><Relationship Id="rId49" Type="http://schemas.openxmlformats.org/officeDocument/2006/relationships/tags" Target="../tags/tag205.xml"/><Relationship Id="rId57" Type="http://schemas.openxmlformats.org/officeDocument/2006/relationships/tags" Target="../tags/tag213.xml"/><Relationship Id="rId10" Type="http://schemas.openxmlformats.org/officeDocument/2006/relationships/tags" Target="../tags/tag166.xml"/><Relationship Id="rId31" Type="http://schemas.openxmlformats.org/officeDocument/2006/relationships/tags" Target="../tags/tag187.xml"/><Relationship Id="rId44" Type="http://schemas.openxmlformats.org/officeDocument/2006/relationships/tags" Target="../tags/tag200.xml"/><Relationship Id="rId52" Type="http://schemas.openxmlformats.org/officeDocument/2006/relationships/tags" Target="../tags/tag208.xml"/><Relationship Id="rId60" Type="http://schemas.openxmlformats.org/officeDocument/2006/relationships/tags" Target="../tags/tag216.xml"/><Relationship Id="rId65" Type="http://schemas.openxmlformats.org/officeDocument/2006/relationships/tags" Target="../tags/tag221.xml"/><Relationship Id="rId4" Type="http://schemas.openxmlformats.org/officeDocument/2006/relationships/tags" Target="../tags/tag160.xml"/><Relationship Id="rId9" Type="http://schemas.openxmlformats.org/officeDocument/2006/relationships/tags" Target="../tags/tag165.xml"/><Relationship Id="rId13" Type="http://schemas.openxmlformats.org/officeDocument/2006/relationships/tags" Target="../tags/tag169.xml"/><Relationship Id="rId18" Type="http://schemas.openxmlformats.org/officeDocument/2006/relationships/tags" Target="../tags/tag174.xml"/><Relationship Id="rId39" Type="http://schemas.openxmlformats.org/officeDocument/2006/relationships/tags" Target="../tags/tag195.xml"/></Relationships>
</file>

<file path=ppt/slides/_rels/slide8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741.xml"/><Relationship Id="rId7" Type="http://schemas.openxmlformats.org/officeDocument/2006/relationships/notesSlide" Target="../notesSlides/notesSlide16.xml"/><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slideLayout" Target="../slideLayouts/slideLayout21.xml"/><Relationship Id="rId5" Type="http://schemas.openxmlformats.org/officeDocument/2006/relationships/tags" Target="../tags/tag743.xml"/><Relationship Id="rId4" Type="http://schemas.openxmlformats.org/officeDocument/2006/relationships/tags" Target="../tags/tag742.xml"/></Relationships>
</file>

<file path=ppt/slides/_rels/slide81.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tags" Target="../tags/tag746.xml"/><Relationship Id="rId7" Type="http://schemas.openxmlformats.org/officeDocument/2006/relationships/notesSlide" Target="../notesSlides/notesSlide17.xml"/><Relationship Id="rId2" Type="http://schemas.openxmlformats.org/officeDocument/2006/relationships/tags" Target="../tags/tag745.xml"/><Relationship Id="rId1" Type="http://schemas.openxmlformats.org/officeDocument/2006/relationships/tags" Target="../tags/tag744.xml"/><Relationship Id="rId6" Type="http://schemas.openxmlformats.org/officeDocument/2006/relationships/slideLayout" Target="../slideLayouts/slideLayout21.xml"/><Relationship Id="rId5" Type="http://schemas.openxmlformats.org/officeDocument/2006/relationships/tags" Target="../tags/tag748.xml"/><Relationship Id="rId4" Type="http://schemas.openxmlformats.org/officeDocument/2006/relationships/tags" Target="../tags/tag747.xml"/><Relationship Id="rId9" Type="http://schemas.openxmlformats.org/officeDocument/2006/relationships/image" Target="../media/image121.emf"/></Relationships>
</file>

<file path=ppt/slides/_rels/slide82.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tags" Target="../tags/tag751.xml"/><Relationship Id="rId7" Type="http://schemas.openxmlformats.org/officeDocument/2006/relationships/notesSlide" Target="../notesSlides/notesSlide18.xml"/><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slideLayout" Target="../slideLayouts/slideLayout21.xml"/><Relationship Id="rId5" Type="http://schemas.openxmlformats.org/officeDocument/2006/relationships/tags" Target="../tags/tag753.xml"/><Relationship Id="rId4" Type="http://schemas.openxmlformats.org/officeDocument/2006/relationships/tags" Target="../tags/tag752.xml"/><Relationship Id="rId9" Type="http://schemas.openxmlformats.org/officeDocument/2006/relationships/image" Target="../media/image122.emf"/></Relationships>
</file>

<file path=ppt/slides/_rels/slide83.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tags" Target="../tags/tag756.xml"/><Relationship Id="rId7" Type="http://schemas.openxmlformats.org/officeDocument/2006/relationships/notesSlide" Target="../notesSlides/notesSlide19.xml"/><Relationship Id="rId2" Type="http://schemas.openxmlformats.org/officeDocument/2006/relationships/tags" Target="../tags/tag755.xml"/><Relationship Id="rId1" Type="http://schemas.openxmlformats.org/officeDocument/2006/relationships/tags" Target="../tags/tag754.xml"/><Relationship Id="rId6" Type="http://schemas.openxmlformats.org/officeDocument/2006/relationships/slideLayout" Target="../slideLayouts/slideLayout21.xml"/><Relationship Id="rId5" Type="http://schemas.openxmlformats.org/officeDocument/2006/relationships/tags" Target="../tags/tag758.xml"/><Relationship Id="rId4" Type="http://schemas.openxmlformats.org/officeDocument/2006/relationships/tags" Target="../tags/tag757.xml"/><Relationship Id="rId9" Type="http://schemas.openxmlformats.org/officeDocument/2006/relationships/image" Target="../media/image123.emf"/></Relationships>
</file>

<file path=ppt/slides/_rels/slide84.xml.rels><?xml version="1.0" encoding="UTF-8" standalone="yes"?>
<Relationships xmlns="http://schemas.openxmlformats.org/package/2006/relationships"><Relationship Id="rId8" Type="http://schemas.openxmlformats.org/officeDocument/2006/relationships/package" Target="../embeddings/Microsoft_Word_Document3.docx"/><Relationship Id="rId3" Type="http://schemas.openxmlformats.org/officeDocument/2006/relationships/tags" Target="../tags/tag761.xml"/><Relationship Id="rId7" Type="http://schemas.openxmlformats.org/officeDocument/2006/relationships/notesSlide" Target="../notesSlides/notesSlide20.xml"/><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slideLayout" Target="../slideLayouts/slideLayout21.xml"/><Relationship Id="rId5" Type="http://schemas.openxmlformats.org/officeDocument/2006/relationships/tags" Target="../tags/tag763.xml"/><Relationship Id="rId4" Type="http://schemas.openxmlformats.org/officeDocument/2006/relationships/tags" Target="../tags/tag762.xml"/><Relationship Id="rId9" Type="http://schemas.openxmlformats.org/officeDocument/2006/relationships/image" Target="../media/image124.emf"/></Relationships>
</file>

<file path=ppt/slides/_rels/slide85.xml.rels><?xml version="1.0" encoding="UTF-8" standalone="yes"?>
<Relationships xmlns="http://schemas.openxmlformats.org/package/2006/relationships"><Relationship Id="rId8" Type="http://schemas.openxmlformats.org/officeDocument/2006/relationships/package" Target="../embeddings/Microsoft_Word_Document4.docx"/><Relationship Id="rId3" Type="http://schemas.openxmlformats.org/officeDocument/2006/relationships/tags" Target="../tags/tag766.xml"/><Relationship Id="rId7" Type="http://schemas.openxmlformats.org/officeDocument/2006/relationships/notesSlide" Target="../notesSlides/notesSlide21.xml"/><Relationship Id="rId2" Type="http://schemas.openxmlformats.org/officeDocument/2006/relationships/tags" Target="../tags/tag765.xml"/><Relationship Id="rId1" Type="http://schemas.openxmlformats.org/officeDocument/2006/relationships/tags" Target="../tags/tag764.xml"/><Relationship Id="rId6" Type="http://schemas.openxmlformats.org/officeDocument/2006/relationships/slideLayout" Target="../slideLayouts/slideLayout21.xml"/><Relationship Id="rId5" Type="http://schemas.openxmlformats.org/officeDocument/2006/relationships/tags" Target="../tags/tag768.xml"/><Relationship Id="rId4" Type="http://schemas.openxmlformats.org/officeDocument/2006/relationships/tags" Target="../tags/tag767.xml"/><Relationship Id="rId9" Type="http://schemas.openxmlformats.org/officeDocument/2006/relationships/image" Target="../media/image125.emf"/></Relationships>
</file>

<file path=ppt/slides/_rels/slide86.xml.rels><?xml version="1.0" encoding="UTF-8" standalone="yes"?>
<Relationships xmlns="http://schemas.openxmlformats.org/package/2006/relationships"><Relationship Id="rId8" Type="http://schemas.openxmlformats.org/officeDocument/2006/relationships/package" Target="../embeddings/Microsoft_Word_Document5.docx"/><Relationship Id="rId3" Type="http://schemas.openxmlformats.org/officeDocument/2006/relationships/tags" Target="../tags/tag771.xml"/><Relationship Id="rId7" Type="http://schemas.openxmlformats.org/officeDocument/2006/relationships/notesSlide" Target="../notesSlides/notesSlide22.xml"/><Relationship Id="rId2" Type="http://schemas.openxmlformats.org/officeDocument/2006/relationships/tags" Target="../tags/tag770.xml"/><Relationship Id="rId1" Type="http://schemas.openxmlformats.org/officeDocument/2006/relationships/tags" Target="../tags/tag769.xml"/><Relationship Id="rId6" Type="http://schemas.openxmlformats.org/officeDocument/2006/relationships/slideLayout" Target="../slideLayouts/slideLayout21.xml"/><Relationship Id="rId5" Type="http://schemas.openxmlformats.org/officeDocument/2006/relationships/tags" Target="../tags/tag773.xml"/><Relationship Id="rId4" Type="http://schemas.openxmlformats.org/officeDocument/2006/relationships/tags" Target="../tags/tag772.xml"/><Relationship Id="rId9" Type="http://schemas.openxmlformats.org/officeDocument/2006/relationships/image" Target="../media/image126.emf"/></Relationships>
</file>

<file path=ppt/slides/_rels/slide87.xml.rels><?xml version="1.0" encoding="UTF-8" standalone="yes"?>
<Relationships xmlns="http://schemas.openxmlformats.org/package/2006/relationships"><Relationship Id="rId8" Type="http://schemas.openxmlformats.org/officeDocument/2006/relationships/package" Target="../embeddings/Microsoft_Word_Document6.docx"/><Relationship Id="rId3" Type="http://schemas.openxmlformats.org/officeDocument/2006/relationships/tags" Target="../tags/tag776.xml"/><Relationship Id="rId7" Type="http://schemas.openxmlformats.org/officeDocument/2006/relationships/notesSlide" Target="../notesSlides/notesSlide23.xml"/><Relationship Id="rId2" Type="http://schemas.openxmlformats.org/officeDocument/2006/relationships/tags" Target="../tags/tag775.xml"/><Relationship Id="rId1" Type="http://schemas.openxmlformats.org/officeDocument/2006/relationships/tags" Target="../tags/tag774.xml"/><Relationship Id="rId6" Type="http://schemas.openxmlformats.org/officeDocument/2006/relationships/slideLayout" Target="../slideLayouts/slideLayout21.xml"/><Relationship Id="rId5" Type="http://schemas.openxmlformats.org/officeDocument/2006/relationships/tags" Target="../tags/tag778.xml"/><Relationship Id="rId10" Type="http://schemas.openxmlformats.org/officeDocument/2006/relationships/customXml" Target="../ink/ink1.xml"/><Relationship Id="rId4" Type="http://schemas.openxmlformats.org/officeDocument/2006/relationships/tags" Target="../tags/tag777.xml"/><Relationship Id="rId9" Type="http://schemas.openxmlformats.org/officeDocument/2006/relationships/image" Target="../media/image127.emf"/><Relationship Id="rId14" Type="http://schemas.openxmlformats.org/officeDocument/2006/relationships/image" Target="NULL"/></Relationships>
</file>

<file path=ppt/slides/_rels/slide88.xml.rels><?xml version="1.0" encoding="UTF-8" standalone="yes"?>
<Relationships xmlns="http://schemas.openxmlformats.org/package/2006/relationships"><Relationship Id="rId8" Type="http://schemas.openxmlformats.org/officeDocument/2006/relationships/package" Target="../embeddings/Microsoft_Word_Document7.docx"/><Relationship Id="rId3" Type="http://schemas.openxmlformats.org/officeDocument/2006/relationships/tags" Target="../tags/tag781.xml"/><Relationship Id="rId7" Type="http://schemas.openxmlformats.org/officeDocument/2006/relationships/notesSlide" Target="../notesSlides/notesSlide24.xml"/><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slideLayout" Target="../slideLayouts/slideLayout21.xml"/><Relationship Id="rId5" Type="http://schemas.openxmlformats.org/officeDocument/2006/relationships/tags" Target="../tags/tag783.xml"/><Relationship Id="rId10" Type="http://schemas.openxmlformats.org/officeDocument/2006/relationships/image" Target="../media/image129.png"/><Relationship Id="rId4" Type="http://schemas.openxmlformats.org/officeDocument/2006/relationships/tags" Target="../tags/tag782.xml"/><Relationship Id="rId9" Type="http://schemas.openxmlformats.org/officeDocument/2006/relationships/image" Target="../media/image128.emf"/></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9.xml"/><Relationship Id="rId1" Type="http://schemas.openxmlformats.org/officeDocument/2006/relationships/tags" Target="../tags/tag784.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9"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9.xml"/><Relationship Id="rId1" Type="http://schemas.openxmlformats.org/officeDocument/2006/relationships/tags" Target="../tags/tag785.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6.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7.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8.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790.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91.xml"/></Relationships>
</file>

<file path=ppt/slides/_rels/slide97.xml.rels><?xml version="1.0" encoding="UTF-8" standalone="yes"?>
<Relationships xmlns="http://schemas.openxmlformats.org/package/2006/relationships"><Relationship Id="rId8" Type="http://schemas.openxmlformats.org/officeDocument/2006/relationships/hyperlink" Target="ARC_IR_Querying.MP4" TargetMode="External"/><Relationship Id="rId3" Type="http://schemas.openxmlformats.org/officeDocument/2006/relationships/slideLayout" Target="../slideLayouts/slideLayout9.xml"/><Relationship Id="rId7" Type="http://schemas.openxmlformats.org/officeDocument/2006/relationships/hyperlink" Target="ACR_IR_Addressing.MP4" TargetMode="External"/><Relationship Id="rId2" Type="http://schemas.openxmlformats.org/officeDocument/2006/relationships/tags" Target="../tags/tag793.xml"/><Relationship Id="rId1" Type="http://schemas.openxmlformats.org/officeDocument/2006/relationships/tags" Target="../tags/tag79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796.xml"/><Relationship Id="rId7" Type="http://schemas.openxmlformats.org/officeDocument/2006/relationships/tags" Target="../tags/tag800.xml"/><Relationship Id="rId2" Type="http://schemas.openxmlformats.org/officeDocument/2006/relationships/tags" Target="../tags/tag795.xml"/><Relationship Id="rId1" Type="http://schemas.openxmlformats.org/officeDocument/2006/relationships/tags" Target="../tags/tag794.xml"/><Relationship Id="rId6" Type="http://schemas.openxmlformats.org/officeDocument/2006/relationships/tags" Target="../tags/tag799.xml"/><Relationship Id="rId5" Type="http://schemas.openxmlformats.org/officeDocument/2006/relationships/tags" Target="../tags/tag798.xml"/><Relationship Id="rId4" Type="http://schemas.openxmlformats.org/officeDocument/2006/relationships/tags" Target="../tags/tag79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8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82EB9-F888-4EF5-9BD3-4FB532D116CB}"/>
              </a:ext>
            </a:extLst>
          </p:cNvPr>
          <p:cNvSpPr>
            <a:spLocks noGrp="1"/>
          </p:cNvSpPr>
          <p:nvPr>
            <p:ph type="ctrTitle"/>
          </p:nvPr>
        </p:nvSpPr>
        <p:spPr/>
        <p:txBody>
          <a:bodyPr>
            <a:normAutofit fontScale="90000"/>
          </a:bodyPr>
          <a:lstStyle/>
          <a:p>
            <a:pPr marL="269875" indent="-269875"/>
            <a:r>
              <a:rPr lang="de-DE" sz="6000" b="1">
                <a:solidFill>
                  <a:schemeClr val="bg1"/>
                </a:solidFill>
              </a:rPr>
              <a:t> SEA REGION </a:t>
            </a:r>
            <a:br>
              <a:rPr lang="de-DE" sz="6000" b="1">
                <a:solidFill>
                  <a:schemeClr val="bg1"/>
                </a:solidFill>
              </a:rPr>
            </a:br>
            <a:r>
              <a:rPr lang="de-DE" sz="6000" b="1">
                <a:solidFill>
                  <a:schemeClr val="bg1"/>
                </a:solidFill>
              </a:rPr>
              <a:t>PARTNER Training</a:t>
            </a:r>
            <a:br>
              <a:rPr lang="de-DE" sz="6000" b="1">
                <a:solidFill>
                  <a:schemeClr val="bg1"/>
                </a:solidFill>
              </a:rPr>
            </a:br>
            <a:br>
              <a:rPr lang="de-DE" sz="6000" b="1">
                <a:solidFill>
                  <a:schemeClr val="bg1"/>
                </a:solidFill>
              </a:rPr>
            </a:br>
            <a:br>
              <a:rPr lang="de-DE" sz="2700" b="1">
                <a:solidFill>
                  <a:schemeClr val="bg1"/>
                </a:solidFill>
              </a:rPr>
            </a:br>
            <a:r>
              <a:rPr lang="tr-TR" sz="2700" b="1" i="1" u="sng">
                <a:solidFill>
                  <a:schemeClr val="bg1"/>
                </a:solidFill>
              </a:rPr>
              <a:t>TOP</a:t>
            </a:r>
            <a:r>
              <a:rPr lang="de-DE" sz="2700" b="1" i="1" u="sng">
                <a:solidFill>
                  <a:schemeClr val="bg1"/>
                </a:solidFill>
              </a:rPr>
              <a:t>I</a:t>
            </a:r>
            <a:r>
              <a:rPr lang="tr-TR" sz="2700" b="1" i="1" u="sng">
                <a:solidFill>
                  <a:schemeClr val="bg1"/>
                </a:solidFill>
              </a:rPr>
              <a:t>C:</a:t>
            </a:r>
            <a:r>
              <a:rPr lang="tr-TR" sz="2700" b="1" i="1">
                <a:solidFill>
                  <a:schemeClr val="bg1"/>
                </a:solidFill>
              </a:rPr>
              <a:t> </a:t>
            </a:r>
            <a:r>
              <a:rPr lang="tr-TR" sz="2700">
                <a:solidFill>
                  <a:schemeClr val="bg1"/>
                </a:solidFill>
              </a:rPr>
              <a:t>AIR-FLUX AF5300 INSTALLATION &amp; COMM</a:t>
            </a:r>
            <a:r>
              <a:rPr lang="de-DE" sz="2700">
                <a:solidFill>
                  <a:schemeClr val="bg1"/>
                </a:solidFill>
              </a:rPr>
              <a:t>I</a:t>
            </a:r>
            <a:r>
              <a:rPr lang="tr-TR" sz="2700">
                <a:solidFill>
                  <a:schemeClr val="bg1"/>
                </a:solidFill>
              </a:rPr>
              <a:t>SS</a:t>
            </a:r>
            <a:r>
              <a:rPr lang="de-DE" sz="2700">
                <a:solidFill>
                  <a:schemeClr val="bg1"/>
                </a:solidFill>
              </a:rPr>
              <a:t>I</a:t>
            </a:r>
            <a:r>
              <a:rPr lang="tr-TR" sz="2700">
                <a:solidFill>
                  <a:schemeClr val="bg1"/>
                </a:solidFill>
              </a:rPr>
              <a:t>ON</a:t>
            </a:r>
            <a:r>
              <a:rPr lang="de-DE" sz="2700">
                <a:solidFill>
                  <a:schemeClr val="bg1"/>
                </a:solidFill>
              </a:rPr>
              <a:t>I</a:t>
            </a:r>
            <a:r>
              <a:rPr lang="tr-TR" sz="2700">
                <a:solidFill>
                  <a:schemeClr val="bg1"/>
                </a:solidFill>
              </a:rPr>
              <a:t>NG</a:t>
            </a:r>
            <a:br>
              <a:rPr lang="tr-TR" sz="6000">
                <a:solidFill>
                  <a:schemeClr val="bg1"/>
                </a:solidFill>
              </a:rPr>
            </a:br>
            <a:br>
              <a:rPr lang="tr-TR" sz="6000" b="1">
                <a:solidFill>
                  <a:schemeClr val="bg1"/>
                </a:solidFill>
              </a:rPr>
            </a:br>
            <a:r>
              <a:rPr lang="de-DE" sz="6000" b="1"/>
              <a:t>08.09</a:t>
            </a:r>
            <a:r>
              <a:rPr lang="de-DE" sz="6000" b="1">
                <a:solidFill>
                  <a:schemeClr val="bg1"/>
                </a:solidFill>
              </a:rPr>
              <a:t>.2022</a:t>
            </a:r>
            <a:br>
              <a:rPr lang="de-DE" sz="6000" b="1">
                <a:solidFill>
                  <a:schemeClr val="bg1"/>
                </a:solidFill>
              </a:rPr>
            </a:br>
            <a:r>
              <a:rPr lang="de-DE" sz="2700" b="1">
                <a:solidFill>
                  <a:schemeClr val="bg1"/>
                </a:solidFill>
              </a:rPr>
              <a:t>Manisa</a:t>
            </a:r>
            <a:br>
              <a:rPr lang="en-US" sz="6600" b="1">
                <a:solidFill>
                  <a:schemeClr val="bg1"/>
                </a:solidFill>
              </a:rPr>
            </a:br>
            <a:endParaRPr lang="de-DE"/>
          </a:p>
        </p:txBody>
      </p:sp>
    </p:spTree>
    <p:extLst>
      <p:ext uri="{BB962C8B-B14F-4D97-AF65-F5344CB8AC3E}">
        <p14:creationId xmlns:p14="http://schemas.microsoft.com/office/powerpoint/2010/main" val="97609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a:spLocks/>
          </p:cNvSpPr>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Installation material</a:t>
            </a:r>
          </a:p>
        </p:txBody>
      </p:sp>
      <p:sp>
        <p:nvSpPr>
          <p:cNvPr id="9" name="Rechteck 8"/>
          <p:cNvSpPr/>
          <p:nvPr>
            <p:custDataLst>
              <p:tags r:id="rId8"/>
            </p:custDataLst>
          </p:nvPr>
        </p:nvSpPr>
        <p:spPr>
          <a:xfrm>
            <a:off x="259080" y="1055608"/>
            <a:ext cx="2659702" cy="369332"/>
          </a:xfrm>
          <a:prstGeom prst="rect">
            <a:avLst/>
          </a:prstGeom>
          <a:solidFill>
            <a:scrgbClr r="0" g="0" b="0">
              <a:alpha val="0"/>
            </a:scrgbClr>
          </a:solidFill>
        </p:spPr>
        <p:txBody>
          <a:bodyPr wrap="none">
            <a:spAutoFit/>
          </a:bodyPr>
          <a:lstStyle/>
          <a:p>
            <a:r>
              <a:rPr lang="en-US" altLang="zh-CN" b="1" dirty="0">
                <a:solidFill>
                  <a:schemeClr val="tx1">
                    <a:lumMod val="75000"/>
                    <a:lumOff val="25000"/>
                  </a:schemeClr>
                </a:solidFill>
                <a:ea typeface="微软雅黑" panose="020B0503020204020204" pitchFamily="34" charset="-122"/>
                <a:cs typeface="Calibri" panose="020F0502020204030204" pitchFamily="34" charset="0"/>
              </a:rPr>
              <a:t>Copper Piping storage</a:t>
            </a:r>
            <a:endParaRPr lang="en-GB" b="1" dirty="0">
              <a:solidFill>
                <a:schemeClr val="tx1">
                  <a:lumMod val="75000"/>
                  <a:lumOff val="25000"/>
                </a:schemeClr>
              </a:solidFill>
              <a:ea typeface="微软雅黑" panose="020B0503020204020204" pitchFamily="34" charset="-122"/>
              <a:cs typeface="Calibri" panose="020F0502020204030204" pitchFamily="34" charset="0"/>
            </a:endParaRPr>
          </a:p>
        </p:txBody>
      </p:sp>
      <p:sp>
        <p:nvSpPr>
          <p:cNvPr id="11" name="文本框 57"/>
          <p:cNvSpPr txBox="1">
            <a:spLocks noGrp="1"/>
          </p:cNvSpPr>
          <p:nvPr>
            <p:ph idx="1"/>
          </p:nvPr>
        </p:nvSpPr>
        <p:spPr>
          <a:xfrm>
            <a:off x="3025775" y="1295400"/>
            <a:ext cx="7681913" cy="4168775"/>
          </a:xfrm>
          <a:prstGeom prst="rect">
            <a:avLst/>
          </a:prstGeom>
          <a:noFill/>
        </p:spPr>
        <p:txBody>
          <a:bodyPr wrap="square" rtlCol="0">
            <a:spAutoFit/>
          </a:bodyPr>
          <a:lstStyle/>
          <a:p>
            <a:pPr marL="342900" indent="-342900">
              <a:lnSpc>
                <a:spcPct val="120000"/>
              </a:lnSpc>
              <a:buFont typeface="+mj-lt"/>
              <a:buAutoNum type="arabicPeriod"/>
            </a:pPr>
            <a:r>
              <a:rPr lang="en-US" altLang="zh-CN" dirty="0"/>
              <a:t>If pipes will be used soon, nozzle should be sealed by plastic bag or tape.</a:t>
            </a:r>
          </a:p>
          <a:p>
            <a:pPr marL="342900" indent="-342900">
              <a:lnSpc>
                <a:spcPct val="120000"/>
              </a:lnSpc>
              <a:buFont typeface="+mj-lt"/>
              <a:buAutoNum type="arabicPeriod"/>
            </a:pPr>
            <a:r>
              <a:rPr lang="en-US" altLang="zh-CN" dirty="0"/>
              <a:t>If pipes will be stored for a long time, the pipes should be charged with 0.2~0.5MPa Nitrogen and the nozzle should be sealed by welding. </a:t>
            </a:r>
            <a:endParaRPr lang="zh-CN" altLang="en-US" dirty="0"/>
          </a:p>
        </p:txBody>
      </p:sp>
      <p:pic>
        <p:nvPicPr>
          <p:cNvPr id="12" name="Picture 4" descr="DSC02116"/>
          <p:cNvPicPr>
            <a:picLocks noChangeAspect="1" noChangeArrowheads="1"/>
          </p:cNvPicPr>
          <p:nvPr>
            <p:custDataLst>
              <p:tags r:id="rId9"/>
            </p:custDataLst>
          </p:nvPr>
        </p:nvPicPr>
        <p:blipFill>
          <a:blip r:embed="rId13" cstate="print"/>
          <a:srcRect/>
          <a:stretch>
            <a:fillRect/>
          </a:stretch>
        </p:blipFill>
        <p:spPr bwMode="auto">
          <a:xfrm>
            <a:off x="-23936" y="3211529"/>
            <a:ext cx="2768600" cy="2127250"/>
          </a:xfrm>
          <a:prstGeom prst="rect">
            <a:avLst/>
          </a:prstGeom>
          <a:noFill/>
          <a:ln w="9525">
            <a:noFill/>
            <a:miter lim="800000"/>
            <a:headEnd/>
            <a:tailEnd/>
          </a:ln>
        </p:spPr>
      </p:pic>
      <p:pic>
        <p:nvPicPr>
          <p:cNvPr id="13" name="Picture 10"/>
          <p:cNvPicPr>
            <a:picLocks noChangeAspect="1" noChangeArrowheads="1"/>
          </p:cNvPicPr>
          <p:nvPr>
            <p:custDataLst>
              <p:tags r:id="rId10"/>
            </p:custDataLst>
          </p:nvPr>
        </p:nvPicPr>
        <p:blipFill>
          <a:blip r:embed="rId14" cstate="print"/>
          <a:srcRect/>
          <a:stretch>
            <a:fillRect/>
          </a:stretch>
        </p:blipFill>
        <p:spPr bwMode="auto">
          <a:xfrm>
            <a:off x="5584873" y="3273910"/>
            <a:ext cx="2755900" cy="2127250"/>
          </a:xfrm>
          <a:prstGeom prst="rect">
            <a:avLst/>
          </a:prstGeom>
          <a:noFill/>
          <a:ln w="9525">
            <a:noFill/>
            <a:miter lim="800000"/>
            <a:headEnd/>
            <a:tailEnd/>
          </a:ln>
        </p:spPr>
      </p:pic>
      <p:grpSp>
        <p:nvGrpSpPr>
          <p:cNvPr id="14" name="组合 19"/>
          <p:cNvGrpSpPr>
            <a:grpSpLocks/>
          </p:cNvGrpSpPr>
          <p:nvPr/>
        </p:nvGrpSpPr>
        <p:grpSpPr bwMode="auto">
          <a:xfrm>
            <a:off x="8845484" y="4206240"/>
            <a:ext cx="2124141" cy="1330531"/>
            <a:chOff x="1290615" y="4857760"/>
            <a:chExt cx="3112391" cy="1974694"/>
          </a:xfrm>
        </p:grpSpPr>
        <p:pic>
          <p:nvPicPr>
            <p:cNvPr id="15" name="Picture 8"/>
            <p:cNvPicPr>
              <a:picLocks noChangeAspect="1" noChangeArrowheads="1"/>
            </p:cNvPicPr>
            <p:nvPr/>
          </p:nvPicPr>
          <p:blipFill>
            <a:blip r:embed="rId15" cstate="print"/>
            <a:srcRect/>
            <a:stretch>
              <a:fillRect/>
            </a:stretch>
          </p:blipFill>
          <p:spPr bwMode="auto">
            <a:xfrm>
              <a:off x="1158247" y="4730516"/>
              <a:ext cx="2760871" cy="2127336"/>
            </a:xfrm>
            <a:prstGeom prst="rect">
              <a:avLst/>
            </a:prstGeom>
            <a:noFill/>
            <a:ln w="9525">
              <a:noFill/>
              <a:miter lim="800000"/>
              <a:headEnd/>
              <a:tailEnd/>
            </a:ln>
          </p:spPr>
        </p:pic>
        <p:sp>
          <p:nvSpPr>
            <p:cNvPr id="16" name="十字形 70"/>
            <p:cNvSpPr/>
            <p:nvPr/>
          </p:nvSpPr>
          <p:spPr bwMode="auto">
            <a:xfrm rot="1521832">
              <a:off x="2953943" y="5383181"/>
              <a:ext cx="1449063" cy="1449273"/>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Times New Roman" pitchFamily="18" charset="0"/>
                <a:ea typeface="宋体" charset="-122"/>
                <a:cs typeface="Times New Roman" pitchFamily="18" charset="0"/>
              </a:endParaRPr>
            </a:p>
          </p:txBody>
        </p:sp>
      </p:grpSp>
      <p:grpSp>
        <p:nvGrpSpPr>
          <p:cNvPr id="17" name="组合 20"/>
          <p:cNvGrpSpPr>
            <a:grpSpLocks/>
          </p:cNvGrpSpPr>
          <p:nvPr/>
        </p:nvGrpSpPr>
        <p:grpSpPr bwMode="auto">
          <a:xfrm>
            <a:off x="8813600" y="2772015"/>
            <a:ext cx="2156025" cy="1340704"/>
            <a:chOff x="5786446" y="4857760"/>
            <a:chExt cx="3188592" cy="1974694"/>
          </a:xfrm>
        </p:grpSpPr>
        <p:pic>
          <p:nvPicPr>
            <p:cNvPr id="18" name="Picture 9" descr="DSC00849"/>
            <p:cNvPicPr>
              <a:picLocks noChangeAspect="1" noChangeArrowheads="1"/>
            </p:cNvPicPr>
            <p:nvPr/>
          </p:nvPicPr>
          <p:blipFill>
            <a:blip r:embed="rId16" cstate="print"/>
            <a:srcRect/>
            <a:stretch>
              <a:fillRect/>
            </a:stretch>
          </p:blipFill>
          <p:spPr bwMode="auto">
            <a:xfrm>
              <a:off x="5652934" y="4730516"/>
              <a:ext cx="2760886" cy="2127336"/>
            </a:xfrm>
            <a:prstGeom prst="rect">
              <a:avLst/>
            </a:prstGeom>
            <a:noFill/>
            <a:ln w="9525">
              <a:noFill/>
              <a:miter lim="800000"/>
              <a:headEnd/>
              <a:tailEnd/>
            </a:ln>
          </p:spPr>
        </p:pic>
        <p:sp>
          <p:nvSpPr>
            <p:cNvPr id="19" name="十字形 73"/>
            <p:cNvSpPr/>
            <p:nvPr/>
          </p:nvSpPr>
          <p:spPr bwMode="auto">
            <a:xfrm rot="1521832">
              <a:off x="7525967" y="5383181"/>
              <a:ext cx="1449071" cy="1449273"/>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Times New Roman" pitchFamily="18" charset="0"/>
                <a:ea typeface="宋体" charset="-122"/>
                <a:cs typeface="Times New Roman" pitchFamily="18" charset="0"/>
              </a:endParaRPr>
            </a:p>
          </p:txBody>
        </p:sp>
      </p:grpSp>
      <p:pic>
        <p:nvPicPr>
          <p:cNvPr id="20" name="Picture 2" descr="DSC00799"/>
          <p:cNvPicPr>
            <a:picLocks noChangeAspect="1" noChangeArrowheads="1"/>
          </p:cNvPicPr>
          <p:nvPr>
            <p:custDataLst>
              <p:tags r:id="rId11"/>
            </p:custDataLst>
          </p:nvPr>
        </p:nvPicPr>
        <p:blipFill>
          <a:blip r:embed="rId17" cstate="print"/>
          <a:srcRect/>
          <a:stretch>
            <a:fillRect/>
          </a:stretch>
        </p:blipFill>
        <p:spPr bwMode="auto">
          <a:xfrm>
            <a:off x="2674902" y="3273910"/>
            <a:ext cx="2994025" cy="2127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896977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Power /</a:t>
            </a:r>
            <a:r>
              <a:rPr lang="en-US" altLang="ja-JP" sz="1620" b="1" i="1" dirty="0">
                <a:solidFill>
                  <a:schemeClr val="tx2">
                    <a:lumMod val="40000"/>
                    <a:lumOff val="60000"/>
                  </a:schemeClr>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communication wiring</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Refrigerant pipe &amp; insulation</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Pressure test  &amp; vacuum dry</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2" y="2803753"/>
            <a:ext cx="3839753" cy="58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Are the pipe diameters  correct?</a:t>
            </a:r>
          </a:p>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Are all pipes well insulated? </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Additional refrigerant  charge</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3" y="2701475"/>
            <a:ext cx="3916482" cy="889396"/>
          </a:xfrm>
          <a:prstGeom prst="wedgeRoundRectCallout">
            <a:avLst>
              <a:gd name="adj1" fmla="val -57593"/>
              <a:gd name="adj2" fmla="val -118208"/>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9A3DAAD9-9CDD-4716-BDB5-B26C10812E8E}"/>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57228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Power /</a:t>
            </a:r>
            <a:r>
              <a:rPr lang="en-US" altLang="ja-JP" sz="1620" b="1" i="1" dirty="0">
                <a:solidFill>
                  <a:schemeClr val="tx2">
                    <a:lumMod val="40000"/>
                    <a:lumOff val="60000"/>
                  </a:schemeClr>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communication wiring</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Refrigerant pipe &amp; insulation</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Pressure test  &amp; vacuum dry</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807197" y="1659266"/>
            <a:ext cx="2811318" cy="132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Has the pressure test  been inspected &amp; achieved?</a:t>
            </a:r>
          </a:p>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Has the vacuum dry  been carried out and reached  -0.1MPa?</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Additional refrigerant  charge</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807197" y="1563037"/>
            <a:ext cx="2896011" cy="1738428"/>
          </a:xfrm>
          <a:prstGeom prst="wedgeRoundRectCallout">
            <a:avLst>
              <a:gd name="adj1" fmla="val -73268"/>
              <a:gd name="adj2" fmla="val 49767"/>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498F6579-6F19-4E1B-A919-5DA4BA9512CF}"/>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35291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Power /</a:t>
            </a:r>
            <a:r>
              <a:rPr lang="en-US" altLang="ja-JP" sz="1620" b="1" i="1" dirty="0">
                <a:solidFill>
                  <a:schemeClr val="tx2">
                    <a:lumMod val="40000"/>
                    <a:lumOff val="60000"/>
                  </a:schemeClr>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communication wiring</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Refrigerant pipe &amp; insulation</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Pressure test  &amp; vacuum dry</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1" y="2803753"/>
            <a:ext cx="2811318" cy="58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Has the refrigerant  been charged correctly?</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Additional refrigerant  charge</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3" y="2701475"/>
            <a:ext cx="2896011" cy="781780"/>
          </a:xfrm>
          <a:prstGeom prst="wedgeRoundRectCallout">
            <a:avLst>
              <a:gd name="adj1" fmla="val -57069"/>
              <a:gd name="adj2" fmla="val 155681"/>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7AB9E315-5656-4D76-8F66-9E51B90122F3}"/>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284271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rgbClr val="FF0000"/>
                </a:solidFill>
                <a:ea typeface="华文细黑" pitchFamily="2" charset="-122"/>
                <a:cs typeface="Times New Roman" pitchFamily="18" charset="0"/>
              </a:rPr>
              <a:t>Check valves</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Preheat</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Standby mode</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2" y="2163820"/>
            <a:ext cx="2750822" cy="58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Are all outdoor valves open?</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Operation test</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Hand to user</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3" y="2061542"/>
            <a:ext cx="2750821" cy="781780"/>
          </a:xfrm>
          <a:prstGeom prst="wedgeRoundRectCallout">
            <a:avLst>
              <a:gd name="adj1" fmla="val -59158"/>
              <a:gd name="adj2" fmla="val -153850"/>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D8B7E123-190D-4229-B67E-F1492502D864}"/>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666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Preheat</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Standby mode</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2" y="2851831"/>
            <a:ext cx="3053303" cy="58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Are all outdoor units powered on 24hours before start?</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Operation test</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Hand to user</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3" y="2749553"/>
            <a:ext cx="3258989" cy="1017008"/>
          </a:xfrm>
          <a:prstGeom prst="wedgeRoundRectCallout">
            <a:avLst>
              <a:gd name="adj1" fmla="val -57968"/>
              <a:gd name="adj2" fmla="val -118253"/>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6EFA1C85-DA75-4C9F-80E1-59AAACF2D7A2}"/>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6502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Preheat</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Standby mode</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0" y="3859766"/>
            <a:ext cx="4437615" cy="157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Power on all indoor units. </a:t>
            </a:r>
          </a:p>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Check if there are any error codes displayed on the PCB’s of  the IDU or ODU?</a:t>
            </a:r>
          </a:p>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Check whether  the ODU LED displays the actual quantity of all IDU’s?</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Operation test</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Hand to user</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2" y="3757489"/>
            <a:ext cx="4437615" cy="1680750"/>
          </a:xfrm>
          <a:prstGeom prst="wedgeRoundRectCallout">
            <a:avLst>
              <a:gd name="adj1" fmla="val -57026"/>
              <a:gd name="adj2" fmla="val -80820"/>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44199745-D00B-4303-B00C-5ED2A9F31458}"/>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340022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Commissioning trial runs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Preheat</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Standby mode</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831393" y="1810625"/>
            <a:ext cx="3440480" cy="274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indent="0" eaLnBrk="1" hangingPunct="1"/>
            <a:r>
              <a:rPr lang="en-US" altLang="zh-CN" sz="1440" b="1" i="1" dirty="0">
                <a:solidFill>
                  <a:srgbClr val="C00000"/>
                </a:solidFill>
                <a:latin typeface="+mn-lt"/>
                <a:ea typeface="+mj-ea"/>
                <a:cs typeface="Times New Roman" pitchFamily="18" charset="0"/>
              </a:rPr>
              <a:t>Test run procedure:</a:t>
            </a:r>
          </a:p>
          <a:p>
            <a:pPr marL="257118" indent="-257118" eaLnBrk="1" hangingPunct="1">
              <a:buFont typeface="Arial" panose="020B0604020202020204" pitchFamily="34" charset="0"/>
              <a:buChar char="•"/>
            </a:pPr>
            <a:r>
              <a:rPr lang="en-US" altLang="zh-CN" sz="1440" b="1" i="1" dirty="0">
                <a:solidFill>
                  <a:srgbClr val="C00000"/>
                </a:solidFill>
                <a:latin typeface="+mn-lt"/>
                <a:ea typeface="+mj-ea"/>
                <a:cs typeface="Times New Roman" pitchFamily="18" charset="0"/>
              </a:rPr>
              <a:t>Run in cooling mode</a:t>
            </a:r>
          </a:p>
          <a:p>
            <a:pPr marL="516260" indent="-257118" eaLnBrk="1" hangingPunct="1">
              <a:buFont typeface="Wingdings" panose="05000000000000000000" pitchFamily="2" charset="2"/>
              <a:buChar char="ü"/>
            </a:pPr>
            <a:r>
              <a:rPr lang="en-US" altLang="zh-CN" sz="1440" b="1" i="1" dirty="0">
                <a:solidFill>
                  <a:srgbClr val="C00000"/>
                </a:solidFill>
                <a:latin typeface="+mn-lt"/>
                <a:ea typeface="+mj-ea"/>
                <a:cs typeface="Times New Roman" pitchFamily="18" charset="0"/>
              </a:rPr>
              <a:t>Setting temp. 17</a:t>
            </a:r>
            <a:r>
              <a:rPr lang="en-US" altLang="zh-CN" sz="1440" b="1" i="1" baseline="30000" dirty="0">
                <a:solidFill>
                  <a:srgbClr val="C00000"/>
                </a:solidFill>
                <a:latin typeface="+mn-lt"/>
                <a:ea typeface="+mj-ea"/>
                <a:cs typeface="Times New Roman" pitchFamily="18" charset="0"/>
              </a:rPr>
              <a:t>o</a:t>
            </a:r>
            <a:r>
              <a:rPr lang="en-US" altLang="zh-CN" sz="1440" b="1" i="1" dirty="0">
                <a:solidFill>
                  <a:srgbClr val="C00000"/>
                </a:solidFill>
                <a:latin typeface="+mn-lt"/>
                <a:ea typeface="+mj-ea"/>
                <a:cs typeface="Times New Roman" pitchFamily="18" charset="0"/>
              </a:rPr>
              <a:t>C</a:t>
            </a:r>
          </a:p>
          <a:p>
            <a:pPr marL="516260" indent="-257118" eaLnBrk="1" hangingPunct="1">
              <a:buFont typeface="Wingdings" panose="05000000000000000000" pitchFamily="2" charset="2"/>
              <a:buChar char="ü"/>
            </a:pPr>
            <a:r>
              <a:rPr lang="en-US" altLang="zh-CN" sz="1440" b="1" i="1" dirty="0">
                <a:solidFill>
                  <a:srgbClr val="C00000"/>
                </a:solidFill>
                <a:latin typeface="+mn-lt"/>
                <a:ea typeface="+mj-ea"/>
                <a:cs typeface="Times New Roman" pitchFamily="18" charset="0"/>
              </a:rPr>
              <a:t>High fan speed</a:t>
            </a:r>
          </a:p>
          <a:p>
            <a:pPr marL="0" indent="0" eaLnBrk="1" hangingPunct="1"/>
            <a:r>
              <a:rPr lang="en-US" altLang="zh-CN" sz="1440" b="1" i="1" dirty="0">
                <a:solidFill>
                  <a:srgbClr val="C00000"/>
                </a:solidFill>
                <a:latin typeface="+mn-lt"/>
                <a:ea typeface="+mj-ea"/>
                <a:cs typeface="Times New Roman" pitchFamily="18" charset="0"/>
              </a:rPr>
              <a:t>After 1 hour, check the system parameters through UP/DOWN button</a:t>
            </a:r>
          </a:p>
          <a:p>
            <a:pPr marL="0" indent="0" eaLnBrk="1" hangingPunct="1"/>
            <a:endParaRPr lang="en-US" altLang="zh-CN" sz="1440" b="1" i="1" dirty="0">
              <a:solidFill>
                <a:srgbClr val="C00000"/>
              </a:solidFill>
              <a:latin typeface="+mn-lt"/>
              <a:ea typeface="+mj-ea"/>
              <a:cs typeface="Times New Roman" pitchFamily="18" charset="0"/>
            </a:endParaRPr>
          </a:p>
          <a:p>
            <a:pPr marL="257118" indent="-257118" eaLnBrk="1" hangingPunct="1">
              <a:buFont typeface="Arial" panose="020B0604020202020204" pitchFamily="34" charset="0"/>
              <a:buChar char="•"/>
            </a:pPr>
            <a:r>
              <a:rPr lang="en-US" altLang="zh-CN" sz="1440" b="1" i="1" dirty="0">
                <a:solidFill>
                  <a:srgbClr val="C00000"/>
                </a:solidFill>
                <a:latin typeface="+mn-lt"/>
                <a:ea typeface="+mj-ea"/>
                <a:cs typeface="Times New Roman" pitchFamily="18" charset="0"/>
              </a:rPr>
              <a:t>Run in heating mode</a:t>
            </a:r>
          </a:p>
          <a:p>
            <a:pPr marL="516260" indent="-257118" eaLnBrk="1" hangingPunct="1">
              <a:buFont typeface="Wingdings" panose="05000000000000000000" pitchFamily="2" charset="2"/>
              <a:buChar char="ü"/>
            </a:pPr>
            <a:r>
              <a:rPr lang="en-US" altLang="zh-CN" sz="1440" b="1" i="1" dirty="0">
                <a:solidFill>
                  <a:srgbClr val="C00000"/>
                </a:solidFill>
                <a:latin typeface="+mn-lt"/>
                <a:ea typeface="+mj-ea"/>
                <a:cs typeface="Times New Roman" pitchFamily="18" charset="0"/>
              </a:rPr>
              <a:t>Setting temp. 30</a:t>
            </a:r>
            <a:r>
              <a:rPr lang="en-US" altLang="zh-CN" sz="1440" b="1" i="1" baseline="30000" dirty="0">
                <a:solidFill>
                  <a:srgbClr val="C00000"/>
                </a:solidFill>
                <a:latin typeface="+mn-lt"/>
                <a:ea typeface="+mj-ea"/>
                <a:cs typeface="Times New Roman" pitchFamily="18" charset="0"/>
              </a:rPr>
              <a:t>o</a:t>
            </a:r>
            <a:r>
              <a:rPr lang="en-US" altLang="zh-CN" sz="1440" b="1" i="1" dirty="0">
                <a:solidFill>
                  <a:srgbClr val="C00000"/>
                </a:solidFill>
                <a:latin typeface="+mn-lt"/>
                <a:ea typeface="+mj-ea"/>
                <a:cs typeface="Times New Roman" pitchFamily="18" charset="0"/>
              </a:rPr>
              <a:t>C</a:t>
            </a:r>
          </a:p>
          <a:p>
            <a:pPr marL="516260" indent="-257118" eaLnBrk="1" hangingPunct="1">
              <a:buFont typeface="Wingdings" panose="05000000000000000000" pitchFamily="2" charset="2"/>
              <a:buChar char="ü"/>
            </a:pPr>
            <a:r>
              <a:rPr lang="en-US" altLang="zh-CN" sz="1440" b="1" i="1" dirty="0">
                <a:solidFill>
                  <a:srgbClr val="C00000"/>
                </a:solidFill>
                <a:latin typeface="+mn-lt"/>
                <a:ea typeface="+mj-ea"/>
                <a:cs typeface="Times New Roman" pitchFamily="18" charset="0"/>
              </a:rPr>
              <a:t>High fan speed</a:t>
            </a:r>
          </a:p>
          <a:p>
            <a:pPr marL="0" indent="0" eaLnBrk="1" hangingPunct="1"/>
            <a:r>
              <a:rPr lang="en-US" altLang="zh-CN" sz="1440" b="1" i="1" dirty="0">
                <a:solidFill>
                  <a:srgbClr val="C00000"/>
                </a:solidFill>
                <a:latin typeface="+mn-lt"/>
                <a:ea typeface="+mj-ea"/>
                <a:cs typeface="Times New Roman" pitchFamily="18" charset="0"/>
              </a:rPr>
              <a:t>After 1 hour, check the system parameters through UP/DOWN button</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Operation test</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Hand to user</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690499" y="1732546"/>
            <a:ext cx="3581374" cy="2875334"/>
          </a:xfrm>
          <a:prstGeom prst="wedgeRoundRectCallout">
            <a:avLst>
              <a:gd name="adj1" fmla="val -64121"/>
              <a:gd name="adj2" fmla="val 25879"/>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969DEE23-5E2E-4248-AE9F-FF7152912BEE}"/>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3169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Commissioning trial runs</a:t>
            </a:r>
          </a:p>
        </p:txBody>
      </p:sp>
      <p:sp>
        <p:nvSpPr>
          <p:cNvPr id="14" name="文本框 13"/>
          <p:cNvSpPr txBox="1"/>
          <p:nvPr/>
        </p:nvSpPr>
        <p:spPr>
          <a:xfrm>
            <a:off x="1617865" y="826101"/>
            <a:ext cx="7980689" cy="371577"/>
          </a:xfrm>
          <a:prstGeom prst="rect">
            <a:avLst/>
          </a:prstGeom>
          <a:noFill/>
        </p:spPr>
        <p:txBody>
          <a:bodyPr wrap="square" rtlCol="0">
            <a:spAutoFit/>
          </a:bodyPr>
          <a:lstStyle/>
          <a:p>
            <a:pPr marL="257118" indent="-257118">
              <a:lnSpc>
                <a:spcPct val="120000"/>
              </a:lnSpc>
              <a:buFont typeface="Arial" panose="020B0604020202020204" pitchFamily="34" charset="0"/>
              <a:buChar char="•"/>
            </a:pPr>
            <a:r>
              <a:rPr lang="en-US" altLang="zh-CN" sz="1620" dirty="0"/>
              <a:t>Normal operating parameters of refrigerant system</a:t>
            </a:r>
          </a:p>
        </p:txBody>
      </p:sp>
      <p:graphicFrame>
        <p:nvGraphicFramePr>
          <p:cNvPr id="2" name="表格 1"/>
          <p:cNvGraphicFramePr>
            <a:graphicFrameLocks noGrp="1"/>
          </p:cNvGraphicFramePr>
          <p:nvPr/>
        </p:nvGraphicFramePr>
        <p:xfrm>
          <a:off x="1756987" y="1823417"/>
          <a:ext cx="7455650" cy="2442560"/>
        </p:xfrm>
        <a:graphic>
          <a:graphicData uri="http://schemas.openxmlformats.org/drawingml/2006/table">
            <a:tbl>
              <a:tblPr firstRow="1" firstCol="1" bandRow="1"/>
              <a:tblGrid>
                <a:gridCol w="2567557">
                  <a:extLst>
                    <a:ext uri="{9D8B030D-6E8A-4147-A177-3AD203B41FA5}">
                      <a16:colId xmlns:a16="http://schemas.microsoft.com/office/drawing/2014/main" val="20000"/>
                    </a:ext>
                  </a:extLst>
                </a:gridCol>
                <a:gridCol w="665458">
                  <a:extLst>
                    <a:ext uri="{9D8B030D-6E8A-4147-A177-3AD203B41FA5}">
                      <a16:colId xmlns:a16="http://schemas.microsoft.com/office/drawing/2014/main" val="20001"/>
                    </a:ext>
                  </a:extLst>
                </a:gridCol>
                <a:gridCol w="844527">
                  <a:extLst>
                    <a:ext uri="{9D8B030D-6E8A-4147-A177-3AD203B41FA5}">
                      <a16:colId xmlns:a16="http://schemas.microsoft.com/office/drawing/2014/main" val="20002"/>
                    </a:ext>
                  </a:extLst>
                </a:gridCol>
                <a:gridCol w="844527">
                  <a:extLst>
                    <a:ext uri="{9D8B030D-6E8A-4147-A177-3AD203B41FA5}">
                      <a16:colId xmlns:a16="http://schemas.microsoft.com/office/drawing/2014/main" val="20003"/>
                    </a:ext>
                  </a:extLst>
                </a:gridCol>
                <a:gridCol w="844527">
                  <a:extLst>
                    <a:ext uri="{9D8B030D-6E8A-4147-A177-3AD203B41FA5}">
                      <a16:colId xmlns:a16="http://schemas.microsoft.com/office/drawing/2014/main" val="20004"/>
                    </a:ext>
                  </a:extLst>
                </a:gridCol>
                <a:gridCol w="844527">
                  <a:extLst>
                    <a:ext uri="{9D8B030D-6E8A-4147-A177-3AD203B41FA5}">
                      <a16:colId xmlns:a16="http://schemas.microsoft.com/office/drawing/2014/main" val="20005"/>
                    </a:ext>
                  </a:extLst>
                </a:gridCol>
                <a:gridCol w="844527">
                  <a:extLst>
                    <a:ext uri="{9D8B030D-6E8A-4147-A177-3AD203B41FA5}">
                      <a16:colId xmlns:a16="http://schemas.microsoft.com/office/drawing/2014/main" val="20006"/>
                    </a:ext>
                  </a:extLst>
                </a:gridCol>
              </a:tblGrid>
              <a:tr h="397280">
                <a:tc>
                  <a:txBody>
                    <a:bodyPr/>
                    <a:lstStyle/>
                    <a:p>
                      <a:pPr algn="just">
                        <a:spcAft>
                          <a:spcPts val="0"/>
                        </a:spcAft>
                      </a:pPr>
                      <a:r>
                        <a:rPr lang="en-US" sz="1400" b="1" kern="0" dirty="0">
                          <a:solidFill>
                            <a:srgbClr val="000000"/>
                          </a:solidFill>
                          <a:effectLst/>
                          <a:latin typeface="+mn-lt"/>
                          <a:ea typeface="微软雅黑" panose="020B0503020204020204" pitchFamily="34" charset="-122"/>
                          <a:cs typeface="Calibri" panose="020F0502020204030204" pitchFamily="34" charset="0"/>
                        </a:rPr>
                        <a:t>Outdoor ambient temp. </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°C</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&lt; 10</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10 to 26</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26 to 31</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31 to 41</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&gt; 41</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7280">
                <a:tc>
                  <a:txBody>
                    <a:bodyPr/>
                    <a:lstStyle/>
                    <a:p>
                      <a:pPr algn="just">
                        <a:spcAft>
                          <a:spcPts val="0"/>
                        </a:spcAft>
                      </a:pPr>
                      <a:r>
                        <a:rPr lang="en-US" sz="1400" b="1" kern="0" dirty="0">
                          <a:solidFill>
                            <a:srgbClr val="000000"/>
                          </a:solidFill>
                          <a:effectLst/>
                          <a:latin typeface="+mn-lt"/>
                          <a:ea typeface="微软雅黑" panose="020B0503020204020204" pitchFamily="34" charset="-122"/>
                          <a:cs typeface="Calibri" panose="020F0502020204030204" pitchFamily="34" charset="0"/>
                        </a:rPr>
                        <a:t>Average discharge temp.</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°C</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60-76</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62-78</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65-82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67-92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69-92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7280">
                <a:tc>
                  <a:txBody>
                    <a:bodyPr/>
                    <a:lstStyle/>
                    <a:p>
                      <a:pPr algn="just">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Average discharge superheat</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°C</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17-30</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17-33</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17-34</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17-36</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10-32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7280">
                <a:tc>
                  <a:txBody>
                    <a:bodyPr/>
                    <a:lstStyle/>
                    <a:p>
                      <a:pPr algn="just">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Discharge pressure</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MPa</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2.3-2.8</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2.3-2.8</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2.4-3.6</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2.6-3.8</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3.1-4.2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7280">
                <a:tc>
                  <a:txBody>
                    <a:bodyPr/>
                    <a:lstStyle/>
                    <a:p>
                      <a:pPr algn="just">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Suction pressure</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MPa</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0.6-0.7</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0.7-0.9</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0.8-1.0</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1.0-1.2</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1.2-1.4</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280">
                <a:tc>
                  <a:txBody>
                    <a:bodyPr/>
                    <a:lstStyle/>
                    <a:p>
                      <a:pPr algn="just">
                        <a:spcAft>
                          <a:spcPts val="0"/>
                        </a:spcAft>
                      </a:pPr>
                      <a:r>
                        <a:rPr lang="en-US" sz="1400" b="1" kern="0" dirty="0">
                          <a:solidFill>
                            <a:srgbClr val="000000"/>
                          </a:solidFill>
                          <a:effectLst/>
                          <a:latin typeface="+mn-lt"/>
                          <a:ea typeface="微软雅黑" panose="020B0503020204020204" pitchFamily="34" charset="-122"/>
                          <a:cs typeface="Calibri" panose="020F0502020204030204" pitchFamily="34" charset="0"/>
                        </a:rPr>
                        <a:t>DC inverter compressor current</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mn-lt"/>
                          <a:ea typeface="微软雅黑" panose="020B0503020204020204" pitchFamily="34" charset="-122"/>
                          <a:cs typeface="Calibri" panose="020F0502020204030204" pitchFamily="34" charset="0"/>
                        </a:rPr>
                        <a:t>A</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9-20</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11-22</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mn-lt"/>
                          <a:ea typeface="微软雅黑" panose="020B0503020204020204" pitchFamily="34" charset="-122"/>
                          <a:cs typeface="Calibri" panose="020F0502020204030204" pitchFamily="34" charset="0"/>
                        </a:rPr>
                        <a:t>12-25</a:t>
                      </a:r>
                      <a:endParaRPr lang="zh-CN" sz="1400" kern="10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15-29</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mn-lt"/>
                          <a:ea typeface="微软雅黑" panose="020B0503020204020204" pitchFamily="34" charset="-122"/>
                          <a:cs typeface="Calibri" panose="020F0502020204030204" pitchFamily="34" charset="0"/>
                        </a:rPr>
                        <a:t>20-26</a:t>
                      </a:r>
                      <a:endParaRPr lang="zh-CN" sz="1400" kern="100" dirty="0">
                        <a:effectLst/>
                        <a:latin typeface="+mn-lt"/>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7" name="矩形 26"/>
          <p:cNvSpPr/>
          <p:nvPr/>
        </p:nvSpPr>
        <p:spPr>
          <a:xfrm>
            <a:off x="1671031" y="1407837"/>
            <a:ext cx="3842313" cy="341632"/>
          </a:xfrm>
          <a:prstGeom prst="rect">
            <a:avLst/>
          </a:prstGeom>
        </p:spPr>
        <p:txBody>
          <a:bodyPr wrap="square">
            <a:spAutoFit/>
          </a:bodyPr>
          <a:lstStyle/>
          <a:p>
            <a:r>
              <a:rPr lang="en-US" altLang="zh-CN" sz="1620" b="1" i="1" dirty="0">
                <a:solidFill>
                  <a:schemeClr val="tx2"/>
                </a:solidFill>
                <a:ea typeface="华文中宋" pitchFamily="2" charset="-122"/>
                <a:cs typeface="Times New Roman" pitchFamily="18" charset="0"/>
              </a:rPr>
              <a:t>Cooling:</a:t>
            </a:r>
          </a:p>
        </p:txBody>
      </p:sp>
      <p:sp>
        <p:nvSpPr>
          <p:cNvPr id="6" name="Rectangle 5">
            <a:extLst>
              <a:ext uri="{FF2B5EF4-FFF2-40B4-BE49-F238E27FC236}">
                <a16:creationId xmlns:a16="http://schemas.microsoft.com/office/drawing/2014/main" id="{0C09D57C-DBDB-4052-93A8-4841ECC51A75}"/>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35574919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Commissioning trial runs</a:t>
            </a:r>
          </a:p>
        </p:txBody>
      </p:sp>
      <p:sp>
        <p:nvSpPr>
          <p:cNvPr id="14" name="文本框 13"/>
          <p:cNvSpPr txBox="1"/>
          <p:nvPr/>
        </p:nvSpPr>
        <p:spPr>
          <a:xfrm>
            <a:off x="1617865" y="826101"/>
            <a:ext cx="7980689" cy="371577"/>
          </a:xfrm>
          <a:prstGeom prst="rect">
            <a:avLst/>
          </a:prstGeom>
          <a:noFill/>
        </p:spPr>
        <p:txBody>
          <a:bodyPr wrap="square" rtlCol="0">
            <a:spAutoFit/>
          </a:bodyPr>
          <a:lstStyle/>
          <a:p>
            <a:pPr marL="257118" indent="-257118">
              <a:lnSpc>
                <a:spcPct val="120000"/>
              </a:lnSpc>
              <a:buFont typeface="Arial" panose="020B0604020202020204" pitchFamily="34" charset="0"/>
              <a:buChar char="•"/>
            </a:pPr>
            <a:r>
              <a:rPr lang="en-US" altLang="zh-CN" sz="1620" dirty="0"/>
              <a:t>Normal operating parameters of refrigerant system</a:t>
            </a:r>
          </a:p>
        </p:txBody>
      </p:sp>
      <p:sp>
        <p:nvSpPr>
          <p:cNvPr id="27" name="矩形 26"/>
          <p:cNvSpPr/>
          <p:nvPr/>
        </p:nvSpPr>
        <p:spPr>
          <a:xfrm>
            <a:off x="1671031" y="1407837"/>
            <a:ext cx="3842313" cy="341632"/>
          </a:xfrm>
          <a:prstGeom prst="rect">
            <a:avLst/>
          </a:prstGeom>
        </p:spPr>
        <p:txBody>
          <a:bodyPr wrap="square">
            <a:spAutoFit/>
          </a:bodyPr>
          <a:lstStyle/>
          <a:p>
            <a:r>
              <a:rPr lang="en-US" altLang="zh-CN" sz="1620" b="1" i="1" dirty="0">
                <a:solidFill>
                  <a:schemeClr val="tx2"/>
                </a:solidFill>
                <a:ea typeface="华文中宋" pitchFamily="2" charset="-122"/>
                <a:cs typeface="Times New Roman" pitchFamily="18" charset="0"/>
              </a:rPr>
              <a:t>Heating:</a:t>
            </a:r>
          </a:p>
        </p:txBody>
      </p:sp>
      <p:graphicFrame>
        <p:nvGraphicFramePr>
          <p:cNvPr id="3" name="表格 2"/>
          <p:cNvGraphicFramePr>
            <a:graphicFrameLocks noGrp="1"/>
          </p:cNvGraphicFramePr>
          <p:nvPr/>
        </p:nvGraphicFramePr>
        <p:xfrm>
          <a:off x="1718925" y="1836520"/>
          <a:ext cx="7531772" cy="2688594"/>
        </p:xfrm>
        <a:graphic>
          <a:graphicData uri="http://schemas.openxmlformats.org/drawingml/2006/table">
            <a:tbl>
              <a:tblPr firstRow="1" firstCol="1" bandRow="1"/>
              <a:tblGrid>
                <a:gridCol w="2519666">
                  <a:extLst>
                    <a:ext uri="{9D8B030D-6E8A-4147-A177-3AD203B41FA5}">
                      <a16:colId xmlns:a16="http://schemas.microsoft.com/office/drawing/2014/main" val="20000"/>
                    </a:ext>
                  </a:extLst>
                </a:gridCol>
                <a:gridCol w="496068">
                  <a:extLst>
                    <a:ext uri="{9D8B030D-6E8A-4147-A177-3AD203B41FA5}">
                      <a16:colId xmlns:a16="http://schemas.microsoft.com/office/drawing/2014/main" val="20001"/>
                    </a:ext>
                  </a:extLst>
                </a:gridCol>
                <a:gridCol w="752673">
                  <a:extLst>
                    <a:ext uri="{9D8B030D-6E8A-4147-A177-3AD203B41FA5}">
                      <a16:colId xmlns:a16="http://schemas.microsoft.com/office/drawing/2014/main" val="20002"/>
                    </a:ext>
                  </a:extLst>
                </a:gridCol>
                <a:gridCol w="752673">
                  <a:extLst>
                    <a:ext uri="{9D8B030D-6E8A-4147-A177-3AD203B41FA5}">
                      <a16:colId xmlns:a16="http://schemas.microsoft.com/office/drawing/2014/main" val="20003"/>
                    </a:ext>
                  </a:extLst>
                </a:gridCol>
                <a:gridCol w="752673">
                  <a:extLst>
                    <a:ext uri="{9D8B030D-6E8A-4147-A177-3AD203B41FA5}">
                      <a16:colId xmlns:a16="http://schemas.microsoft.com/office/drawing/2014/main" val="20004"/>
                    </a:ext>
                  </a:extLst>
                </a:gridCol>
                <a:gridCol w="752673">
                  <a:extLst>
                    <a:ext uri="{9D8B030D-6E8A-4147-A177-3AD203B41FA5}">
                      <a16:colId xmlns:a16="http://schemas.microsoft.com/office/drawing/2014/main" val="20005"/>
                    </a:ext>
                  </a:extLst>
                </a:gridCol>
                <a:gridCol w="752673">
                  <a:extLst>
                    <a:ext uri="{9D8B030D-6E8A-4147-A177-3AD203B41FA5}">
                      <a16:colId xmlns:a16="http://schemas.microsoft.com/office/drawing/2014/main" val="20006"/>
                    </a:ext>
                  </a:extLst>
                </a:gridCol>
                <a:gridCol w="752673">
                  <a:extLst>
                    <a:ext uri="{9D8B030D-6E8A-4147-A177-3AD203B41FA5}">
                      <a16:colId xmlns:a16="http://schemas.microsoft.com/office/drawing/2014/main" val="20007"/>
                    </a:ext>
                  </a:extLst>
                </a:gridCol>
              </a:tblGrid>
              <a:tr h="448099">
                <a:tc>
                  <a:txBody>
                    <a:bodyPr/>
                    <a:lstStyle/>
                    <a:p>
                      <a:pPr algn="just">
                        <a:spcAft>
                          <a:spcPts val="0"/>
                        </a:spcAft>
                      </a:pPr>
                      <a:r>
                        <a:rPr lang="en-US" sz="1400" b="1"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Outdoor ambient temp.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°C</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&lt; -10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-10 to 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0 to 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5 to 10</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10 to 17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&gt; 17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8099">
                <a:tc>
                  <a:txBody>
                    <a:bodyPr/>
                    <a:lstStyle/>
                    <a:p>
                      <a:pPr algn="just">
                        <a:spcAft>
                          <a:spcPts val="0"/>
                        </a:spcAft>
                      </a:pPr>
                      <a:r>
                        <a:rPr lang="en-US" sz="1400" b="1"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Average discharge temp.</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°C</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56-74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57-76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58-78</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61-82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63-82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63-82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8099">
                <a:tc>
                  <a:txBody>
                    <a:bodyPr/>
                    <a:lstStyle/>
                    <a:p>
                      <a:pPr algn="just">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Average discharge superheat</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°C</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17-35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17-35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17-35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17-33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14-33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14-33</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8099">
                <a:tc>
                  <a:txBody>
                    <a:bodyPr/>
                    <a:lstStyle/>
                    <a:p>
                      <a:pPr algn="just">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Discharge pressure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MPa</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1.7-2.4</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1.8-2.5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1.9-3.0</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2.2-3.2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2.3-3.2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2.3-3.2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8099">
                <a:tc>
                  <a:txBody>
                    <a:bodyPr/>
                    <a:lstStyle/>
                    <a:p>
                      <a:pPr algn="just">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Suction pressure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MPa</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1.4-1.6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1.5-1.7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1.6-2.2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1.8-2.6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1.8-2.6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2.0-2.4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8099">
                <a:tc>
                  <a:txBody>
                    <a:bodyPr/>
                    <a:lstStyle/>
                    <a:p>
                      <a:pPr algn="just">
                        <a:spcAft>
                          <a:spcPts val="0"/>
                        </a:spcAft>
                      </a:pPr>
                      <a:r>
                        <a:rPr lang="en-US" sz="1400" b="1"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DC inverter compressor current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b="1"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A</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11-25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13-27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12-28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11-28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11-25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15-20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1706" marR="617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81C2CE76-7D01-43BC-AFBF-64FBC7D8F162}"/>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8278263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Hand over</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Preheat</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Standby mode</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690500" y="2573862"/>
            <a:ext cx="2867520" cy="83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Full commissioning sheets</a:t>
            </a:r>
          </a:p>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Engineering data book</a:t>
            </a:r>
          </a:p>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Service manual</a:t>
            </a: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Operation test</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rgbClr val="FF0000"/>
                </a:solidFill>
                <a:ea typeface="华文细黑" pitchFamily="2" charset="-122"/>
                <a:cs typeface="Times New Roman" pitchFamily="18" charset="0"/>
              </a:rPr>
              <a:t>Hand to user</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690500" y="2431947"/>
            <a:ext cx="2734428" cy="1158924"/>
          </a:xfrm>
          <a:prstGeom prst="wedgeRoundRectCallout">
            <a:avLst>
              <a:gd name="adj1" fmla="val -69431"/>
              <a:gd name="adj2" fmla="val 192920"/>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2CB01301-C2B2-4C5F-8411-7C15F4EB47CF}"/>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0545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a:spLocks/>
          </p:cNvSpPr>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graphicFrame>
        <p:nvGraphicFramePr>
          <p:cNvPr id="10" name="表格 1"/>
          <p:cNvGraphicFramePr>
            <a:graphicFrameLocks noGrp="1"/>
          </p:cNvGraphicFramePr>
          <p:nvPr>
            <p:custDataLst>
              <p:tags r:id="rId7"/>
            </p:custDataLst>
          </p:nvPr>
        </p:nvGraphicFramePr>
        <p:xfrm>
          <a:off x="266699" y="1371599"/>
          <a:ext cx="10444480" cy="2141620"/>
        </p:xfrm>
        <a:graphic>
          <a:graphicData uri="http://schemas.openxmlformats.org/drawingml/2006/table">
            <a:tbl>
              <a:tblPr/>
              <a:tblGrid>
                <a:gridCol w="2638997">
                  <a:extLst>
                    <a:ext uri="{9D8B030D-6E8A-4147-A177-3AD203B41FA5}">
                      <a16:colId xmlns:a16="http://schemas.microsoft.com/office/drawing/2014/main" val="20000"/>
                    </a:ext>
                  </a:extLst>
                </a:gridCol>
                <a:gridCol w="1115069">
                  <a:extLst>
                    <a:ext uri="{9D8B030D-6E8A-4147-A177-3AD203B41FA5}">
                      <a16:colId xmlns:a16="http://schemas.microsoft.com/office/drawing/2014/main" val="20001"/>
                    </a:ext>
                  </a:extLst>
                </a:gridCol>
                <a:gridCol w="1115069">
                  <a:extLst>
                    <a:ext uri="{9D8B030D-6E8A-4147-A177-3AD203B41FA5}">
                      <a16:colId xmlns:a16="http://schemas.microsoft.com/office/drawing/2014/main" val="20002"/>
                    </a:ext>
                  </a:extLst>
                </a:gridCol>
                <a:gridCol w="1115069">
                  <a:extLst>
                    <a:ext uri="{9D8B030D-6E8A-4147-A177-3AD203B41FA5}">
                      <a16:colId xmlns:a16="http://schemas.microsoft.com/office/drawing/2014/main" val="20003"/>
                    </a:ext>
                  </a:extLst>
                </a:gridCol>
                <a:gridCol w="1115069">
                  <a:extLst>
                    <a:ext uri="{9D8B030D-6E8A-4147-A177-3AD203B41FA5}">
                      <a16:colId xmlns:a16="http://schemas.microsoft.com/office/drawing/2014/main" val="20004"/>
                    </a:ext>
                  </a:extLst>
                </a:gridCol>
                <a:gridCol w="1115069">
                  <a:extLst>
                    <a:ext uri="{9D8B030D-6E8A-4147-A177-3AD203B41FA5}">
                      <a16:colId xmlns:a16="http://schemas.microsoft.com/office/drawing/2014/main" val="20005"/>
                    </a:ext>
                  </a:extLst>
                </a:gridCol>
                <a:gridCol w="1115069">
                  <a:extLst>
                    <a:ext uri="{9D8B030D-6E8A-4147-A177-3AD203B41FA5}">
                      <a16:colId xmlns:a16="http://schemas.microsoft.com/office/drawing/2014/main" val="20006"/>
                    </a:ext>
                  </a:extLst>
                </a:gridCol>
                <a:gridCol w="1115069">
                  <a:extLst>
                    <a:ext uri="{9D8B030D-6E8A-4147-A177-3AD203B41FA5}">
                      <a16:colId xmlns:a16="http://schemas.microsoft.com/office/drawing/2014/main" val="20007"/>
                    </a:ext>
                  </a:extLst>
                </a:gridCol>
              </a:tblGrid>
              <a:tr h="428324">
                <a:tc>
                  <a:txBody>
                    <a:bodyPr/>
                    <a:lstStyle/>
                    <a:p>
                      <a:pPr algn="ctr" rtl="0" fontAlgn="ctr"/>
                      <a:r>
                        <a:rPr lang="en-US" sz="1600" b="1" i="0" u="none" strike="noStrike" dirty="0">
                          <a:solidFill>
                            <a:schemeClr val="bg1"/>
                          </a:solidFill>
                          <a:effectLst/>
                          <a:latin typeface="Calibri" panose="020F0502020204030204" pitchFamily="34" charset="0"/>
                          <a:ea typeface="微软雅黑" panose="020B0503020204020204" pitchFamily="34" charset="-122"/>
                        </a:rPr>
                        <a:t>Pipe size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Φ6.</a:t>
                      </a:r>
                      <a:r>
                        <a:rPr lang="en-US" sz="1600" b="1" i="0" u="none" strike="noStrike" dirty="0">
                          <a:solidFill>
                            <a:schemeClr val="bg1"/>
                          </a:solidFill>
                          <a:effectLst/>
                          <a:latin typeface="Calibri" panose="020F0502020204030204" pitchFamily="34" charset="0"/>
                          <a:ea typeface="微软雅黑" panose="020B0503020204020204" pitchFamily="34" charset="-122"/>
                        </a:rPr>
                        <a:t>35</a:t>
                      </a:r>
                      <a:endParaRPr lang="el-GR" sz="1600" b="1" i="0" u="none" strike="noStrike" dirty="0">
                        <a:solidFill>
                          <a:schemeClr val="bg1"/>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Φ9.5</a:t>
                      </a:r>
                      <a:r>
                        <a:rPr lang="en-US" sz="1600" b="1" i="0" u="none" strike="noStrike" dirty="0">
                          <a:solidFill>
                            <a:schemeClr val="bg1"/>
                          </a:solidFill>
                          <a:effectLst/>
                          <a:latin typeface="Calibri" panose="020F0502020204030204" pitchFamily="34" charset="0"/>
                          <a:ea typeface="微软雅黑" panose="020B0503020204020204" pitchFamily="34" charset="-122"/>
                        </a:rPr>
                        <a:t>3</a:t>
                      </a:r>
                      <a:endParaRPr lang="el-GR" sz="1600" b="1" i="0" u="none" strike="noStrike" dirty="0">
                        <a:solidFill>
                          <a:schemeClr val="bg1"/>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28324">
                <a:tc>
                  <a:txBody>
                    <a:bodyPr/>
                    <a:lstStyle/>
                    <a:p>
                      <a:pPr algn="ctr" rtl="0" fontAlgn="ctr"/>
                      <a:r>
                        <a:rPr lang="en-US" sz="1600" b="0" i="0" u="none" strike="noStrike">
                          <a:solidFill>
                            <a:srgbClr val="000000"/>
                          </a:solidFill>
                          <a:effectLst/>
                          <a:latin typeface="Calibri" panose="020F0502020204030204" pitchFamily="34" charset="0"/>
                          <a:ea typeface="微软雅黑" panose="020B0503020204020204" pitchFamily="34" charset="-122"/>
                        </a:rPr>
                        <a:t>Thickness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28324">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CN" altLang="en-US" sz="16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8324">
                <a:tc>
                  <a:txBody>
                    <a:bodyPr/>
                    <a:lstStyle/>
                    <a:p>
                      <a:pPr algn="ctr" rtl="0" fontAlgn="ctr"/>
                      <a:r>
                        <a:rPr lang="en-US" sz="1600" b="1" i="0" u="none" strike="noStrike" dirty="0">
                          <a:solidFill>
                            <a:schemeClr val="bg1"/>
                          </a:solidFill>
                          <a:effectLst/>
                          <a:latin typeface="Calibri" panose="020F0502020204030204" pitchFamily="34" charset="0"/>
                          <a:ea typeface="微软雅黑" panose="020B0503020204020204" pitchFamily="34" charset="-122"/>
                        </a:rPr>
                        <a:t>Pipe size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Φ34.9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l-GR" sz="1600" b="1" i="0" u="none" strike="noStrike" dirty="0">
                          <a:solidFill>
                            <a:schemeClr val="bg1"/>
                          </a:solidFill>
                          <a:effectLst/>
                          <a:latin typeface="Calibri" panose="020F0502020204030204" pitchFamily="34" charset="0"/>
                          <a:ea typeface="微软雅黑" panose="020B0503020204020204" pitchFamily="34" charset="-122"/>
                        </a:rPr>
                        <a:t>Φ47.6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428324">
                <a:tc>
                  <a:txBody>
                    <a:bodyPr/>
                    <a:lstStyle/>
                    <a:p>
                      <a:pPr algn="ctr" rtl="0"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Thickness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a:solidFill>
                            <a:srgbClr val="000000"/>
                          </a:solidFill>
                          <a:effectLst/>
                          <a:latin typeface="Calibri" panose="020F0502020204030204" pitchFamily="34" charset="0"/>
                          <a:ea typeface="微软雅黑" panose="020B0503020204020204" pitchFamily="34" charset="-122"/>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CN" sz="1600" b="0" i="0" u="none" strike="noStrike" dirty="0">
                          <a:solidFill>
                            <a:srgbClr val="000000"/>
                          </a:solidFill>
                          <a:effectLst/>
                          <a:latin typeface="Calibri" panose="020F0502020204030204" pitchFamily="34" charset="0"/>
                          <a:ea typeface="微软雅黑" panose="020B0503020204020204" pitchFamily="34" charset="-122"/>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11" name="图片 2"/>
          <p:cNvPicPr>
            <a:picLocks noChangeAspect="1"/>
          </p:cNvPicPr>
          <p:nvPr>
            <p:custDataLst>
              <p:tags r:id="rId8"/>
            </p:custDataLst>
          </p:nvPr>
        </p:nvPicPr>
        <p:blipFill>
          <a:blip r:embed="rId10"/>
          <a:stretch>
            <a:fillRect/>
          </a:stretch>
        </p:blipFill>
        <p:spPr>
          <a:xfrm>
            <a:off x="8315588" y="3734213"/>
            <a:ext cx="1542857" cy="1409524"/>
          </a:xfrm>
          <a:prstGeom prst="rect">
            <a:avLst/>
          </a:prstGeom>
        </p:spPr>
      </p:pic>
      <p:sp>
        <p:nvSpPr>
          <p:cNvPr id="12" name="Rechteck 1">
            <a:extLst>
              <a:ext uri="{FF2B5EF4-FFF2-40B4-BE49-F238E27FC236}">
                <a16:creationId xmlns:a16="http://schemas.microsoft.com/office/drawing/2014/main" id="{717EB45B-5804-4D95-89B9-5ABBAC0F34E3}"/>
              </a:ext>
            </a:extLst>
          </p:cNvPr>
          <p:cNvSpPr/>
          <p:nvPr/>
        </p:nvSpPr>
        <p:spPr>
          <a:xfrm>
            <a:off x="189186" y="4100421"/>
            <a:ext cx="6976242" cy="338554"/>
          </a:xfrm>
          <a:prstGeom prst="rect">
            <a:avLst/>
          </a:prstGeom>
        </p:spPr>
        <p:txBody>
          <a:bodyPr wrap="square">
            <a:spAutoFit/>
          </a:bodyPr>
          <a:lstStyle/>
          <a:p>
            <a:r>
              <a:rPr lang="en-US" sz="1600" b="1" dirty="0">
                <a:solidFill>
                  <a:srgbClr val="FF0000"/>
                </a:solidFill>
              </a:rPr>
              <a:t>Remark:</a:t>
            </a:r>
            <a:r>
              <a:rPr lang="en-US" sz="1600" dirty="0"/>
              <a:t> Max working pressure of refrigerant is 4.2 MPa (42 bar).</a:t>
            </a:r>
          </a:p>
        </p:txBody>
      </p:sp>
    </p:spTree>
    <p:custDataLst>
      <p:tags r:id="rId1"/>
    </p:custDataLst>
    <p:extLst>
      <p:ext uri="{BB962C8B-B14F-4D97-AF65-F5344CB8AC3E}">
        <p14:creationId xmlns:p14="http://schemas.microsoft.com/office/powerpoint/2010/main" val="38249446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030724" y="96162"/>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Hand over</a:t>
            </a:r>
          </a:p>
        </p:txBody>
      </p:sp>
      <p:sp>
        <p:nvSpPr>
          <p:cNvPr id="20" name="Text Box 8"/>
          <p:cNvSpPr txBox="1">
            <a:spLocks noChangeArrowheads="1"/>
          </p:cNvSpPr>
          <p:nvPr/>
        </p:nvSpPr>
        <p:spPr bwMode="auto">
          <a:xfrm>
            <a:off x="593090" y="618259"/>
            <a:ext cx="4891722" cy="83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Full commissioning sheets</a:t>
            </a:r>
          </a:p>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Engineering data book</a:t>
            </a:r>
          </a:p>
          <a:p>
            <a:pPr marL="257118" indent="-257118" eaLnBrk="1" hangingPunct="1">
              <a:buFont typeface="Wingdings" panose="05000000000000000000" pitchFamily="2" charset="2"/>
              <a:buChar char="ü"/>
            </a:pPr>
            <a:r>
              <a:rPr lang="en-US" altLang="zh-CN" sz="1620" b="1" i="1" dirty="0">
                <a:solidFill>
                  <a:srgbClr val="C00000"/>
                </a:solidFill>
                <a:latin typeface="+mn-lt"/>
                <a:ea typeface="+mj-ea"/>
                <a:cs typeface="Times New Roman" pitchFamily="18" charset="0"/>
              </a:rPr>
              <a:t> Service manual</a:t>
            </a:r>
          </a:p>
        </p:txBody>
      </p:sp>
      <p:sp>
        <p:nvSpPr>
          <p:cNvPr id="14" name="Rectangle 5">
            <a:extLst>
              <a:ext uri="{FF2B5EF4-FFF2-40B4-BE49-F238E27FC236}">
                <a16:creationId xmlns:a16="http://schemas.microsoft.com/office/drawing/2014/main" id="{2CB01301-C2B2-4C5F-8411-7C15F4EB47CF}"/>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pic>
        <p:nvPicPr>
          <p:cNvPr id="2" name="Picture 1">
            <a:extLst>
              <a:ext uri="{FF2B5EF4-FFF2-40B4-BE49-F238E27FC236}">
                <a16:creationId xmlns:a16="http://schemas.microsoft.com/office/drawing/2014/main" id="{5274B85E-E8C6-48E3-91D2-DA75CEA73635}"/>
              </a:ext>
            </a:extLst>
          </p:cNvPr>
          <p:cNvPicPr>
            <a:picLocks noChangeAspect="1"/>
          </p:cNvPicPr>
          <p:nvPr/>
        </p:nvPicPr>
        <p:blipFill>
          <a:blip r:embed="rId4"/>
          <a:stretch>
            <a:fillRect/>
          </a:stretch>
        </p:blipFill>
        <p:spPr>
          <a:xfrm>
            <a:off x="660818" y="1449219"/>
            <a:ext cx="4142188" cy="4045741"/>
          </a:xfrm>
          <a:prstGeom prst="rect">
            <a:avLst/>
          </a:prstGeom>
        </p:spPr>
      </p:pic>
      <p:pic>
        <p:nvPicPr>
          <p:cNvPr id="3" name="Picture 2">
            <a:extLst>
              <a:ext uri="{FF2B5EF4-FFF2-40B4-BE49-F238E27FC236}">
                <a16:creationId xmlns:a16="http://schemas.microsoft.com/office/drawing/2014/main" id="{2ED47418-81A8-4AFA-B2BB-DF5BFCFCEDD6}"/>
              </a:ext>
            </a:extLst>
          </p:cNvPr>
          <p:cNvPicPr>
            <a:picLocks noChangeAspect="1"/>
          </p:cNvPicPr>
          <p:nvPr/>
        </p:nvPicPr>
        <p:blipFill>
          <a:blip r:embed="rId5"/>
          <a:stretch>
            <a:fillRect/>
          </a:stretch>
        </p:blipFill>
        <p:spPr>
          <a:xfrm>
            <a:off x="5605067" y="554765"/>
            <a:ext cx="3962445" cy="4983278"/>
          </a:xfrm>
          <a:prstGeom prst="rect">
            <a:avLst/>
          </a:prstGeom>
        </p:spPr>
      </p:pic>
    </p:spTree>
    <p:extLst>
      <p:ext uri="{BB962C8B-B14F-4D97-AF65-F5344CB8AC3E}">
        <p14:creationId xmlns:p14="http://schemas.microsoft.com/office/powerpoint/2010/main" val="295195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454290" y="869412"/>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altLang="zh-CN" sz="2519" b="1">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Thank you for attendance </a:t>
            </a:r>
            <a:endParaRPr lang="en-US" altLang="zh-CN"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4" name="Rectangle 5">
            <a:extLst>
              <a:ext uri="{FF2B5EF4-FFF2-40B4-BE49-F238E27FC236}">
                <a16:creationId xmlns:a16="http://schemas.microsoft.com/office/drawing/2014/main" id="{2CB01301-C2B2-4C5F-8411-7C15F4EB47CF}"/>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pic>
        <p:nvPicPr>
          <p:cNvPr id="11" name="Picture 10">
            <a:extLst>
              <a:ext uri="{FF2B5EF4-FFF2-40B4-BE49-F238E27FC236}">
                <a16:creationId xmlns:a16="http://schemas.microsoft.com/office/drawing/2014/main" id="{56BA0DDF-7B90-42B3-9CE2-0B446D0F5A21}"/>
              </a:ext>
            </a:extLst>
          </p:cNvPr>
          <p:cNvPicPr>
            <a:picLocks noChangeAspect="1"/>
          </p:cNvPicPr>
          <p:nvPr/>
        </p:nvPicPr>
        <p:blipFill>
          <a:blip r:embed="rId4"/>
          <a:stretch>
            <a:fillRect/>
          </a:stretch>
        </p:blipFill>
        <p:spPr>
          <a:xfrm>
            <a:off x="5407851" y="1473332"/>
            <a:ext cx="4891721" cy="3827869"/>
          </a:xfrm>
          <a:prstGeom prst="rect">
            <a:avLst/>
          </a:prstGeom>
        </p:spPr>
      </p:pic>
    </p:spTree>
    <p:extLst>
      <p:ext uri="{BB962C8B-B14F-4D97-AF65-F5344CB8AC3E}">
        <p14:creationId xmlns:p14="http://schemas.microsoft.com/office/powerpoint/2010/main" val="158442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a:spLocks/>
          </p:cNvSpPr>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altLang="zh-CN" sz="2800" dirty="0">
                <a:solidFill>
                  <a:srgbClr val="A80163"/>
                </a:solidFill>
                <a:ea typeface="微软雅黑" panose="020B0503020204020204" pitchFamily="34" charset="-122"/>
                <a:cs typeface="Calibri" panose="020F0502020204030204" pitchFamily="34" charset="0"/>
              </a:rPr>
              <a:t>Installation material</a:t>
            </a:r>
            <a:endParaRPr lang="en-GB" sz="2800" dirty="0">
              <a:solidFill>
                <a:srgbClr val="A80163"/>
              </a:solidFill>
            </a:endParaRPr>
          </a:p>
        </p:txBody>
      </p:sp>
      <p:sp>
        <p:nvSpPr>
          <p:cNvPr id="9" name="Inhaltsplatzhalter 8"/>
          <p:cNvSpPr>
            <a:spLocks noGrp="1"/>
          </p:cNvSpPr>
          <p:nvPr>
            <p:ph idx="1"/>
            <p:custDataLst>
              <p:tags r:id="rId8"/>
            </p:custDataLst>
          </p:nvPr>
        </p:nvSpPr>
        <p:spPr>
          <a:xfrm>
            <a:off x="3030220" y="1109012"/>
            <a:ext cx="7680960" cy="3021129"/>
          </a:xfr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lnSpc>
                <a:spcPct val="120000"/>
              </a:lnSpc>
              <a:buNone/>
            </a:pPr>
            <a:r>
              <a:rPr lang="en-US" altLang="zh-CN" dirty="0"/>
              <a:t>The insulating material should be a suitable thickness and the inner diameter should match the size of refrigerant pipes</a:t>
            </a:r>
          </a:p>
        </p:txBody>
      </p:sp>
      <p:sp>
        <p:nvSpPr>
          <p:cNvPr id="10" name="Rechteck 9"/>
          <p:cNvSpPr/>
          <p:nvPr>
            <p:custDataLst>
              <p:tags r:id="rId9"/>
            </p:custDataLst>
          </p:nvPr>
        </p:nvSpPr>
        <p:spPr>
          <a:xfrm>
            <a:off x="259080" y="1016754"/>
            <a:ext cx="2287806" cy="369332"/>
          </a:xfrm>
          <a:prstGeom prst="rect">
            <a:avLst/>
          </a:prstGeom>
        </p:spPr>
        <p:txBody>
          <a:bodyPr wrap="none">
            <a:spAutoFit/>
          </a:bodyPr>
          <a:lstStyle/>
          <a:p>
            <a:r>
              <a:rPr lang="en-US" altLang="zh-CN" b="1" dirty="0">
                <a:solidFill>
                  <a:schemeClr val="tx1">
                    <a:lumMod val="75000"/>
                    <a:lumOff val="25000"/>
                  </a:schemeClr>
                </a:solidFill>
                <a:ea typeface="微软雅黑" panose="020B0503020204020204" pitchFamily="34" charset="-122"/>
                <a:cs typeface="Calibri" panose="020F0502020204030204" pitchFamily="34" charset="0"/>
              </a:rPr>
              <a:t>Insulation material </a:t>
            </a:r>
            <a:endParaRPr lang="en-GB" dirty="0"/>
          </a:p>
        </p:txBody>
      </p:sp>
      <p:graphicFrame>
        <p:nvGraphicFramePr>
          <p:cNvPr id="11" name="表格 3"/>
          <p:cNvGraphicFramePr>
            <a:graphicFrameLocks noGrp="1"/>
          </p:cNvGraphicFramePr>
          <p:nvPr>
            <p:custDataLst>
              <p:tags r:id="rId10"/>
            </p:custDataLst>
          </p:nvPr>
        </p:nvGraphicFramePr>
        <p:xfrm>
          <a:off x="3030220" y="1834865"/>
          <a:ext cx="7680960" cy="1358900"/>
        </p:xfrm>
        <a:graphic>
          <a:graphicData uri="http://schemas.openxmlformats.org/drawingml/2006/table">
            <a:tbl>
              <a:tblPr/>
              <a:tblGrid>
                <a:gridCol w="3840480">
                  <a:extLst>
                    <a:ext uri="{9D8B030D-6E8A-4147-A177-3AD203B41FA5}">
                      <a16:colId xmlns:a16="http://schemas.microsoft.com/office/drawing/2014/main" val="20000"/>
                    </a:ext>
                  </a:extLst>
                </a:gridCol>
                <a:gridCol w="3840480">
                  <a:extLst>
                    <a:ext uri="{9D8B030D-6E8A-4147-A177-3AD203B41FA5}">
                      <a16:colId xmlns:a16="http://schemas.microsoft.com/office/drawing/2014/main" val="20001"/>
                    </a:ext>
                  </a:extLst>
                </a:gridCol>
              </a:tblGrid>
              <a:tr h="339725">
                <a:tc>
                  <a:txBody>
                    <a:bodyPr/>
                    <a:lstStyle/>
                    <a:p>
                      <a:pPr algn="ctr" rtl="0"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Pipe diameter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rtl="0"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Thickness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339725">
                <a:tc>
                  <a:txBody>
                    <a:bodyPr/>
                    <a:lstStyle/>
                    <a:p>
                      <a:pPr algn="ctr" rtl="0" fontAlgn="ctr"/>
                      <a:r>
                        <a:rPr lang="el-GR" sz="1600" b="0" i="0" u="none" strike="noStrike" dirty="0">
                          <a:solidFill>
                            <a:srgbClr val="000000"/>
                          </a:solidFill>
                          <a:effectLst/>
                          <a:latin typeface="Calibri" panose="020F0502020204030204" pitchFamily="34" charset="0"/>
                          <a:ea typeface="微软雅黑" panose="020B0503020204020204" pitchFamily="34" charset="-122"/>
                        </a:rPr>
                        <a:t>Φ6.35~15.9</a:t>
                      </a:r>
                      <a:r>
                        <a:rPr lang="en-US" sz="1600" b="0" i="0" u="none" strike="noStrike" dirty="0">
                          <a:solidFill>
                            <a:srgbClr val="000000"/>
                          </a:solidFill>
                          <a:effectLst/>
                          <a:latin typeface="Calibri" panose="020F0502020204030204" pitchFamily="34" charset="0"/>
                          <a:ea typeface="微软雅黑" panose="020B0503020204020204" pitchFamily="34" charset="-122"/>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0" i="0" u="none" strike="noStrike">
                          <a:solidFill>
                            <a:srgbClr val="000000"/>
                          </a:solidFill>
                          <a:effectLst/>
                          <a:latin typeface="Times New Roman" panose="02020603050405020304" pitchFamily="18" charset="0"/>
                          <a:ea typeface="微软雅黑" panose="020B0503020204020204" pitchFamily="34" charset="-122"/>
                        </a:rPr>
                        <a:t>≥</a:t>
                      </a:r>
                      <a:r>
                        <a:rPr lang="en-US" sz="1600" b="0" i="0" u="none" strike="noStrike">
                          <a:solidFill>
                            <a:srgbClr val="000000"/>
                          </a:solidFill>
                          <a:effectLst/>
                          <a:latin typeface="Calibri" panose="020F0502020204030204" pitchFamily="34" charset="0"/>
                          <a:ea typeface="微软雅黑" panose="020B0503020204020204" pitchFamily="34" charset="-122"/>
                        </a:rPr>
                        <a:t>15mm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9725">
                <a:tc>
                  <a:txBody>
                    <a:bodyPr/>
                    <a:lstStyle/>
                    <a:p>
                      <a:pPr algn="ctr" rtl="0" fontAlgn="ctr"/>
                      <a:r>
                        <a:rPr lang="el-GR" sz="1600" b="0" i="0" u="none" strike="noStrike" dirty="0">
                          <a:solidFill>
                            <a:srgbClr val="000000"/>
                          </a:solidFill>
                          <a:effectLst/>
                          <a:latin typeface="Calibri" panose="020F0502020204030204" pitchFamily="34" charset="0"/>
                          <a:ea typeface="微软雅黑" panose="020B0503020204020204" pitchFamily="34" charset="-122"/>
                        </a:rPr>
                        <a:t>Φ15.9~38.1</a:t>
                      </a:r>
                      <a:r>
                        <a:rPr lang="en-US" sz="1600" b="0" i="0" u="none" strike="noStrike" dirty="0">
                          <a:solidFill>
                            <a:srgbClr val="000000"/>
                          </a:solidFill>
                          <a:effectLst/>
                          <a:latin typeface="Calibri" panose="020F0502020204030204" pitchFamily="34" charset="0"/>
                          <a:ea typeface="微软雅黑" panose="020B0503020204020204" pitchFamily="34" charset="-122"/>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0" i="0" u="none" strike="noStrike" dirty="0">
                          <a:solidFill>
                            <a:srgbClr val="000000"/>
                          </a:solidFill>
                          <a:effectLst/>
                          <a:latin typeface="Times New Roman" panose="02020603050405020304" pitchFamily="18" charset="0"/>
                          <a:ea typeface="微软雅黑" panose="020B0503020204020204" pitchFamily="34" charset="-122"/>
                        </a:rPr>
                        <a:t>≥</a:t>
                      </a:r>
                      <a:r>
                        <a:rPr lang="en-US" sz="1600" b="0" i="0" u="none" strike="noStrike" dirty="0">
                          <a:solidFill>
                            <a:srgbClr val="000000"/>
                          </a:solidFill>
                          <a:effectLst/>
                          <a:latin typeface="Calibri" panose="020F0502020204030204" pitchFamily="34" charset="0"/>
                          <a:ea typeface="微软雅黑" panose="020B0503020204020204" pitchFamily="34" charset="-122"/>
                        </a:rPr>
                        <a:t>20mm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725">
                <a:tc>
                  <a:txBody>
                    <a:bodyPr/>
                    <a:lstStyle/>
                    <a:p>
                      <a:pPr algn="ctr" rtl="0" fontAlgn="ctr"/>
                      <a:r>
                        <a:rPr lang="el-GR" sz="1600" b="0" i="0" u="none" strike="noStrike">
                          <a:solidFill>
                            <a:srgbClr val="000000"/>
                          </a:solidFill>
                          <a:effectLst/>
                          <a:latin typeface="Calibri" panose="020F0502020204030204" pitchFamily="34" charset="0"/>
                          <a:ea typeface="微软雅黑" panose="020B0503020204020204" pitchFamily="34" charset="-122"/>
                        </a:rPr>
                        <a:t>Φ38.1~54.1</a:t>
                      </a:r>
                      <a:r>
                        <a:rPr lang="en-US" sz="1600" b="0" i="0" u="none" strike="noStrike">
                          <a:solidFill>
                            <a:srgbClr val="000000"/>
                          </a:solidFill>
                          <a:effectLst/>
                          <a:latin typeface="Calibri" panose="020F0502020204030204" pitchFamily="34" charset="0"/>
                          <a:ea typeface="微软雅黑" panose="020B0503020204020204" pitchFamily="34" charset="-122"/>
                        </a:rPr>
                        <a:t>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0" i="0" u="none" strike="noStrike" dirty="0">
                          <a:solidFill>
                            <a:srgbClr val="000000"/>
                          </a:solidFill>
                          <a:effectLst/>
                          <a:latin typeface="Times New Roman" panose="02020603050405020304" pitchFamily="18" charset="0"/>
                          <a:ea typeface="微软雅黑" panose="020B0503020204020204" pitchFamily="34" charset="-122"/>
                        </a:rPr>
                        <a:t>≥</a:t>
                      </a:r>
                      <a:r>
                        <a:rPr lang="en-US" sz="1600" b="0" i="0" u="none" strike="noStrike" dirty="0">
                          <a:solidFill>
                            <a:srgbClr val="000000"/>
                          </a:solidFill>
                          <a:effectLst/>
                          <a:latin typeface="Calibri" panose="020F0502020204030204" pitchFamily="34" charset="0"/>
                          <a:ea typeface="微软雅黑" panose="020B0503020204020204" pitchFamily="34" charset="-122"/>
                        </a:rPr>
                        <a:t>25mm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pSp>
        <p:nvGrpSpPr>
          <p:cNvPr id="12" name="组合 7"/>
          <p:cNvGrpSpPr/>
          <p:nvPr/>
        </p:nvGrpSpPr>
        <p:grpSpPr>
          <a:xfrm>
            <a:off x="3030220" y="3306242"/>
            <a:ext cx="5087826" cy="2331288"/>
            <a:chOff x="2028087" y="4021980"/>
            <a:chExt cx="5087826" cy="2331288"/>
          </a:xfrm>
        </p:grpSpPr>
        <p:pic>
          <p:nvPicPr>
            <p:cNvPr id="1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8087" y="4021980"/>
              <a:ext cx="5087826" cy="233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椭圆 9"/>
            <p:cNvSpPr/>
            <p:nvPr/>
          </p:nvSpPr>
          <p:spPr>
            <a:xfrm>
              <a:off x="4788024" y="5049232"/>
              <a:ext cx="468000" cy="468000"/>
            </a:xfrm>
            <a:prstGeom prst="ellipse">
              <a:avLst/>
            </a:prstGeom>
            <a:noFill/>
            <a:ln w="38100" algn="ctr">
              <a:solidFill>
                <a:srgbClr val="376092"/>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346232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Installation material</a:t>
            </a:r>
          </a:p>
        </p:txBody>
      </p:sp>
      <p:sp>
        <p:nvSpPr>
          <p:cNvPr id="3" name="Inhaltsplatzhalter 2"/>
          <p:cNvSpPr>
            <a:spLocks noGrp="1"/>
          </p:cNvSpPr>
          <p:nvPr>
            <p:ph idx="1"/>
            <p:custDataLst>
              <p:tags r:id="rId8"/>
            </p:custDataLst>
          </p:nvPr>
        </p:nvSpPr>
        <p:spPr>
          <a:xfrm>
            <a:off x="2934565" y="1042670"/>
            <a:ext cx="7680960" cy="287675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US" altLang="zh-CN" dirty="0"/>
              <a:t>The branch pipes must be supplied by Midea, otherwise will cause the unbalance of refrigerant distribution, which will  reduce the system  reliability.</a:t>
            </a:r>
          </a:p>
          <a:p>
            <a:endParaRPr lang="en-GB" dirty="0"/>
          </a:p>
        </p:txBody>
      </p:sp>
      <p:sp>
        <p:nvSpPr>
          <p:cNvPr id="10" name="Rechteck 9"/>
          <p:cNvSpPr/>
          <p:nvPr>
            <p:custDataLst>
              <p:tags r:id="rId9"/>
            </p:custDataLst>
          </p:nvPr>
        </p:nvSpPr>
        <p:spPr>
          <a:xfrm>
            <a:off x="259080" y="998974"/>
            <a:ext cx="1659429" cy="369332"/>
          </a:xfrm>
          <a:prstGeom prst="rect">
            <a:avLst/>
          </a:prstGeom>
        </p:spPr>
        <p:txBody>
          <a:bodyPr wrap="none">
            <a:spAutoFit/>
          </a:bodyPr>
          <a:lstStyle/>
          <a:p>
            <a:r>
              <a:rPr lang="en-US" altLang="zh-CN" b="1" dirty="0">
                <a:solidFill>
                  <a:schemeClr val="tx1">
                    <a:lumMod val="75000"/>
                    <a:lumOff val="25000"/>
                  </a:schemeClr>
                </a:solidFill>
                <a:ea typeface="微软雅黑" panose="020B0503020204020204" pitchFamily="34" charset="-122"/>
                <a:cs typeface="Calibri" panose="020F0502020204030204" pitchFamily="34" charset="0"/>
              </a:rPr>
              <a:t>Branch joints</a:t>
            </a:r>
            <a:endParaRPr lang="en-GB" b="1" dirty="0">
              <a:solidFill>
                <a:schemeClr val="tx1">
                  <a:lumMod val="75000"/>
                  <a:lumOff val="25000"/>
                </a:schemeClr>
              </a:solidFill>
              <a:ea typeface="微软雅黑" panose="020B0503020204020204" pitchFamily="34" charset="-122"/>
              <a:cs typeface="Calibri" panose="020F0502020204030204" pitchFamily="34" charset="0"/>
            </a:endParaRPr>
          </a:p>
        </p:txBody>
      </p:sp>
      <p:pic>
        <p:nvPicPr>
          <p:cNvPr id="11" name="图片 1"/>
          <p:cNvPicPr>
            <a:picLocks noChangeAspect="1"/>
          </p:cNvPicPr>
          <p:nvPr>
            <p:custDataLst>
              <p:tags r:id="rId10"/>
            </p:custDataLst>
          </p:nvPr>
        </p:nvPicPr>
        <p:blipFill>
          <a:blip r:embed="rId16"/>
          <a:stretch>
            <a:fillRect/>
          </a:stretch>
        </p:blipFill>
        <p:spPr>
          <a:xfrm>
            <a:off x="881271" y="2563562"/>
            <a:ext cx="1748581" cy="2196934"/>
          </a:xfrm>
          <a:prstGeom prst="rect">
            <a:avLst/>
          </a:prstGeom>
        </p:spPr>
      </p:pic>
      <p:pic>
        <p:nvPicPr>
          <p:cNvPr id="12" name="图片 2"/>
          <p:cNvPicPr>
            <a:picLocks noChangeAspect="1"/>
          </p:cNvPicPr>
          <p:nvPr>
            <p:custDataLst>
              <p:tags r:id="rId11"/>
            </p:custDataLst>
          </p:nvPr>
        </p:nvPicPr>
        <p:blipFill>
          <a:blip r:embed="rId17"/>
          <a:stretch>
            <a:fillRect/>
          </a:stretch>
        </p:blipFill>
        <p:spPr>
          <a:xfrm>
            <a:off x="3141895" y="2554062"/>
            <a:ext cx="1933996" cy="2215934"/>
          </a:xfrm>
          <a:prstGeom prst="rect">
            <a:avLst/>
          </a:prstGeom>
        </p:spPr>
      </p:pic>
      <p:sp>
        <p:nvSpPr>
          <p:cNvPr id="13" name="Text Box 46"/>
          <p:cNvSpPr txBox="1">
            <a:spLocks noChangeArrowheads="1"/>
          </p:cNvSpPr>
          <p:nvPr>
            <p:custDataLst>
              <p:tags r:id="rId12"/>
            </p:custDataLst>
          </p:nvPr>
        </p:nvSpPr>
        <p:spPr bwMode="auto">
          <a:xfrm>
            <a:off x="1585449" y="4848655"/>
            <a:ext cx="2464939"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square" lIns="91422" tIns="45711" rIns="91422" bIns="45711">
            <a:spAutoFit/>
          </a:bodyPr>
          <a:lstStyle>
            <a:lvl1pPr>
              <a:defRPr sz="4900">
                <a:solidFill>
                  <a:srgbClr val="001281"/>
                </a:solidFill>
                <a:latin typeface="黑体" pitchFamily="49" charset="-122"/>
                <a:ea typeface="黑体" pitchFamily="49" charset="-122"/>
              </a:defRPr>
            </a:lvl1pPr>
            <a:lvl2pPr marL="742950" indent="-285750">
              <a:defRPr sz="4900">
                <a:solidFill>
                  <a:srgbClr val="001281"/>
                </a:solidFill>
                <a:latin typeface="黑体" pitchFamily="49" charset="-122"/>
                <a:ea typeface="黑体" pitchFamily="49" charset="-122"/>
              </a:defRPr>
            </a:lvl2pPr>
            <a:lvl3pPr marL="1143000" indent="-228600">
              <a:defRPr sz="4900">
                <a:solidFill>
                  <a:srgbClr val="001281"/>
                </a:solidFill>
                <a:latin typeface="黑体" pitchFamily="49" charset="-122"/>
                <a:ea typeface="黑体" pitchFamily="49" charset="-122"/>
              </a:defRPr>
            </a:lvl3pPr>
            <a:lvl4pPr marL="1600200" indent="-228600">
              <a:defRPr sz="4900">
                <a:solidFill>
                  <a:srgbClr val="001281"/>
                </a:solidFill>
                <a:latin typeface="黑体" pitchFamily="49" charset="-122"/>
                <a:ea typeface="黑体" pitchFamily="49" charset="-122"/>
              </a:defRPr>
            </a:lvl4pPr>
            <a:lvl5pPr marL="2057400" indent="-228600">
              <a:defRPr sz="4900">
                <a:solidFill>
                  <a:srgbClr val="001281"/>
                </a:solidFill>
                <a:latin typeface="黑体" pitchFamily="49" charset="-122"/>
                <a:ea typeface="黑体" pitchFamily="49" charset="-122"/>
              </a:defRPr>
            </a:lvl5pPr>
            <a:lvl6pPr marL="2514600" indent="-228600" eaLnBrk="0" fontAlgn="base" hangingPunct="0">
              <a:spcBef>
                <a:spcPct val="0"/>
              </a:spcBef>
              <a:spcAft>
                <a:spcPct val="0"/>
              </a:spcAft>
              <a:defRPr sz="4900">
                <a:solidFill>
                  <a:srgbClr val="001281"/>
                </a:solidFill>
                <a:latin typeface="黑体" pitchFamily="49" charset="-122"/>
                <a:ea typeface="黑体" pitchFamily="49" charset="-122"/>
              </a:defRPr>
            </a:lvl6pPr>
            <a:lvl7pPr marL="2971800" indent="-228600" eaLnBrk="0" fontAlgn="base" hangingPunct="0">
              <a:spcBef>
                <a:spcPct val="0"/>
              </a:spcBef>
              <a:spcAft>
                <a:spcPct val="0"/>
              </a:spcAft>
              <a:defRPr sz="4900">
                <a:solidFill>
                  <a:srgbClr val="001281"/>
                </a:solidFill>
                <a:latin typeface="黑体" pitchFamily="49" charset="-122"/>
                <a:ea typeface="黑体" pitchFamily="49" charset="-122"/>
              </a:defRPr>
            </a:lvl7pPr>
            <a:lvl8pPr marL="3429000" indent="-228600" eaLnBrk="0" fontAlgn="base" hangingPunct="0">
              <a:spcBef>
                <a:spcPct val="0"/>
              </a:spcBef>
              <a:spcAft>
                <a:spcPct val="0"/>
              </a:spcAft>
              <a:defRPr sz="4900">
                <a:solidFill>
                  <a:srgbClr val="001281"/>
                </a:solidFill>
                <a:latin typeface="黑体" pitchFamily="49" charset="-122"/>
                <a:ea typeface="黑体" pitchFamily="49" charset="-122"/>
              </a:defRPr>
            </a:lvl8pPr>
            <a:lvl9pPr marL="3886200" indent="-228600" eaLnBrk="0" fontAlgn="base" hangingPunct="0">
              <a:spcBef>
                <a:spcPct val="0"/>
              </a:spcBef>
              <a:spcAft>
                <a:spcPct val="0"/>
              </a:spcAft>
              <a:defRPr sz="4900">
                <a:solidFill>
                  <a:srgbClr val="001281"/>
                </a:solidFill>
                <a:latin typeface="黑体" pitchFamily="49" charset="-122"/>
                <a:ea typeface="黑体" pitchFamily="49" charset="-122"/>
              </a:defRPr>
            </a:lvl9pPr>
          </a:lstStyle>
          <a:p>
            <a:pPr algn="ctr"/>
            <a:r>
              <a:rPr lang="en-US" altLang="zh-CN" sz="1600" dirty="0">
                <a:solidFill>
                  <a:schemeClr val="tx1"/>
                </a:solidFill>
                <a:latin typeface="Calibri" panose="020F0502020204030204" pitchFamily="34" charset="0"/>
                <a:cs typeface="Calibri" panose="020F0502020204030204" pitchFamily="34" charset="0"/>
              </a:rPr>
              <a:t>Outdoor branch joints </a:t>
            </a:r>
          </a:p>
        </p:txBody>
      </p:sp>
      <p:pic>
        <p:nvPicPr>
          <p:cNvPr id="14" name="图片 5"/>
          <p:cNvPicPr>
            <a:picLocks noChangeAspect="1"/>
          </p:cNvPicPr>
          <p:nvPr>
            <p:custDataLst>
              <p:tags r:id="rId13"/>
            </p:custDataLst>
          </p:nvPr>
        </p:nvPicPr>
        <p:blipFill>
          <a:blip r:embed="rId18"/>
          <a:stretch>
            <a:fillRect/>
          </a:stretch>
        </p:blipFill>
        <p:spPr>
          <a:xfrm>
            <a:off x="7423137" y="2773071"/>
            <a:ext cx="1691535" cy="1339662"/>
          </a:xfrm>
          <a:prstGeom prst="rect">
            <a:avLst/>
          </a:prstGeom>
        </p:spPr>
      </p:pic>
      <p:sp>
        <p:nvSpPr>
          <p:cNvPr id="15" name="Text Box 46_"/>
          <p:cNvSpPr txBox="1">
            <a:spLocks noChangeArrowheads="1"/>
          </p:cNvSpPr>
          <p:nvPr>
            <p:custDataLst>
              <p:tags r:id="rId14"/>
            </p:custDataLst>
          </p:nvPr>
        </p:nvSpPr>
        <p:spPr bwMode="auto">
          <a:xfrm>
            <a:off x="6869986" y="4794046"/>
            <a:ext cx="2464939"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square" lIns="91422" tIns="45711" rIns="91422" bIns="45711">
            <a:spAutoFit/>
          </a:bodyPr>
          <a:lstStyle>
            <a:lvl1pPr>
              <a:defRPr sz="4900">
                <a:solidFill>
                  <a:srgbClr val="001281"/>
                </a:solidFill>
                <a:latin typeface="黑体" pitchFamily="49" charset="-122"/>
                <a:ea typeface="黑体" pitchFamily="49" charset="-122"/>
              </a:defRPr>
            </a:lvl1pPr>
            <a:lvl2pPr marL="742950" indent="-285750">
              <a:defRPr sz="4900">
                <a:solidFill>
                  <a:srgbClr val="001281"/>
                </a:solidFill>
                <a:latin typeface="黑体" pitchFamily="49" charset="-122"/>
                <a:ea typeface="黑体" pitchFamily="49" charset="-122"/>
              </a:defRPr>
            </a:lvl2pPr>
            <a:lvl3pPr marL="1143000" indent="-228600">
              <a:defRPr sz="4900">
                <a:solidFill>
                  <a:srgbClr val="001281"/>
                </a:solidFill>
                <a:latin typeface="黑体" pitchFamily="49" charset="-122"/>
                <a:ea typeface="黑体" pitchFamily="49" charset="-122"/>
              </a:defRPr>
            </a:lvl3pPr>
            <a:lvl4pPr marL="1600200" indent="-228600">
              <a:defRPr sz="4900">
                <a:solidFill>
                  <a:srgbClr val="001281"/>
                </a:solidFill>
                <a:latin typeface="黑体" pitchFamily="49" charset="-122"/>
                <a:ea typeface="黑体" pitchFamily="49" charset="-122"/>
              </a:defRPr>
            </a:lvl4pPr>
            <a:lvl5pPr marL="2057400" indent="-228600">
              <a:defRPr sz="4900">
                <a:solidFill>
                  <a:srgbClr val="001281"/>
                </a:solidFill>
                <a:latin typeface="黑体" pitchFamily="49" charset="-122"/>
                <a:ea typeface="黑体" pitchFamily="49" charset="-122"/>
              </a:defRPr>
            </a:lvl5pPr>
            <a:lvl6pPr marL="2514600" indent="-228600" eaLnBrk="0" fontAlgn="base" hangingPunct="0">
              <a:spcBef>
                <a:spcPct val="0"/>
              </a:spcBef>
              <a:spcAft>
                <a:spcPct val="0"/>
              </a:spcAft>
              <a:defRPr sz="4900">
                <a:solidFill>
                  <a:srgbClr val="001281"/>
                </a:solidFill>
                <a:latin typeface="黑体" pitchFamily="49" charset="-122"/>
                <a:ea typeface="黑体" pitchFamily="49" charset="-122"/>
              </a:defRPr>
            </a:lvl6pPr>
            <a:lvl7pPr marL="2971800" indent="-228600" eaLnBrk="0" fontAlgn="base" hangingPunct="0">
              <a:spcBef>
                <a:spcPct val="0"/>
              </a:spcBef>
              <a:spcAft>
                <a:spcPct val="0"/>
              </a:spcAft>
              <a:defRPr sz="4900">
                <a:solidFill>
                  <a:srgbClr val="001281"/>
                </a:solidFill>
                <a:latin typeface="黑体" pitchFamily="49" charset="-122"/>
                <a:ea typeface="黑体" pitchFamily="49" charset="-122"/>
              </a:defRPr>
            </a:lvl7pPr>
            <a:lvl8pPr marL="3429000" indent="-228600" eaLnBrk="0" fontAlgn="base" hangingPunct="0">
              <a:spcBef>
                <a:spcPct val="0"/>
              </a:spcBef>
              <a:spcAft>
                <a:spcPct val="0"/>
              </a:spcAft>
              <a:defRPr sz="4900">
                <a:solidFill>
                  <a:srgbClr val="001281"/>
                </a:solidFill>
                <a:latin typeface="黑体" pitchFamily="49" charset="-122"/>
                <a:ea typeface="黑体" pitchFamily="49" charset="-122"/>
              </a:defRPr>
            </a:lvl8pPr>
            <a:lvl9pPr marL="3886200" indent="-228600" eaLnBrk="0" fontAlgn="base" hangingPunct="0">
              <a:spcBef>
                <a:spcPct val="0"/>
              </a:spcBef>
              <a:spcAft>
                <a:spcPct val="0"/>
              </a:spcAft>
              <a:defRPr sz="4900">
                <a:solidFill>
                  <a:srgbClr val="001281"/>
                </a:solidFill>
                <a:latin typeface="黑体" pitchFamily="49" charset="-122"/>
                <a:ea typeface="黑体" pitchFamily="49" charset="-122"/>
              </a:defRPr>
            </a:lvl9pPr>
          </a:lstStyle>
          <a:p>
            <a:pPr algn="ctr"/>
            <a:r>
              <a:rPr lang="en-US" altLang="zh-CN" sz="1600" dirty="0">
                <a:solidFill>
                  <a:schemeClr val="tx1"/>
                </a:solidFill>
                <a:latin typeface="Calibri" panose="020F0502020204030204" pitchFamily="34" charset="0"/>
                <a:cs typeface="Calibri" panose="020F0502020204030204" pitchFamily="34" charset="0"/>
              </a:rPr>
              <a:t>Indoor branch joints </a:t>
            </a:r>
          </a:p>
        </p:txBody>
      </p:sp>
    </p:spTree>
    <p:custDataLst>
      <p:tags r:id="rId1"/>
    </p:custDataLst>
    <p:extLst>
      <p:ext uri="{BB962C8B-B14F-4D97-AF65-F5344CB8AC3E}">
        <p14:creationId xmlns:p14="http://schemas.microsoft.com/office/powerpoint/2010/main" val="47393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2452911"/>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97375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Main tools</a:t>
            </a:r>
          </a:p>
        </p:txBody>
      </p:sp>
      <p:graphicFrame>
        <p:nvGraphicFramePr>
          <p:cNvPr id="11" name="表格 1"/>
          <p:cNvGraphicFramePr>
            <a:graphicFrameLocks noGrp="1"/>
          </p:cNvGraphicFramePr>
          <p:nvPr>
            <p:custDataLst>
              <p:tags r:id="rId8"/>
            </p:custDataLst>
          </p:nvPr>
        </p:nvGraphicFramePr>
        <p:xfrm>
          <a:off x="2856832" y="1036320"/>
          <a:ext cx="7112000" cy="4457699"/>
        </p:xfrm>
        <a:graphic>
          <a:graphicData uri="http://schemas.openxmlformats.org/drawingml/2006/table">
            <a:tbl>
              <a:tblPr/>
              <a:tblGrid>
                <a:gridCol w="1547599">
                  <a:extLst>
                    <a:ext uri="{9D8B030D-6E8A-4147-A177-3AD203B41FA5}">
                      <a16:colId xmlns:a16="http://schemas.microsoft.com/office/drawing/2014/main" val="20000"/>
                    </a:ext>
                  </a:extLst>
                </a:gridCol>
                <a:gridCol w="1686709">
                  <a:extLst>
                    <a:ext uri="{9D8B030D-6E8A-4147-A177-3AD203B41FA5}">
                      <a16:colId xmlns:a16="http://schemas.microsoft.com/office/drawing/2014/main" val="20001"/>
                    </a:ext>
                  </a:extLst>
                </a:gridCol>
                <a:gridCol w="643384">
                  <a:extLst>
                    <a:ext uri="{9D8B030D-6E8A-4147-A177-3AD203B41FA5}">
                      <a16:colId xmlns:a16="http://schemas.microsoft.com/office/drawing/2014/main" val="20002"/>
                    </a:ext>
                  </a:extLst>
                </a:gridCol>
                <a:gridCol w="1547599">
                  <a:extLst>
                    <a:ext uri="{9D8B030D-6E8A-4147-A177-3AD203B41FA5}">
                      <a16:colId xmlns:a16="http://schemas.microsoft.com/office/drawing/2014/main" val="20003"/>
                    </a:ext>
                  </a:extLst>
                </a:gridCol>
                <a:gridCol w="1686709">
                  <a:extLst>
                    <a:ext uri="{9D8B030D-6E8A-4147-A177-3AD203B41FA5}">
                      <a16:colId xmlns:a16="http://schemas.microsoft.com/office/drawing/2014/main" val="20004"/>
                    </a:ext>
                  </a:extLst>
                </a:gridCol>
              </a:tblGrid>
              <a:tr h="460574">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Appearance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Appearance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1332375">
                <a:tc>
                  <a:txBody>
                    <a:bodyPr/>
                    <a:lstStyle/>
                    <a:p>
                      <a:pPr algn="ctr" fontAlgn="ctr"/>
                      <a:r>
                        <a:rPr lang="en-US" sz="1600" b="0" i="0" u="none" strike="noStrike">
                          <a:solidFill>
                            <a:srgbClr val="000000"/>
                          </a:solidFill>
                          <a:effectLst/>
                          <a:latin typeface="Calibri" panose="020F0502020204030204" pitchFamily="34" charset="0"/>
                          <a:ea typeface="微软雅黑" panose="020B0503020204020204" pitchFamily="34" charset="-122"/>
                        </a:rPr>
                        <a:t>Copper pipe cutter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ea typeface="微软雅黑" panose="020B0503020204020204" pitchFamily="34" charset="-122"/>
                        </a:rPr>
                        <a:t>Expander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32375">
                <a:tc>
                  <a:txBody>
                    <a:bodyPr/>
                    <a:lstStyle/>
                    <a:p>
                      <a:pPr algn="ctr" fontAlgn="ctr"/>
                      <a:r>
                        <a:rPr lang="en-US" sz="1600" b="0" i="0" u="none" strike="noStrike">
                          <a:solidFill>
                            <a:srgbClr val="000000"/>
                          </a:solidFill>
                          <a:effectLst/>
                          <a:latin typeface="Calibri" panose="020F0502020204030204" pitchFamily="34" charset="0"/>
                          <a:ea typeface="微软雅黑" panose="020B0503020204020204" pitchFamily="34" charset="-122"/>
                        </a:rPr>
                        <a:t>Copper pipe bender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ea typeface="微软雅黑" panose="020B0503020204020204" pitchFamily="34" charset="-122"/>
                        </a:rPr>
                        <a:t>Pressure gauge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32375">
                <a:tc>
                  <a:txBody>
                    <a:bodyPr/>
                    <a:lstStyle/>
                    <a:p>
                      <a:pPr algn="ctr"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Flaring tool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ea typeface="微软雅黑" panose="020B0503020204020204" pitchFamily="34" charset="-122"/>
                        </a:rPr>
                        <a:t>Vacuum pump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2" name="Picture 2" descr="3089[1]"/>
          <p:cNvPicPr>
            <a:picLocks noChangeAspect="1" noChangeArrowheads="1"/>
          </p:cNvPicPr>
          <p:nvPr>
            <p:custDataLst>
              <p:tags r:id="rId9"/>
            </p:custDataLst>
          </p:nvPr>
        </p:nvPicPr>
        <p:blipFill>
          <a:blip r:embed="rId16">
            <a:extLst>
              <a:ext uri="{28A0092B-C50C-407E-A947-70E740481C1C}">
                <a14:useLocalDpi xmlns:a14="http://schemas.microsoft.com/office/drawing/2010/main" val="0"/>
              </a:ext>
            </a:extLst>
          </a:blip>
          <a:srcRect/>
          <a:stretch>
            <a:fillRect/>
          </a:stretch>
        </p:blipFill>
        <p:spPr bwMode="auto">
          <a:xfrm>
            <a:off x="4632848" y="1606955"/>
            <a:ext cx="1198356" cy="111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bender[1]"/>
          <p:cNvPicPr>
            <a:picLocks noChangeAspect="1" noChangeArrowheads="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a:off x="4539919" y="3076181"/>
            <a:ext cx="1392885" cy="7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_" descr="flaring[1]"/>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4588812" y="4275564"/>
            <a:ext cx="1242392" cy="10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_" descr="台湾冠亚AsiaFirst:胀管器,铜管;制冷;管路;"/>
          <p:cNvPicPr>
            <a:picLocks noChangeAspect="1" noChangeArrowheads="1"/>
          </p:cNvPicPr>
          <p:nvPr>
            <p:custDataLst>
              <p:tags r:id="rId12"/>
            </p:custDataLst>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8441009" y="1695855"/>
            <a:ext cx="1324623" cy="9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__" descr="g12[1]"/>
          <p:cNvPicPr>
            <a:picLocks noChangeAspect="1" noChangeArrowheads="1"/>
          </p:cNvPicPr>
          <p:nvPr>
            <p:custDataLst>
              <p:tags r:id="rId13"/>
            </p:custDataLst>
          </p:nvPr>
        </p:nvPicPr>
        <p:blipFill>
          <a:blip r:embed="rId21">
            <a:extLst>
              <a:ext uri="{28A0092B-C50C-407E-A947-70E740481C1C}">
                <a14:useLocalDpi xmlns:a14="http://schemas.microsoft.com/office/drawing/2010/main" val="0"/>
              </a:ext>
            </a:extLst>
          </a:blip>
          <a:srcRect b="1384"/>
          <a:stretch>
            <a:fillRect/>
          </a:stretch>
        </p:blipFill>
        <p:spPr bwMode="auto">
          <a:xfrm>
            <a:off x="8644209" y="2996009"/>
            <a:ext cx="740423" cy="107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p:cNvPicPr>
            <a:picLocks noChangeAspect="1"/>
          </p:cNvPicPr>
          <p:nvPr>
            <p:custDataLst>
              <p:tags r:id="rId14"/>
            </p:custDataLst>
          </p:nvPr>
        </p:nvPicPr>
        <p:blipFill>
          <a:blip r:embed="rId22">
            <a:extLst>
              <a:ext uri="{28A0092B-C50C-407E-A947-70E740481C1C}">
                <a14:useLocalDpi xmlns:a14="http://schemas.microsoft.com/office/drawing/2010/main" val="0"/>
              </a:ext>
            </a:extLst>
          </a:blip>
          <a:stretch>
            <a:fillRect/>
          </a:stretch>
        </p:blipFill>
        <p:spPr>
          <a:xfrm>
            <a:off x="8578893" y="4275564"/>
            <a:ext cx="1186739" cy="1055788"/>
          </a:xfrm>
          <a:prstGeom prst="rect">
            <a:avLst/>
          </a:prstGeom>
        </p:spPr>
      </p:pic>
    </p:spTree>
    <p:custDataLst>
      <p:tags r:id="rId1"/>
    </p:custDataLst>
    <p:extLst>
      <p:ext uri="{BB962C8B-B14F-4D97-AF65-F5344CB8AC3E}">
        <p14:creationId xmlns:p14="http://schemas.microsoft.com/office/powerpoint/2010/main" val="3379034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Main tools</a:t>
            </a:r>
          </a:p>
        </p:txBody>
      </p:sp>
      <p:graphicFrame>
        <p:nvGraphicFramePr>
          <p:cNvPr id="10" name="表格 1"/>
          <p:cNvGraphicFramePr>
            <a:graphicFrameLocks noGrp="1"/>
          </p:cNvGraphicFramePr>
          <p:nvPr>
            <p:custDataLst>
              <p:tags r:id="rId8"/>
            </p:custDataLst>
            <p:extLst>
              <p:ext uri="{D42A27DB-BD31-4B8C-83A1-F6EECF244321}">
                <p14:modId xmlns:p14="http://schemas.microsoft.com/office/powerpoint/2010/main" val="4232340758"/>
              </p:ext>
            </p:extLst>
          </p:nvPr>
        </p:nvGraphicFramePr>
        <p:xfrm>
          <a:off x="3049336" y="1005841"/>
          <a:ext cx="7112000" cy="4457699"/>
        </p:xfrm>
        <a:graphic>
          <a:graphicData uri="http://schemas.openxmlformats.org/drawingml/2006/table">
            <a:tbl>
              <a:tblPr/>
              <a:tblGrid>
                <a:gridCol w="1547599">
                  <a:extLst>
                    <a:ext uri="{9D8B030D-6E8A-4147-A177-3AD203B41FA5}">
                      <a16:colId xmlns:a16="http://schemas.microsoft.com/office/drawing/2014/main" val="20000"/>
                    </a:ext>
                  </a:extLst>
                </a:gridCol>
                <a:gridCol w="1686709">
                  <a:extLst>
                    <a:ext uri="{9D8B030D-6E8A-4147-A177-3AD203B41FA5}">
                      <a16:colId xmlns:a16="http://schemas.microsoft.com/office/drawing/2014/main" val="20001"/>
                    </a:ext>
                  </a:extLst>
                </a:gridCol>
                <a:gridCol w="643384">
                  <a:extLst>
                    <a:ext uri="{9D8B030D-6E8A-4147-A177-3AD203B41FA5}">
                      <a16:colId xmlns:a16="http://schemas.microsoft.com/office/drawing/2014/main" val="20002"/>
                    </a:ext>
                  </a:extLst>
                </a:gridCol>
                <a:gridCol w="1547599">
                  <a:extLst>
                    <a:ext uri="{9D8B030D-6E8A-4147-A177-3AD203B41FA5}">
                      <a16:colId xmlns:a16="http://schemas.microsoft.com/office/drawing/2014/main" val="20003"/>
                    </a:ext>
                  </a:extLst>
                </a:gridCol>
                <a:gridCol w="1686709">
                  <a:extLst>
                    <a:ext uri="{9D8B030D-6E8A-4147-A177-3AD203B41FA5}">
                      <a16:colId xmlns:a16="http://schemas.microsoft.com/office/drawing/2014/main" val="20004"/>
                    </a:ext>
                  </a:extLst>
                </a:gridCol>
              </a:tblGrid>
              <a:tr h="460574">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Appearance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600" b="1" i="0" u="none" strike="noStrike" dirty="0">
                          <a:solidFill>
                            <a:srgbClr val="FFFFFF"/>
                          </a:solidFill>
                          <a:effectLst/>
                          <a:latin typeface="Calibri" panose="020F0502020204030204" pitchFamily="34" charset="0"/>
                          <a:ea typeface="微软雅黑" panose="020B0503020204020204" pitchFamily="34" charset="-122"/>
                        </a:rPr>
                        <a:t>Appearance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1332375">
                <a:tc>
                  <a:txBody>
                    <a:bodyPr/>
                    <a:lstStyle/>
                    <a:p>
                      <a:pPr algn="ctr"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Anemometer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Clamp 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32375">
                <a:tc>
                  <a:txBody>
                    <a:bodyPr/>
                    <a:lstStyle/>
                    <a:p>
                      <a:pPr algn="ctr" fontAlgn="ctr"/>
                      <a:r>
                        <a:rPr lang="en-US" sz="1600" b="0" i="0" u="none" strike="noStrike" dirty="0" err="1">
                          <a:solidFill>
                            <a:srgbClr val="000000"/>
                          </a:solidFill>
                          <a:effectLst/>
                          <a:latin typeface="Calibri" panose="020F0502020204030204" pitchFamily="34" charset="0"/>
                          <a:ea typeface="微软雅黑" panose="020B0503020204020204" pitchFamily="34" charset="-122"/>
                        </a:rPr>
                        <a:t>Acoustimeter</a:t>
                      </a:r>
                      <a:endParaRPr lang="en-US" sz="1600" b="0" i="0" u="none" strike="noStrike" dirty="0">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Electric drill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32375">
                <a:tc>
                  <a:txBody>
                    <a:bodyPr/>
                    <a:lstStyle/>
                    <a:p>
                      <a:pPr algn="ctr" fontAlgn="ctr"/>
                      <a:r>
                        <a:rPr lang="en-US" sz="1600" b="0" i="0" u="none" strike="noStrike" dirty="0">
                          <a:solidFill>
                            <a:srgbClr val="000000"/>
                          </a:solidFill>
                          <a:effectLst/>
                          <a:latin typeface="Calibri" panose="020F0502020204030204" pitchFamily="34" charset="0"/>
                          <a:ea typeface="微软雅黑" panose="020B0503020204020204" pitchFamily="34" charset="-122"/>
                        </a:rPr>
                        <a:t>Infrared thermometer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zh-CN" altLang="en-US" sz="1600" b="0" i="0" u="none" strike="noStrike">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en-US" sz="1600" b="0" i="0" u="none" strike="noStrike" dirty="0">
                        <a:solidFill>
                          <a:srgbClr val="000000"/>
                        </a:solidFill>
                        <a:effectLst/>
                        <a:latin typeface="Calibri" panose="020F0502020204030204" pitchFamily="34" charset="0"/>
                        <a:ea typeface="微软雅黑" panose="020B0503020204020204" pitchFamily="34"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1" name="Picture 4" descr="am50[1]"/>
          <p:cNvPicPr>
            <a:picLocks noChangeAspect="1" noChangeArrowheads="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4890836" y="1606065"/>
            <a:ext cx="1041400" cy="102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德国Testo:噪声测量仪,风速仪;风速计;温度计;湿度计;露点仪;噪声计;噪声仪;照度计;频闪仪;转速计;转速表;内窥镜;压力计;压差计;"/>
          <p:cNvPicPr>
            <a:picLocks noChangeAspect="1" noChangeArrowheads="1"/>
          </p:cNvPicPr>
          <p:nvPr>
            <p:custDataLst>
              <p:tags r:id="rId10"/>
            </p:custDataLst>
          </p:nvPr>
        </p:nvPicPr>
        <p:blipFill>
          <a:blip r:embed="rId16">
            <a:extLst>
              <a:ext uri="{28A0092B-C50C-407E-A947-70E740481C1C}">
                <a14:useLocalDpi xmlns:a14="http://schemas.microsoft.com/office/drawing/2010/main" val="0"/>
              </a:ext>
            </a:extLst>
          </a:blip>
          <a:srcRect l="24985" r="31076"/>
          <a:stretch>
            <a:fillRect/>
          </a:stretch>
        </p:blipFill>
        <p:spPr bwMode="auto">
          <a:xfrm>
            <a:off x="5154585" y="2980372"/>
            <a:ext cx="513902" cy="10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德国Testo:温度计,风速仪;风速计;温度计;湿度计;露点仪;噪声计;噪声仪;照度计;频闪仪;转速计;转速表;内窥镜;压力计;压差计;"/>
          <p:cNvPicPr>
            <a:picLocks noChangeAspect="1" noChangeArrowheads="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a:off x="4982145" y="4283185"/>
            <a:ext cx="858781" cy="102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200671915433928705"/>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8807899" y="1685218"/>
            <a:ext cx="947037" cy="94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_" descr="西班牙Casals:电钻,"/>
          <p:cNvPicPr>
            <a:picLocks noChangeAspect="1" noChangeArrowheads="1"/>
          </p:cNvPicPr>
          <p:nvPr>
            <p:custDataLst>
              <p:tags r:id="rId13"/>
            </p:custDataLst>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8731126" y="3058658"/>
            <a:ext cx="1100582" cy="89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228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2815766"/>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308815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idx="1"/>
            <p:custDataLst>
              <p:tags r:id="rId2"/>
            </p:custDataLst>
          </p:nvPr>
        </p:nvSpPr>
        <p:spPr>
          <a:xfrm>
            <a:off x="3026410" y="1295400"/>
            <a:ext cx="3645044" cy="4168140"/>
          </a:xfr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US" altLang="zh-CN" dirty="0"/>
              <a:t>Supports  must be strong enough. The supports should be full thread hooks, and their diameters should be  ≥ 10mm.</a:t>
            </a:r>
          </a:p>
          <a:p>
            <a:endParaRPr lang="en-GB" dirty="0"/>
          </a:p>
        </p:txBody>
      </p:sp>
      <p:sp>
        <p:nvSpPr>
          <p:cNvPr id="9" name="Textfeld 8"/>
          <p:cNvSpPr txBox="1">
            <a:spLocks/>
          </p:cNvSpPr>
          <p:nvPr>
            <p:custDataLst>
              <p:tags r:id="rId3"/>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4"/>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5"/>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a:spLocks/>
          </p:cNvSpPr>
          <p:nvPr>
            <p:custDataLst>
              <p:tags r:id="rId7"/>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8"/>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10" name="Rechteck 9"/>
          <p:cNvSpPr/>
          <p:nvPr>
            <p:custDataLst>
              <p:tags r:id="rId9"/>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pic>
        <p:nvPicPr>
          <p:cNvPr id="12" name="Picture 2" descr="D:\Zack\桌面\常用资料\17 图片\工程图片\复制 材料全牙丝杆.JPG"/>
          <p:cNvPicPr>
            <a:picLocks noChangeAspect="1" noChangeArrowheads="1"/>
          </p:cNvPicPr>
          <p:nvPr>
            <p:custDataLst>
              <p:tags r:id="rId10"/>
            </p:custDataLst>
          </p:nvPr>
        </p:nvPicPr>
        <p:blipFill>
          <a:blip r:embed="rId23" cstate="print"/>
          <a:srcRect/>
          <a:stretch>
            <a:fillRect/>
          </a:stretch>
        </p:blipFill>
        <p:spPr bwMode="auto">
          <a:xfrm>
            <a:off x="3034117" y="2967355"/>
            <a:ext cx="3500438" cy="2676525"/>
          </a:xfrm>
          <a:prstGeom prst="rect">
            <a:avLst/>
          </a:prstGeom>
          <a:noFill/>
          <a:ln w="9525">
            <a:noFill/>
            <a:miter lim="800000"/>
            <a:headEnd/>
            <a:tailEnd/>
          </a:ln>
        </p:spPr>
      </p:pic>
      <p:sp>
        <p:nvSpPr>
          <p:cNvPr id="13" name="圆角矩形 18"/>
          <p:cNvSpPr/>
          <p:nvPr>
            <p:custDataLst>
              <p:tags r:id="rId11"/>
            </p:custDataLst>
          </p:nvPr>
        </p:nvSpPr>
        <p:spPr>
          <a:xfrm>
            <a:off x="3459945" y="4983456"/>
            <a:ext cx="2024867" cy="387441"/>
          </a:xfrm>
          <a:prstGeom prst="roundRect">
            <a:avLst/>
          </a:prstGeom>
          <a:solidFill>
            <a:schemeClr val="bg1"/>
          </a:solidFill>
          <a:ln w="25400">
            <a:solidFill>
              <a:schemeClr val="tx2"/>
            </a:solidFill>
          </a:ln>
          <a:effectLst>
            <a:outerShdw blurRad="63500" sx="102000" sy="102000" algn="ctr" rotWithShape="0">
              <a:prstClr val="black">
                <a:alpha val="40000"/>
              </a:prstClr>
            </a:outerShdw>
          </a:effectLst>
        </p:spPr>
        <p:txBody>
          <a:bodyPr wrap="square" lIns="91424" tIns="45712" rIns="91424" bIns="45712">
            <a:spAutoFit/>
          </a:bodyPr>
          <a:lstStyle/>
          <a:p>
            <a:pPr>
              <a:defRPr/>
            </a:pPr>
            <a:r>
              <a:rPr lang="en-US" sz="1600" b="1" i="1" dirty="0">
                <a:solidFill>
                  <a:schemeClr val="tx2"/>
                </a:solidFill>
                <a:latin typeface="+mj-lt"/>
                <a:ea typeface="宋体" charset="-122"/>
                <a:cs typeface="Times New Roman" pitchFamily="18" charset="0"/>
              </a:rPr>
              <a:t> Full thread hooks</a:t>
            </a:r>
            <a:endParaRPr lang="zh-CN" altLang="en-US" sz="1600" dirty="0">
              <a:latin typeface="+mj-lt"/>
              <a:ea typeface="宋体" charset="-122"/>
            </a:endParaRPr>
          </a:p>
        </p:txBody>
      </p:sp>
      <p:pic>
        <p:nvPicPr>
          <p:cNvPr id="14" name="Picture 30" descr="CIMG2704"/>
          <p:cNvPicPr>
            <a:picLocks noChangeAspect="1" noChangeArrowheads="1"/>
          </p:cNvPicPr>
          <p:nvPr>
            <p:custDataLst>
              <p:tags r:id="rId12"/>
            </p:custDataLst>
          </p:nvPr>
        </p:nvPicPr>
        <p:blipFill>
          <a:blip r:embed="rId24" cstate="print"/>
          <a:srcRect/>
          <a:stretch>
            <a:fillRect/>
          </a:stretch>
        </p:blipFill>
        <p:spPr bwMode="auto">
          <a:xfrm>
            <a:off x="6795281" y="2205355"/>
            <a:ext cx="4084638" cy="3438525"/>
          </a:xfrm>
          <a:prstGeom prst="rect">
            <a:avLst/>
          </a:prstGeom>
          <a:noFill/>
          <a:ln w="9525">
            <a:noFill/>
            <a:miter lim="800000"/>
            <a:headEnd/>
            <a:tailEnd/>
          </a:ln>
        </p:spPr>
      </p:pic>
      <p:sp>
        <p:nvSpPr>
          <p:cNvPr id="15" name="圆角矩形 20"/>
          <p:cNvSpPr/>
          <p:nvPr>
            <p:custDataLst>
              <p:tags r:id="rId13"/>
            </p:custDataLst>
          </p:nvPr>
        </p:nvSpPr>
        <p:spPr>
          <a:xfrm>
            <a:off x="8087505" y="846455"/>
            <a:ext cx="1428750" cy="919383"/>
          </a:xfrm>
          <a:prstGeom prst="roundRect">
            <a:avLst/>
          </a:prstGeom>
          <a:solidFill>
            <a:schemeClr val="bg1"/>
          </a:solidFill>
          <a:ln w="25400">
            <a:solidFill>
              <a:srgbClr val="C00000"/>
            </a:solidFill>
          </a:ln>
          <a:effectLst>
            <a:outerShdw blurRad="63500" sx="102000" sy="102000" algn="ctr" rotWithShape="0">
              <a:prstClr val="black">
                <a:alpha val="40000"/>
              </a:prstClr>
            </a:outerShdw>
          </a:effectLst>
        </p:spPr>
        <p:txBody>
          <a:bodyPr lIns="91424" tIns="45712" rIns="91424" bIns="45712">
            <a:spAutoFit/>
          </a:bodyPr>
          <a:lstStyle/>
          <a:p>
            <a:pPr algn="ctr">
              <a:defRPr/>
            </a:pPr>
            <a:r>
              <a:rPr lang="en-US" sz="1600" b="1" i="1" dirty="0">
                <a:solidFill>
                  <a:srgbClr val="C00000"/>
                </a:solidFill>
                <a:latin typeface="+mj-lt"/>
                <a:ea typeface="宋体" charset="-122"/>
                <a:cs typeface="Times New Roman" pitchFamily="18" charset="0"/>
              </a:rPr>
              <a:t>4 Supports  for indoor unit </a:t>
            </a:r>
            <a:endParaRPr lang="zh-CN" altLang="en-US" sz="1600" dirty="0">
              <a:solidFill>
                <a:srgbClr val="C00000"/>
              </a:solidFill>
              <a:latin typeface="+mj-lt"/>
              <a:ea typeface="宋体" charset="-122"/>
            </a:endParaRPr>
          </a:p>
        </p:txBody>
      </p:sp>
      <p:sp>
        <p:nvSpPr>
          <p:cNvPr id="16" name="椭圆 100"/>
          <p:cNvSpPr>
            <a:spLocks noChangeArrowheads="1"/>
          </p:cNvSpPr>
          <p:nvPr>
            <p:custDataLst>
              <p:tags r:id="rId14"/>
            </p:custDataLst>
          </p:nvPr>
        </p:nvSpPr>
        <p:spPr bwMode="auto">
          <a:xfrm>
            <a:off x="8085918" y="3102291"/>
            <a:ext cx="285750" cy="2857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mj-lt"/>
              <a:cs typeface="Times New Roman" pitchFamily="18" charset="0"/>
            </a:endParaRPr>
          </a:p>
        </p:txBody>
      </p:sp>
      <p:sp>
        <p:nvSpPr>
          <p:cNvPr id="17" name="椭圆 101"/>
          <p:cNvSpPr>
            <a:spLocks noChangeArrowheads="1"/>
          </p:cNvSpPr>
          <p:nvPr>
            <p:custDataLst>
              <p:tags r:id="rId15"/>
            </p:custDataLst>
          </p:nvPr>
        </p:nvSpPr>
        <p:spPr bwMode="auto">
          <a:xfrm>
            <a:off x="9036830" y="3489642"/>
            <a:ext cx="285750" cy="2857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mj-lt"/>
              <a:cs typeface="Times New Roman" pitchFamily="18" charset="0"/>
            </a:endParaRPr>
          </a:p>
        </p:txBody>
      </p:sp>
      <p:sp>
        <p:nvSpPr>
          <p:cNvPr id="18" name="椭圆 103"/>
          <p:cNvSpPr>
            <a:spLocks noChangeArrowheads="1"/>
          </p:cNvSpPr>
          <p:nvPr>
            <p:custDataLst>
              <p:tags r:id="rId16"/>
            </p:custDataLst>
          </p:nvPr>
        </p:nvSpPr>
        <p:spPr bwMode="auto">
          <a:xfrm>
            <a:off x="10327468" y="3061016"/>
            <a:ext cx="285750" cy="2857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mj-lt"/>
              <a:cs typeface="Times New Roman" pitchFamily="18" charset="0"/>
            </a:endParaRPr>
          </a:p>
        </p:txBody>
      </p:sp>
      <p:sp>
        <p:nvSpPr>
          <p:cNvPr id="19" name="椭圆 107"/>
          <p:cNvSpPr>
            <a:spLocks noChangeArrowheads="1"/>
          </p:cNvSpPr>
          <p:nvPr>
            <p:custDataLst>
              <p:tags r:id="rId17"/>
            </p:custDataLst>
          </p:nvPr>
        </p:nvSpPr>
        <p:spPr bwMode="auto">
          <a:xfrm>
            <a:off x="9230505" y="2968941"/>
            <a:ext cx="285750" cy="2857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mj-lt"/>
              <a:cs typeface="Times New Roman" pitchFamily="18" charset="0"/>
            </a:endParaRPr>
          </a:p>
        </p:txBody>
      </p:sp>
      <p:cxnSp>
        <p:nvCxnSpPr>
          <p:cNvPr id="20" name="直接箭头连接符 25"/>
          <p:cNvCxnSpPr>
            <a:stCxn id="15" idx="2"/>
            <a:endCxn id="18" idx="1"/>
          </p:cNvCxnSpPr>
          <p:nvPr>
            <p:custDataLst>
              <p:tags r:id="rId18"/>
            </p:custDataLst>
          </p:nvPr>
        </p:nvCxnSpPr>
        <p:spPr>
          <a:xfrm>
            <a:off x="8801880" y="1765838"/>
            <a:ext cx="1567435" cy="133702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6"/>
          <p:cNvCxnSpPr>
            <a:stCxn id="15" idx="2"/>
            <a:endCxn id="16" idx="6"/>
          </p:cNvCxnSpPr>
          <p:nvPr>
            <p:custDataLst>
              <p:tags r:id="rId19"/>
            </p:custDataLst>
          </p:nvPr>
        </p:nvCxnSpPr>
        <p:spPr>
          <a:xfrm flipH="1">
            <a:off x="8371668" y="1765838"/>
            <a:ext cx="430212" cy="147932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7"/>
          <p:cNvCxnSpPr>
            <a:stCxn id="15" idx="2"/>
            <a:endCxn id="17" idx="0"/>
          </p:cNvCxnSpPr>
          <p:nvPr>
            <p:custDataLst>
              <p:tags r:id="rId20"/>
            </p:custDataLst>
          </p:nvPr>
        </p:nvCxnSpPr>
        <p:spPr>
          <a:xfrm>
            <a:off x="8801880" y="1765838"/>
            <a:ext cx="377825" cy="172380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8"/>
          <p:cNvCxnSpPr>
            <a:stCxn id="15" idx="2"/>
            <a:endCxn id="19" idx="1"/>
          </p:cNvCxnSpPr>
          <p:nvPr>
            <p:custDataLst>
              <p:tags r:id="rId21"/>
            </p:custDataLst>
          </p:nvPr>
        </p:nvCxnSpPr>
        <p:spPr>
          <a:xfrm>
            <a:off x="8801880" y="1765838"/>
            <a:ext cx="470472" cy="124495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2294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10" name="Rechteck 9"/>
          <p:cNvSpPr/>
          <p:nvPr>
            <p:custDataLst>
              <p:tags r:id="rId8"/>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grpSp>
        <p:nvGrpSpPr>
          <p:cNvPr id="11" name="组合 41"/>
          <p:cNvGrpSpPr>
            <a:grpSpLocks/>
          </p:cNvGrpSpPr>
          <p:nvPr/>
        </p:nvGrpSpPr>
        <p:grpSpPr bwMode="auto">
          <a:xfrm>
            <a:off x="2518485" y="1641371"/>
            <a:ext cx="7936992" cy="3660505"/>
            <a:chOff x="640019" y="1786091"/>
            <a:chExt cx="7935400" cy="3661183"/>
          </a:xfrm>
        </p:grpSpPr>
        <p:pic>
          <p:nvPicPr>
            <p:cNvPr id="12" name="Picture 6"/>
            <p:cNvPicPr>
              <a:picLocks noChangeAspect="1" noChangeArrowheads="1"/>
            </p:cNvPicPr>
            <p:nvPr/>
          </p:nvPicPr>
          <p:blipFill>
            <a:blip r:embed="rId11" cstate="print"/>
            <a:srcRect/>
            <a:stretch>
              <a:fillRect/>
            </a:stretch>
          </p:blipFill>
          <p:spPr bwMode="auto">
            <a:xfrm>
              <a:off x="640019" y="1786091"/>
              <a:ext cx="3864089" cy="3231479"/>
            </a:xfrm>
            <a:prstGeom prst="rect">
              <a:avLst/>
            </a:prstGeom>
            <a:noFill/>
            <a:ln w="9525">
              <a:noFill/>
              <a:miter lim="800000"/>
              <a:headEnd/>
              <a:tailEnd/>
            </a:ln>
          </p:spPr>
        </p:pic>
        <p:pic>
          <p:nvPicPr>
            <p:cNvPr id="13" name="Picture 7"/>
            <p:cNvPicPr>
              <a:picLocks noChangeAspect="1" noChangeArrowheads="1"/>
            </p:cNvPicPr>
            <p:nvPr/>
          </p:nvPicPr>
          <p:blipFill>
            <a:blip r:embed="rId12" cstate="print"/>
            <a:srcRect/>
            <a:stretch>
              <a:fillRect/>
            </a:stretch>
          </p:blipFill>
          <p:spPr bwMode="auto">
            <a:xfrm>
              <a:off x="4711330" y="1786091"/>
              <a:ext cx="3864089" cy="3213187"/>
            </a:xfrm>
            <a:prstGeom prst="rect">
              <a:avLst/>
            </a:prstGeom>
            <a:noFill/>
            <a:ln w="9525">
              <a:noFill/>
              <a:miter lim="800000"/>
              <a:headEnd/>
              <a:tailEnd/>
            </a:ln>
          </p:spPr>
        </p:pic>
        <p:sp>
          <p:nvSpPr>
            <p:cNvPr id="14" name="椭圆 29"/>
            <p:cNvSpPr/>
            <p:nvPr/>
          </p:nvSpPr>
          <p:spPr bwMode="auto">
            <a:xfrm>
              <a:off x="5858418" y="2695706"/>
              <a:ext cx="1785580" cy="1786269"/>
            </a:xfrm>
            <a:prstGeom prst="ellipse">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mj-lt"/>
                <a:ea typeface="宋体" charset="-122"/>
                <a:cs typeface="Times New Roman" pitchFamily="18" charset="0"/>
              </a:endParaRPr>
            </a:p>
          </p:txBody>
        </p:sp>
        <p:sp>
          <p:nvSpPr>
            <p:cNvPr id="15" name="椭圆 30"/>
            <p:cNvSpPr/>
            <p:nvPr/>
          </p:nvSpPr>
          <p:spPr bwMode="auto">
            <a:xfrm>
              <a:off x="1928557" y="2695706"/>
              <a:ext cx="1785580" cy="1786269"/>
            </a:xfrm>
            <a:prstGeom prst="ellipse">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mj-lt"/>
                <a:ea typeface="宋体" charset="-122"/>
                <a:cs typeface="Times New Roman" pitchFamily="18" charset="0"/>
              </a:endParaRPr>
            </a:p>
          </p:txBody>
        </p:sp>
        <p:sp>
          <p:nvSpPr>
            <p:cNvPr id="16" name="圆角矩形 31"/>
            <p:cNvSpPr/>
            <p:nvPr/>
          </p:nvSpPr>
          <p:spPr>
            <a:xfrm>
              <a:off x="1857134" y="5072634"/>
              <a:ext cx="1428463" cy="374640"/>
            </a:xfrm>
            <a:prstGeom prst="roundRect">
              <a:avLst/>
            </a:prstGeom>
            <a:solidFill>
              <a:schemeClr val="bg1"/>
            </a:solidFill>
            <a:ln w="2540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altLang="zh-CN" sz="1600" b="1" i="1" dirty="0">
                  <a:solidFill>
                    <a:srgbClr val="C00000"/>
                  </a:solidFill>
                  <a:latin typeface="+mj-lt"/>
                  <a:ea typeface="宋体" charset="-122"/>
                  <a:cs typeface="Times New Roman" pitchFamily="18" charset="0"/>
                </a:rPr>
                <a:t>Dual</a:t>
              </a:r>
              <a:r>
                <a:rPr lang="zh-CN" altLang="en-US" sz="1600" b="1" i="1" dirty="0">
                  <a:solidFill>
                    <a:srgbClr val="C00000"/>
                  </a:solidFill>
                  <a:latin typeface="+mj-lt"/>
                  <a:ea typeface="宋体" charset="-122"/>
                  <a:cs typeface="Times New Roman" pitchFamily="18" charset="0"/>
                </a:rPr>
                <a:t> </a:t>
              </a:r>
              <a:r>
                <a:rPr lang="en-US" altLang="zh-CN" sz="1600" b="1" i="1" dirty="0">
                  <a:solidFill>
                    <a:srgbClr val="C00000"/>
                  </a:solidFill>
                  <a:latin typeface="+mj-lt"/>
                  <a:ea typeface="宋体" charset="-122"/>
                  <a:cs typeface="Times New Roman" pitchFamily="18" charset="0"/>
                </a:rPr>
                <a:t>nuts</a:t>
              </a:r>
              <a:endParaRPr lang="zh-CN" altLang="en-US" sz="1600" b="1" i="1" dirty="0">
                <a:solidFill>
                  <a:srgbClr val="C00000"/>
                </a:solidFill>
                <a:latin typeface="+mj-lt"/>
                <a:ea typeface="宋体" charset="-122"/>
                <a:cs typeface="Times New Roman" pitchFamily="18" charset="0"/>
              </a:endParaRPr>
            </a:p>
          </p:txBody>
        </p:sp>
        <p:sp>
          <p:nvSpPr>
            <p:cNvPr id="17" name="圆角矩形 32"/>
            <p:cNvSpPr/>
            <p:nvPr/>
          </p:nvSpPr>
          <p:spPr>
            <a:xfrm>
              <a:off x="6072688" y="5072634"/>
              <a:ext cx="1428463" cy="374640"/>
            </a:xfrm>
            <a:prstGeom prst="roundRect">
              <a:avLst/>
            </a:prstGeom>
            <a:solidFill>
              <a:schemeClr val="bg1"/>
            </a:solidFill>
            <a:ln w="25400">
              <a:solidFill>
                <a:srgbClr val="C00000"/>
              </a:solidFill>
            </a:ln>
            <a:effectLst>
              <a:outerShdw blurRad="63500" sx="102000" sy="102000" algn="ctr" rotWithShape="0">
                <a:prstClr val="black">
                  <a:alpha val="40000"/>
                </a:prstClr>
              </a:outerShdw>
            </a:effectLst>
          </p:spPr>
          <p:txBody>
            <a:bodyPr>
              <a:spAutoFit/>
            </a:bodyPr>
            <a:lstStyle/>
            <a:p>
              <a:pPr algn="ctr">
                <a:defRPr/>
              </a:pPr>
              <a:r>
                <a:rPr lang="en-US" altLang="zh-CN" sz="1600" b="1" i="1" dirty="0">
                  <a:solidFill>
                    <a:srgbClr val="C00000"/>
                  </a:solidFill>
                  <a:latin typeface="+mj-lt"/>
                  <a:ea typeface="宋体" charset="-122"/>
                  <a:cs typeface="Times New Roman" pitchFamily="18" charset="0"/>
                </a:rPr>
                <a:t>Single nut</a:t>
              </a:r>
              <a:endParaRPr lang="zh-CN" altLang="en-US" sz="1600" b="1" i="1" dirty="0">
                <a:solidFill>
                  <a:srgbClr val="C00000"/>
                </a:solidFill>
                <a:latin typeface="+mj-lt"/>
                <a:ea typeface="宋体" charset="-122"/>
                <a:cs typeface="Times New Roman" pitchFamily="18" charset="0"/>
              </a:endParaRPr>
            </a:p>
          </p:txBody>
        </p:sp>
      </p:grpSp>
      <p:sp>
        <p:nvSpPr>
          <p:cNvPr id="18" name="十字形 33"/>
          <p:cNvSpPr/>
          <p:nvPr>
            <p:custDataLst>
              <p:tags r:id="rId9"/>
            </p:custDataLst>
          </p:nvPr>
        </p:nvSpPr>
        <p:spPr bwMode="auto">
          <a:xfrm rot="1521832">
            <a:off x="8976181" y="3223917"/>
            <a:ext cx="1785938" cy="1785938"/>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mj-lt"/>
              <a:ea typeface="宋体" charset="-122"/>
              <a:cs typeface="Times New Roman" pitchFamily="18" charset="0"/>
            </a:endParaRPr>
          </a:p>
        </p:txBody>
      </p:sp>
    </p:spTree>
    <p:custDataLst>
      <p:tags r:id="rId1"/>
    </p:custDataLst>
    <p:extLst>
      <p:ext uri="{BB962C8B-B14F-4D97-AF65-F5344CB8AC3E}">
        <p14:creationId xmlns:p14="http://schemas.microsoft.com/office/powerpoint/2010/main" val="330536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26410" y="1196607"/>
            <a:ext cx="6903653" cy="613611"/>
          </a:xfrm>
          <a:prstGeom prst="rect">
            <a:avLst/>
          </a:prstGeom>
          <a:solidFill>
            <a:schemeClr val="bg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2"/>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5"/>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6"/>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7"/>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buFont typeface="Wingdings 3" panose="05040102010807070707" pitchFamily="18" charset="2"/>
              <a:buAutoNum type="arabicPeriod"/>
            </a:pPr>
            <a:r>
              <a:rPr lang="en-GB" dirty="0"/>
              <a:t>Installation</a:t>
            </a:r>
          </a:p>
          <a:p>
            <a:pPr>
              <a:buFont typeface="Wingdings 3" panose="05040102010807070707" pitchFamily="18" charset="2"/>
              <a:buAutoNum type="arabicPeriod"/>
            </a:pPr>
            <a:endParaRPr lang="en-GB" dirty="0"/>
          </a:p>
          <a:p>
            <a:pPr>
              <a:buFont typeface="Wingdings 3" panose="05040102010807070707" pitchFamily="18" charset="2"/>
              <a:buAutoNum type="arabicPeriod"/>
            </a:pPr>
            <a:r>
              <a:rPr lang="en-GB" dirty="0"/>
              <a:t>Commissioning</a:t>
            </a:r>
          </a:p>
        </p:txBody>
      </p:sp>
    </p:spTree>
    <p:custDataLst>
      <p:tags r:id="rId1"/>
    </p:custDataLst>
    <p:extLst>
      <p:ext uri="{BB962C8B-B14F-4D97-AF65-F5344CB8AC3E}">
        <p14:creationId xmlns:p14="http://schemas.microsoft.com/office/powerpoint/2010/main" val="234576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10" name="Rechteck 9"/>
          <p:cNvSpPr/>
          <p:nvPr>
            <p:custDataLst>
              <p:tags r:id="rId8"/>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pic>
        <p:nvPicPr>
          <p:cNvPr id="11" name="Picture 3" descr="DSC007870"/>
          <p:cNvPicPr>
            <a:picLocks noChangeAspect="1" noChangeArrowheads="1"/>
          </p:cNvPicPr>
          <p:nvPr>
            <p:custDataLst>
              <p:tags r:id="rId9"/>
            </p:custDataLst>
          </p:nvPr>
        </p:nvPicPr>
        <p:blipFill>
          <a:blip r:embed="rId16" cstate="print"/>
          <a:srcRect/>
          <a:stretch>
            <a:fillRect/>
          </a:stretch>
        </p:blipFill>
        <p:spPr bwMode="auto">
          <a:xfrm>
            <a:off x="1725319" y="4571854"/>
            <a:ext cx="8839200" cy="946150"/>
          </a:xfrm>
          <a:prstGeom prst="rect">
            <a:avLst/>
          </a:prstGeom>
          <a:noFill/>
          <a:ln w="9525">
            <a:noFill/>
            <a:miter lim="800000"/>
            <a:headEnd/>
            <a:tailEnd/>
          </a:ln>
        </p:spPr>
      </p:pic>
      <p:pic>
        <p:nvPicPr>
          <p:cNvPr id="12" name="Picture 2" descr="DSC00776"/>
          <p:cNvPicPr>
            <a:picLocks noChangeAspect="1" noChangeArrowheads="1"/>
          </p:cNvPicPr>
          <p:nvPr>
            <p:custDataLst>
              <p:tags r:id="rId10"/>
            </p:custDataLst>
          </p:nvPr>
        </p:nvPicPr>
        <p:blipFill>
          <a:blip r:embed="rId17" cstate="print"/>
          <a:srcRect/>
          <a:stretch>
            <a:fillRect/>
          </a:stretch>
        </p:blipFill>
        <p:spPr bwMode="auto">
          <a:xfrm>
            <a:off x="5784575" y="1274056"/>
            <a:ext cx="3911550" cy="2957034"/>
          </a:xfrm>
          <a:prstGeom prst="rect">
            <a:avLst/>
          </a:prstGeom>
          <a:noFill/>
          <a:ln w="9525">
            <a:noFill/>
            <a:miter lim="800000"/>
            <a:headEnd/>
            <a:tailEnd/>
          </a:ln>
        </p:spPr>
      </p:pic>
      <p:sp>
        <p:nvSpPr>
          <p:cNvPr id="13" name="矩形 13"/>
          <p:cNvSpPr/>
          <p:nvPr>
            <p:custDataLst>
              <p:tags r:id="rId11"/>
            </p:custDataLst>
          </p:nvPr>
        </p:nvSpPr>
        <p:spPr bwMode="auto">
          <a:xfrm rot="20083846">
            <a:off x="7120173" y="2117928"/>
            <a:ext cx="1107044" cy="216810"/>
          </a:xfrm>
          <a:prstGeom prst="rect">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mj-lt"/>
              <a:ea typeface="宋体" charset="-122"/>
              <a:cs typeface="Times New Roman" pitchFamily="18" charset="0"/>
            </a:endParaRPr>
          </a:p>
        </p:txBody>
      </p:sp>
      <p:cxnSp>
        <p:nvCxnSpPr>
          <p:cNvPr id="14" name="直接箭头连接符 14"/>
          <p:cNvCxnSpPr/>
          <p:nvPr>
            <p:custDataLst>
              <p:tags r:id="rId12"/>
            </p:custDataLst>
          </p:nvPr>
        </p:nvCxnSpPr>
        <p:spPr>
          <a:xfrm flipH="1">
            <a:off x="6144923" y="2374732"/>
            <a:ext cx="1500197" cy="2310801"/>
          </a:xfrm>
          <a:prstGeom prst="straightConnector1">
            <a:avLst/>
          </a:prstGeom>
          <a:ln w="25400">
            <a:solidFill>
              <a:srgbClr val="C0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箭头连接符 18"/>
          <p:cNvCxnSpPr/>
          <p:nvPr>
            <p:custDataLst>
              <p:tags r:id="rId13"/>
            </p:custDataLst>
          </p:nvPr>
        </p:nvCxnSpPr>
        <p:spPr>
          <a:xfrm rot="16200000" flipH="1">
            <a:off x="2238877" y="4112266"/>
            <a:ext cx="987425" cy="109538"/>
          </a:xfrm>
          <a:prstGeom prst="straightConnector1">
            <a:avLst/>
          </a:prstGeom>
          <a:ln w="25400">
            <a:solidFill>
              <a:srgbClr val="C0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矩形 29"/>
          <p:cNvSpPr>
            <a:spLocks noChangeArrowheads="1"/>
          </p:cNvSpPr>
          <p:nvPr>
            <p:custDataLst>
              <p:tags r:id="rId14"/>
            </p:custDataLst>
          </p:nvPr>
        </p:nvSpPr>
        <p:spPr bwMode="auto">
          <a:xfrm>
            <a:off x="2001545" y="3362166"/>
            <a:ext cx="1216839" cy="338538"/>
          </a:xfrm>
          <a:prstGeom prst="rect">
            <a:avLst/>
          </a:prstGeom>
          <a:noFill/>
          <a:ln w="25400">
            <a:noFill/>
            <a:miter lim="800000"/>
            <a:headEnd/>
            <a:tailEnd/>
          </a:ln>
        </p:spPr>
        <p:txBody>
          <a:bodyPr wrap="none" lIns="91424" tIns="45712" rIns="91424" bIns="45712">
            <a:spAutoFit/>
          </a:bodyPr>
          <a:lstStyle/>
          <a:p>
            <a:r>
              <a:rPr lang="en-US" altLang="zh-CN" sz="1600" b="1" i="1" dirty="0">
                <a:solidFill>
                  <a:srgbClr val="C00000"/>
                </a:solidFill>
                <a:latin typeface="+mj-lt"/>
                <a:cs typeface="Times New Roman" pitchFamily="18" charset="0"/>
              </a:rPr>
              <a:t>Level meter </a:t>
            </a:r>
            <a:endParaRPr lang="zh-CN" altLang="en-US" sz="1600" b="1" i="1" dirty="0">
              <a:solidFill>
                <a:srgbClr val="C00000"/>
              </a:solidFill>
              <a:latin typeface="+mj-lt"/>
              <a:cs typeface="Times New Roman" pitchFamily="18" charset="0"/>
            </a:endParaRPr>
          </a:p>
        </p:txBody>
      </p:sp>
    </p:spTree>
    <p:custDataLst>
      <p:tags r:id="rId1"/>
    </p:custDataLst>
    <p:extLst>
      <p:ext uri="{BB962C8B-B14F-4D97-AF65-F5344CB8AC3E}">
        <p14:creationId xmlns:p14="http://schemas.microsoft.com/office/powerpoint/2010/main" val="254900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3" name="Inhaltsplatzhalter 2"/>
          <p:cNvSpPr>
            <a:spLocks noGrp="1"/>
          </p:cNvSpPr>
          <p:nvPr>
            <p:ph idx="1"/>
            <p:custDataLst>
              <p:tags r:id="rId8"/>
            </p:custDataLst>
          </p:nvPr>
        </p:nvSpPr>
        <p:spPr>
          <a:xfrm>
            <a:off x="2378710" y="1295400"/>
            <a:ext cx="83286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US" altLang="zh-CN" dirty="0"/>
              <a:t>Pack the indoor unit with plastic bag after hoisting to protect them from dust entering. </a:t>
            </a:r>
          </a:p>
          <a:p>
            <a:endParaRPr lang="en-GB" dirty="0"/>
          </a:p>
        </p:txBody>
      </p:sp>
      <p:sp>
        <p:nvSpPr>
          <p:cNvPr id="10" name="Textfeld 9"/>
          <p:cNvSpPr txBox="1"/>
          <p:nvPr>
            <p:custDataLst>
              <p:tags r:id="rId9"/>
            </p:custDataLst>
          </p:nvPr>
        </p:nvSpPr>
        <p:spPr>
          <a:xfrm>
            <a:off x="411480" y="14478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11" name="Rechteck 10"/>
          <p:cNvSpPr/>
          <p:nvPr>
            <p:custDataLst>
              <p:tags r:id="rId10"/>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grpSp>
        <p:nvGrpSpPr>
          <p:cNvPr id="13" name="组合 19"/>
          <p:cNvGrpSpPr>
            <a:grpSpLocks/>
          </p:cNvGrpSpPr>
          <p:nvPr/>
        </p:nvGrpSpPr>
        <p:grpSpPr bwMode="auto">
          <a:xfrm>
            <a:off x="2366645" y="2527618"/>
            <a:ext cx="8340725" cy="2963862"/>
            <a:chOff x="384175" y="1955800"/>
            <a:chExt cx="8340725" cy="2963863"/>
          </a:xfrm>
        </p:grpSpPr>
        <p:pic>
          <p:nvPicPr>
            <p:cNvPr id="14" name="Picture 3" descr="DSC02809"/>
            <p:cNvPicPr>
              <a:picLocks noChangeAspect="1" noChangeArrowheads="1"/>
            </p:cNvPicPr>
            <p:nvPr/>
          </p:nvPicPr>
          <p:blipFill>
            <a:blip r:embed="rId12" cstate="print"/>
            <a:srcRect/>
            <a:stretch>
              <a:fillRect/>
            </a:stretch>
          </p:blipFill>
          <p:spPr bwMode="auto">
            <a:xfrm>
              <a:off x="4310697" y="1818068"/>
              <a:ext cx="4565904" cy="3243073"/>
            </a:xfrm>
            <a:prstGeom prst="rect">
              <a:avLst/>
            </a:prstGeom>
            <a:noFill/>
            <a:ln w="9525">
              <a:noFill/>
              <a:miter lim="800000"/>
              <a:headEnd/>
              <a:tailEnd/>
            </a:ln>
          </p:spPr>
        </p:pic>
        <p:pic>
          <p:nvPicPr>
            <p:cNvPr id="15" name="Picture 4" descr="IMG_2911"/>
            <p:cNvPicPr>
              <a:picLocks noChangeAspect="1" noChangeArrowheads="1"/>
            </p:cNvPicPr>
            <p:nvPr/>
          </p:nvPicPr>
          <p:blipFill>
            <a:blip r:embed="rId13" cstate="print"/>
            <a:srcRect/>
            <a:stretch>
              <a:fillRect/>
            </a:stretch>
          </p:blipFill>
          <p:spPr bwMode="auto">
            <a:xfrm>
              <a:off x="232473" y="1818068"/>
              <a:ext cx="4255008" cy="3243073"/>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0467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10" name="Rechteck 9"/>
          <p:cNvSpPr/>
          <p:nvPr>
            <p:custDataLst>
              <p:tags r:id="rId8"/>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sp>
        <p:nvSpPr>
          <p:cNvPr id="11" name="文本框 4"/>
          <p:cNvSpPr txBox="1"/>
          <p:nvPr>
            <p:custDataLst>
              <p:tags r:id="rId9"/>
            </p:custDataLst>
          </p:nvPr>
        </p:nvSpPr>
        <p:spPr>
          <a:xfrm>
            <a:off x="2336766" y="1007150"/>
            <a:ext cx="8374414" cy="402546"/>
          </a:xfrm>
          <a:prstGeom prst="rect">
            <a:avLst/>
          </a:prstGeom>
          <a:noFill/>
        </p:spPr>
        <p:txBody>
          <a:bodyPr wrap="square" rtlCol="0">
            <a:spAutoFit/>
          </a:bodyPr>
          <a:lstStyle/>
          <a:p>
            <a:pPr>
              <a:lnSpc>
                <a:spcPct val="120000"/>
              </a:lnSpc>
            </a:pPr>
            <a:r>
              <a:rPr lang="en-US" altLang="zh-CN" dirty="0"/>
              <a:t>Typical mistakes. </a:t>
            </a:r>
          </a:p>
        </p:txBody>
      </p:sp>
      <p:pic>
        <p:nvPicPr>
          <p:cNvPr id="12" name="Picture 1" descr="C:\Documents and Settings\Administrator\Application Data\Tencent\Users\447064930\QQ\WinTemp\RichOle\11_9A~NFN1}~4F8_A~2TJ{7.jpg"/>
          <p:cNvPicPr>
            <a:picLocks noChangeAspect="1" noChangeArrowheads="1"/>
          </p:cNvPicPr>
          <p:nvPr>
            <p:custDataLst>
              <p:tags r:id="rId10"/>
            </p:custDataLst>
          </p:nvPr>
        </p:nvPicPr>
        <p:blipFill>
          <a:blip r:embed="rId19" cstate="print"/>
          <a:srcRect/>
          <a:stretch>
            <a:fillRect/>
          </a:stretch>
        </p:blipFill>
        <p:spPr bwMode="auto">
          <a:xfrm>
            <a:off x="2405007" y="1412582"/>
            <a:ext cx="3941305" cy="3143272"/>
          </a:xfrm>
          <a:prstGeom prst="rect">
            <a:avLst/>
          </a:prstGeom>
          <a:noFill/>
        </p:spPr>
      </p:pic>
      <p:pic>
        <p:nvPicPr>
          <p:cNvPr id="13" name="Picture 2" descr="C:\Documents and Settings\Administrator\Application Data\Tencent\Users\447064930\QQ\WinTemp\RichOle\X6(2FBJ@_WGVMRM0`GVC(6F.jpg"/>
          <p:cNvPicPr>
            <a:picLocks noChangeAspect="1" noChangeArrowheads="1"/>
          </p:cNvPicPr>
          <p:nvPr>
            <p:custDataLst>
              <p:tags r:id="rId11"/>
            </p:custDataLst>
          </p:nvPr>
        </p:nvPicPr>
        <p:blipFill>
          <a:blip r:embed="rId20" cstate="print"/>
          <a:srcRect/>
          <a:stretch>
            <a:fillRect/>
          </a:stretch>
        </p:blipFill>
        <p:spPr bwMode="auto">
          <a:xfrm>
            <a:off x="6548411" y="1412581"/>
            <a:ext cx="3810027" cy="3120212"/>
          </a:xfrm>
          <a:prstGeom prst="rect">
            <a:avLst/>
          </a:prstGeom>
          <a:noFill/>
        </p:spPr>
      </p:pic>
      <p:sp>
        <p:nvSpPr>
          <p:cNvPr id="14" name="右箭头 8"/>
          <p:cNvSpPr/>
          <p:nvPr>
            <p:custDataLst>
              <p:tags r:id="rId12"/>
            </p:custDataLst>
          </p:nvPr>
        </p:nvSpPr>
        <p:spPr bwMode="auto">
          <a:xfrm rot="5400000">
            <a:off x="4155236" y="4734448"/>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5" name="矩形 35"/>
          <p:cNvSpPr>
            <a:spLocks noChangeArrowheads="1"/>
          </p:cNvSpPr>
          <p:nvPr>
            <p:custDataLst>
              <p:tags r:id="rId13"/>
            </p:custDataLst>
          </p:nvPr>
        </p:nvSpPr>
        <p:spPr bwMode="auto">
          <a:xfrm>
            <a:off x="3018257" y="5226574"/>
            <a:ext cx="3084269" cy="571504"/>
          </a:xfrm>
          <a:prstGeom prst="rect">
            <a:avLst/>
          </a:prstGeom>
          <a:noFill/>
          <a:ln w="25400">
            <a:noFill/>
            <a:prstDash val="sysDash"/>
            <a:round/>
            <a:headEnd/>
            <a:tailEnd type="oval" w="lg" len="lg"/>
          </a:ln>
        </p:spPr>
        <p:txBody>
          <a:bodyPr lIns="91424" tIns="45712" rIns="91424" bIns="45712"/>
          <a:lstStyle/>
          <a:p>
            <a:pPr>
              <a:lnSpc>
                <a:spcPct val="150000"/>
              </a:lnSpc>
            </a:pPr>
            <a:r>
              <a:rPr lang="en-US" altLang="zh-CN" sz="1600" b="1" i="1" dirty="0">
                <a:solidFill>
                  <a:schemeClr val="tx2"/>
                </a:solidFill>
                <a:cs typeface="Times New Roman" pitchFamily="18" charset="0"/>
              </a:rPr>
              <a:t>Air outlet too close to wall. </a:t>
            </a:r>
          </a:p>
        </p:txBody>
      </p:sp>
      <p:sp>
        <p:nvSpPr>
          <p:cNvPr id="16" name="右箭头 12"/>
          <p:cNvSpPr/>
          <p:nvPr>
            <p:custDataLst>
              <p:tags r:id="rId14"/>
            </p:custDataLst>
          </p:nvPr>
        </p:nvSpPr>
        <p:spPr bwMode="auto">
          <a:xfrm rot="5400000">
            <a:off x="8012888" y="4734448"/>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7" name="矩形 35_"/>
          <p:cNvSpPr>
            <a:spLocks noChangeArrowheads="1"/>
          </p:cNvSpPr>
          <p:nvPr>
            <p:custDataLst>
              <p:tags r:id="rId15"/>
            </p:custDataLst>
          </p:nvPr>
        </p:nvSpPr>
        <p:spPr bwMode="auto">
          <a:xfrm>
            <a:off x="6751220" y="5231858"/>
            <a:ext cx="3094836" cy="571504"/>
          </a:xfrm>
          <a:prstGeom prst="rect">
            <a:avLst/>
          </a:prstGeom>
          <a:noFill/>
          <a:ln w="25400">
            <a:noFill/>
            <a:prstDash val="sysDash"/>
            <a:round/>
            <a:headEnd/>
            <a:tailEnd type="oval" w="lg" len="lg"/>
          </a:ln>
        </p:spPr>
        <p:txBody>
          <a:bodyPr lIns="91424" tIns="45712" rIns="91424" bIns="45712"/>
          <a:lstStyle/>
          <a:p>
            <a:pPr>
              <a:lnSpc>
                <a:spcPct val="150000"/>
              </a:lnSpc>
            </a:pPr>
            <a:r>
              <a:rPr lang="en-US" altLang="zh-CN" sz="1600" b="1" i="1" dirty="0">
                <a:solidFill>
                  <a:schemeClr val="tx2"/>
                </a:solidFill>
                <a:cs typeface="Times New Roman" pitchFamily="18" charset="0"/>
              </a:rPr>
              <a:t>Full thread hooks not vertical. </a:t>
            </a:r>
          </a:p>
        </p:txBody>
      </p:sp>
      <p:sp>
        <p:nvSpPr>
          <p:cNvPr id="18" name="十字形 14"/>
          <p:cNvSpPr/>
          <p:nvPr>
            <p:custDataLst>
              <p:tags r:id="rId16"/>
            </p:custDataLst>
          </p:nvPr>
        </p:nvSpPr>
        <p:spPr bwMode="auto">
          <a:xfrm rot="1521832">
            <a:off x="2565161" y="2477331"/>
            <a:ext cx="1022705" cy="101377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9" name="十字形 16"/>
          <p:cNvSpPr/>
          <p:nvPr>
            <p:custDataLst>
              <p:tags r:id="rId17"/>
            </p:custDataLst>
          </p:nvPr>
        </p:nvSpPr>
        <p:spPr bwMode="auto">
          <a:xfrm rot="1521832">
            <a:off x="8126236" y="1800256"/>
            <a:ext cx="1022705" cy="101377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Tree>
    <p:custDataLst>
      <p:tags r:id="rId1"/>
    </p:custDataLst>
    <p:extLst>
      <p:ext uri="{BB962C8B-B14F-4D97-AF65-F5344CB8AC3E}">
        <p14:creationId xmlns:p14="http://schemas.microsoft.com/office/powerpoint/2010/main" val="2909729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US" sz="600" b="0" strike="noStrike" kern="0" cap="none" normalizeH="0" baseline="0" noProof="0" dirty="0">
              <a:ln>
                <a:noFill/>
              </a:ln>
              <a:solidFill>
                <a:srgbClr val="000000"/>
              </a:solidFill>
              <a:effectLst/>
              <a:uLnTx/>
              <a:uFillTx/>
              <a:latin typeface="Bosch Office Sans"/>
              <a:ea typeface="+mn-ea"/>
              <a:cs typeface="+mn-cs"/>
            </a:endParaRPr>
          </a:p>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10" name="Rechteck 9"/>
          <p:cNvSpPr/>
          <p:nvPr>
            <p:custDataLst>
              <p:tags r:id="rId8"/>
            </p:custDataLst>
          </p:nvPr>
        </p:nvSpPr>
        <p:spPr>
          <a:xfrm>
            <a:off x="259080" y="981194"/>
            <a:ext cx="1107996" cy="369332"/>
          </a:xfrm>
          <a:prstGeom prst="rect">
            <a:avLst/>
          </a:prstGeom>
          <a:solidFill>
            <a:scrgbClr r="0" g="0" b="0">
              <a:alpha val="0"/>
            </a:scrgbClr>
          </a:solidFill>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Hoisting</a:t>
            </a:r>
            <a:endParaRPr lang="en-GB" dirty="0"/>
          </a:p>
        </p:txBody>
      </p:sp>
      <p:sp>
        <p:nvSpPr>
          <p:cNvPr id="11" name="文本框 4"/>
          <p:cNvSpPr txBox="1"/>
          <p:nvPr>
            <p:custDataLst>
              <p:tags r:id="rId9"/>
            </p:custDataLst>
          </p:nvPr>
        </p:nvSpPr>
        <p:spPr>
          <a:xfrm>
            <a:off x="2336766" y="1007150"/>
            <a:ext cx="8374414" cy="402546"/>
          </a:xfrm>
          <a:prstGeom prst="rect">
            <a:avLst/>
          </a:prstGeom>
          <a:noFill/>
        </p:spPr>
        <p:txBody>
          <a:bodyPr wrap="square" rtlCol="0">
            <a:spAutoFit/>
          </a:bodyPr>
          <a:lstStyle/>
          <a:p>
            <a:pPr>
              <a:lnSpc>
                <a:spcPct val="120000"/>
              </a:lnSpc>
            </a:pPr>
            <a:r>
              <a:rPr lang="en-US" altLang="zh-CN" dirty="0"/>
              <a:t>Typical mistakes. </a:t>
            </a:r>
          </a:p>
        </p:txBody>
      </p:sp>
      <p:sp>
        <p:nvSpPr>
          <p:cNvPr id="20" name="矩形 35"/>
          <p:cNvSpPr>
            <a:spLocks noChangeArrowheads="1"/>
          </p:cNvSpPr>
          <p:nvPr>
            <p:custDataLst>
              <p:tags r:id="rId10"/>
            </p:custDataLst>
          </p:nvPr>
        </p:nvSpPr>
        <p:spPr bwMode="auto">
          <a:xfrm>
            <a:off x="2981497" y="4967666"/>
            <a:ext cx="2906107" cy="571504"/>
          </a:xfrm>
          <a:prstGeom prst="rect">
            <a:avLst/>
          </a:prstGeom>
          <a:noFill/>
          <a:ln w="25400">
            <a:noFill/>
            <a:prstDash val="sysDash"/>
            <a:round/>
            <a:headEnd/>
            <a:tailEnd type="oval" w="lg" len="lg"/>
          </a:ln>
        </p:spPr>
        <p:txBody>
          <a:bodyPr lIns="91424" tIns="45712" rIns="91424" bIns="45712"/>
          <a:lstStyle/>
          <a:p>
            <a:pPr>
              <a:lnSpc>
                <a:spcPct val="150000"/>
              </a:lnSpc>
            </a:pPr>
            <a:r>
              <a:rPr lang="en-US" altLang="zh-CN" sz="1600" b="1" i="1" dirty="0">
                <a:solidFill>
                  <a:schemeClr val="tx2"/>
                </a:solidFill>
                <a:cs typeface="Times New Roman" pitchFamily="18" charset="0"/>
              </a:rPr>
              <a:t>Improper duct connection. </a:t>
            </a:r>
          </a:p>
        </p:txBody>
      </p:sp>
      <p:pic>
        <p:nvPicPr>
          <p:cNvPr id="21" name="Picture 1" descr="C:\Documents and Settings\Administrator\Application Data\Tencent\Users\447064930\QQ\WinTemp\RichOle\{HWBP_CB7B@)8I[D`90OKOO.jpg"/>
          <p:cNvPicPr>
            <a:picLocks noChangeAspect="1" noChangeArrowheads="1"/>
          </p:cNvPicPr>
          <p:nvPr>
            <p:custDataLst>
              <p:tags r:id="rId11"/>
            </p:custDataLst>
          </p:nvPr>
        </p:nvPicPr>
        <p:blipFill>
          <a:blip r:embed="rId19" cstate="print"/>
          <a:srcRect/>
          <a:stretch>
            <a:fillRect/>
          </a:stretch>
        </p:blipFill>
        <p:spPr bwMode="auto">
          <a:xfrm>
            <a:off x="2471933" y="1395770"/>
            <a:ext cx="4557461" cy="2857520"/>
          </a:xfrm>
          <a:prstGeom prst="rect">
            <a:avLst/>
          </a:prstGeom>
          <a:noFill/>
        </p:spPr>
      </p:pic>
      <p:pic>
        <p:nvPicPr>
          <p:cNvPr id="22" name="Picture 2" descr="C:\Documents and Settings\Administrator\Application Data\Tencent\Users\447064930\QQ\WinTemp\RichOle\{95K~`JLQ}YDC)NTV6%TC@Y.jpg"/>
          <p:cNvPicPr>
            <a:picLocks noChangeAspect="1" noChangeArrowheads="1"/>
          </p:cNvPicPr>
          <p:nvPr>
            <p:custDataLst>
              <p:tags r:id="rId12"/>
            </p:custDataLst>
          </p:nvPr>
        </p:nvPicPr>
        <p:blipFill>
          <a:blip r:embed="rId20" cstate="print"/>
          <a:srcRect/>
          <a:stretch>
            <a:fillRect/>
          </a:stretch>
        </p:blipFill>
        <p:spPr bwMode="auto">
          <a:xfrm>
            <a:off x="7115401" y="1395770"/>
            <a:ext cx="3693497" cy="2857520"/>
          </a:xfrm>
          <a:prstGeom prst="rect">
            <a:avLst/>
          </a:prstGeom>
          <a:noFill/>
        </p:spPr>
      </p:pic>
      <p:sp>
        <p:nvSpPr>
          <p:cNvPr id="23" name="十字形 19"/>
          <p:cNvSpPr/>
          <p:nvPr>
            <p:custDataLst>
              <p:tags r:id="rId13"/>
            </p:custDataLst>
          </p:nvPr>
        </p:nvSpPr>
        <p:spPr bwMode="auto">
          <a:xfrm rot="1521832">
            <a:off x="4666355" y="2708964"/>
            <a:ext cx="1022705" cy="101377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24" name="矩形 35_"/>
          <p:cNvSpPr>
            <a:spLocks noChangeArrowheads="1"/>
          </p:cNvSpPr>
          <p:nvPr>
            <p:custDataLst>
              <p:tags r:id="rId14"/>
            </p:custDataLst>
          </p:nvPr>
        </p:nvSpPr>
        <p:spPr bwMode="auto">
          <a:xfrm>
            <a:off x="7664116" y="5039104"/>
            <a:ext cx="2159357" cy="571504"/>
          </a:xfrm>
          <a:prstGeom prst="rect">
            <a:avLst/>
          </a:prstGeom>
          <a:noFill/>
          <a:ln w="25400">
            <a:noFill/>
            <a:prstDash val="sysDash"/>
            <a:round/>
            <a:headEnd/>
            <a:tailEnd type="oval" w="lg" len="lg"/>
          </a:ln>
        </p:spPr>
        <p:txBody>
          <a:bodyPr lIns="91424" tIns="45712" rIns="91424" bIns="45712"/>
          <a:lstStyle/>
          <a:p>
            <a:pPr>
              <a:lnSpc>
                <a:spcPct val="150000"/>
              </a:lnSpc>
            </a:pPr>
            <a:r>
              <a:rPr lang="en-US" altLang="zh-CN" sz="1600" b="1" i="1" dirty="0">
                <a:solidFill>
                  <a:schemeClr val="tx2"/>
                </a:solidFill>
                <a:cs typeface="Times New Roman" pitchFamily="18" charset="0"/>
              </a:rPr>
              <a:t>Air outlet too small. </a:t>
            </a:r>
          </a:p>
        </p:txBody>
      </p:sp>
      <p:sp>
        <p:nvSpPr>
          <p:cNvPr id="25" name="右箭头 21"/>
          <p:cNvSpPr/>
          <p:nvPr>
            <p:custDataLst>
              <p:tags r:id="rId15"/>
            </p:custDataLst>
          </p:nvPr>
        </p:nvSpPr>
        <p:spPr bwMode="auto">
          <a:xfrm rot="5400000">
            <a:off x="4415201" y="4431885"/>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26" name="右箭头 22"/>
          <p:cNvSpPr/>
          <p:nvPr>
            <p:custDataLst>
              <p:tags r:id="rId16"/>
            </p:custDataLst>
          </p:nvPr>
        </p:nvSpPr>
        <p:spPr bwMode="auto">
          <a:xfrm rot="5400000">
            <a:off x="8558605" y="4503323"/>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27" name="十字形 23"/>
          <p:cNvSpPr/>
          <p:nvPr>
            <p:custDataLst>
              <p:tags r:id="rId17"/>
            </p:custDataLst>
          </p:nvPr>
        </p:nvSpPr>
        <p:spPr bwMode="auto">
          <a:xfrm rot="1521832">
            <a:off x="9075347" y="2789848"/>
            <a:ext cx="1022705" cy="101377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Tree>
    <p:custDataLst>
      <p:tags r:id="rId1"/>
    </p:custDataLst>
    <p:extLst>
      <p:ext uri="{BB962C8B-B14F-4D97-AF65-F5344CB8AC3E}">
        <p14:creationId xmlns:p14="http://schemas.microsoft.com/office/powerpoint/2010/main" val="2252629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Indoor unit installation</a:t>
            </a:r>
          </a:p>
        </p:txBody>
      </p:sp>
      <p:sp>
        <p:nvSpPr>
          <p:cNvPr id="3" name="Inhaltsplatzhalter 2"/>
          <p:cNvSpPr>
            <a:spLocks noGrp="1"/>
          </p:cNvSpPr>
          <p:nvPr>
            <p:ph idx="1"/>
            <p:custDataLst>
              <p:tags r:id="rId8"/>
            </p:custDataLst>
          </p:nvPr>
        </p:nvSpPr>
        <p:spPr>
          <a:xfrm>
            <a:off x="3026410" y="1295400"/>
            <a:ext cx="7680960" cy="4168139"/>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US" altLang="zh-CN"/>
              <a:t>Access hole for easy maintenance and service</a:t>
            </a:r>
            <a:endParaRPr lang="en-GB" dirty="0"/>
          </a:p>
        </p:txBody>
      </p:sp>
      <p:sp>
        <p:nvSpPr>
          <p:cNvPr id="10" name="Rechteck 9"/>
          <p:cNvSpPr/>
          <p:nvPr>
            <p:custDataLst>
              <p:tags r:id="rId9"/>
            </p:custDataLst>
          </p:nvPr>
        </p:nvSpPr>
        <p:spPr>
          <a:xfrm>
            <a:off x="259080" y="981194"/>
            <a:ext cx="1595309" cy="369332"/>
          </a:xfrm>
          <a:prstGeom prst="rect">
            <a:avLst/>
          </a:prstGeom>
        </p:spPr>
        <p:txBody>
          <a:bodyPr wrap="none">
            <a:spAutoFit/>
          </a:bodyPr>
          <a:lstStyle/>
          <a:p>
            <a:r>
              <a:rPr lang="en-US" b="1" dirty="0">
                <a:solidFill>
                  <a:schemeClr val="tx1">
                    <a:lumMod val="75000"/>
                    <a:lumOff val="25000"/>
                  </a:schemeClr>
                </a:solidFill>
                <a:ea typeface="微软雅黑" panose="020B0503020204020204" pitchFamily="34" charset="-122"/>
                <a:cs typeface="Calibri" panose="020F0502020204030204" pitchFamily="34" charset="0"/>
              </a:rPr>
              <a:t>Access hole </a:t>
            </a:r>
            <a:endParaRPr lang="en-GB" b="1" dirty="0">
              <a:solidFill>
                <a:schemeClr val="tx1">
                  <a:lumMod val="75000"/>
                  <a:lumOff val="25000"/>
                </a:schemeClr>
              </a:solidFill>
              <a:ea typeface="微软雅黑" panose="020B0503020204020204" pitchFamily="34" charset="-122"/>
              <a:cs typeface="Calibri" panose="020F0502020204030204" pitchFamily="34" charset="0"/>
            </a:endParaRPr>
          </a:p>
        </p:txBody>
      </p:sp>
      <p:pic>
        <p:nvPicPr>
          <p:cNvPr id="11" name="Picture 1" descr="C:\Documents and Settings\Administrator\Application Data\Tencent\Users\447064930\QQ\WinTemp\RichOle\EDKH3}HTPC[)I84{`UAQMF8.jpg"/>
          <p:cNvPicPr>
            <a:picLocks noChangeAspect="1" noChangeArrowheads="1"/>
          </p:cNvPicPr>
          <p:nvPr>
            <p:custDataLst>
              <p:tags r:id="rId10"/>
            </p:custDataLst>
          </p:nvPr>
        </p:nvPicPr>
        <p:blipFill>
          <a:blip r:embed="rId18" cstate="print"/>
          <a:srcRect/>
          <a:stretch>
            <a:fillRect/>
          </a:stretch>
        </p:blipFill>
        <p:spPr bwMode="auto">
          <a:xfrm>
            <a:off x="2378710" y="1652722"/>
            <a:ext cx="4107685" cy="3286149"/>
          </a:xfrm>
          <a:prstGeom prst="rect">
            <a:avLst/>
          </a:prstGeom>
          <a:noFill/>
        </p:spPr>
      </p:pic>
      <p:pic>
        <p:nvPicPr>
          <p:cNvPr id="12" name="Picture 2" descr="C:\Documents and Settings\Administrator\Application Data\Tencent\Users\447064930\QQ\WinTemp\RichOle\C]MDP`5HZ$H6ABRSGU(C_[I.jpg"/>
          <p:cNvPicPr>
            <a:picLocks noChangeAspect="1" noChangeArrowheads="1"/>
          </p:cNvPicPr>
          <p:nvPr>
            <p:custDataLst>
              <p:tags r:id="rId11"/>
            </p:custDataLst>
          </p:nvPr>
        </p:nvPicPr>
        <p:blipFill>
          <a:blip r:embed="rId19" cstate="print"/>
          <a:srcRect/>
          <a:stretch>
            <a:fillRect/>
          </a:stretch>
        </p:blipFill>
        <p:spPr bwMode="auto">
          <a:xfrm>
            <a:off x="6808320" y="1632310"/>
            <a:ext cx="3857652" cy="3306559"/>
          </a:xfrm>
          <a:prstGeom prst="rect">
            <a:avLst/>
          </a:prstGeom>
          <a:noFill/>
        </p:spPr>
      </p:pic>
      <p:sp>
        <p:nvSpPr>
          <p:cNvPr id="13" name="十字形 29"/>
          <p:cNvSpPr/>
          <p:nvPr>
            <p:custDataLst>
              <p:tags r:id="rId12"/>
            </p:custDataLst>
          </p:nvPr>
        </p:nvSpPr>
        <p:spPr bwMode="auto">
          <a:xfrm rot="1521832">
            <a:off x="3746720" y="2949293"/>
            <a:ext cx="1785938" cy="1785938"/>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4" name="椭圆 30"/>
          <p:cNvSpPr/>
          <p:nvPr>
            <p:custDataLst>
              <p:tags r:id="rId13"/>
            </p:custDataLst>
          </p:nvPr>
        </p:nvSpPr>
        <p:spPr bwMode="auto">
          <a:xfrm>
            <a:off x="8808130" y="1938473"/>
            <a:ext cx="1857388" cy="1178633"/>
          </a:xfrm>
          <a:prstGeom prst="ellipse">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5" name="矩形 35"/>
          <p:cNvSpPr>
            <a:spLocks noChangeArrowheads="1"/>
          </p:cNvSpPr>
          <p:nvPr>
            <p:custDataLst>
              <p:tags r:id="rId14"/>
            </p:custDataLst>
          </p:nvPr>
        </p:nvSpPr>
        <p:spPr bwMode="auto">
          <a:xfrm>
            <a:off x="3743841" y="5451306"/>
            <a:ext cx="2512580" cy="571504"/>
          </a:xfrm>
          <a:prstGeom prst="rect">
            <a:avLst/>
          </a:prstGeom>
          <a:noFill/>
          <a:ln w="25400">
            <a:noFill/>
            <a:prstDash val="sysDash"/>
            <a:round/>
            <a:headEnd/>
            <a:tailEnd type="oval" w="lg" len="lg"/>
          </a:ln>
        </p:spPr>
        <p:txBody>
          <a:bodyPr lIns="91424" tIns="45712" rIns="91424" bIns="45712"/>
          <a:lstStyle/>
          <a:p>
            <a:pPr>
              <a:lnSpc>
                <a:spcPct val="150000"/>
              </a:lnSpc>
            </a:pPr>
            <a:r>
              <a:rPr lang="en-US" altLang="zh-CN" sz="1600" b="1" i="1" dirty="0">
                <a:solidFill>
                  <a:schemeClr val="tx2"/>
                </a:solidFill>
                <a:cs typeface="Times New Roman" pitchFamily="18" charset="0"/>
              </a:rPr>
              <a:t>No access hole. </a:t>
            </a:r>
          </a:p>
        </p:txBody>
      </p:sp>
      <p:sp>
        <p:nvSpPr>
          <p:cNvPr id="16" name="右箭头 32"/>
          <p:cNvSpPr/>
          <p:nvPr>
            <p:custDataLst>
              <p:tags r:id="rId15"/>
            </p:custDataLst>
          </p:nvPr>
        </p:nvSpPr>
        <p:spPr bwMode="auto">
          <a:xfrm rot="5400000">
            <a:off x="4200383" y="5046025"/>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17" name="L 形 33"/>
          <p:cNvSpPr/>
          <p:nvPr>
            <p:custDataLst>
              <p:tags r:id="rId16"/>
            </p:custDataLst>
          </p:nvPr>
        </p:nvSpPr>
        <p:spPr>
          <a:xfrm rot="18571751">
            <a:off x="9449374" y="3459903"/>
            <a:ext cx="1296144" cy="864096"/>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sz="1600" b="1" i="1" dirty="0">
              <a:solidFill>
                <a:srgbClr val="C00000"/>
              </a:solidFill>
              <a:cs typeface="Times New Roman" pitchFamily="18" charset="0"/>
            </a:endParaRPr>
          </a:p>
        </p:txBody>
      </p:sp>
    </p:spTree>
    <p:custDataLst>
      <p:tags r:id="rId1"/>
    </p:custDataLst>
    <p:extLst>
      <p:ext uri="{BB962C8B-B14F-4D97-AF65-F5344CB8AC3E}">
        <p14:creationId xmlns:p14="http://schemas.microsoft.com/office/powerpoint/2010/main" val="4108987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3178623"/>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1678499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a:xfrm>
            <a:off x="345568" y="1354113"/>
            <a:ext cx="10275808" cy="4168800"/>
          </a:xfrm>
        </p:spPr>
        <p:txBody>
          <a:bodyPr/>
          <a:lstStyle/>
          <a:p>
            <a:pPr marL="0" indent="0">
              <a:buNone/>
            </a:pPr>
            <a:r>
              <a:rPr lang="en-GB" dirty="0"/>
              <a:t>Installation space requirements</a:t>
            </a:r>
          </a:p>
        </p:txBody>
      </p:sp>
      <p:sp>
        <p:nvSpPr>
          <p:cNvPr id="13" name="文本框 4"/>
          <p:cNvSpPr txBox="1"/>
          <p:nvPr/>
        </p:nvSpPr>
        <p:spPr>
          <a:xfrm>
            <a:off x="345568" y="1760719"/>
            <a:ext cx="2917321" cy="42473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For single unit installation</a:t>
            </a:r>
          </a:p>
        </p:txBody>
      </p:sp>
      <p:sp>
        <p:nvSpPr>
          <p:cNvPr id="14" name="文本框 7"/>
          <p:cNvSpPr txBox="1"/>
          <p:nvPr/>
        </p:nvSpPr>
        <p:spPr>
          <a:xfrm>
            <a:off x="4582919" y="1195351"/>
            <a:ext cx="2917321" cy="40254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For single row installation</a:t>
            </a:r>
          </a:p>
        </p:txBody>
      </p:sp>
      <p:sp>
        <p:nvSpPr>
          <p:cNvPr id="15" name="文本框 9"/>
          <p:cNvSpPr txBox="1"/>
          <p:nvPr/>
        </p:nvSpPr>
        <p:spPr>
          <a:xfrm>
            <a:off x="4582918" y="2973872"/>
            <a:ext cx="2917321" cy="40254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For multi-row installation</a:t>
            </a:r>
          </a:p>
        </p:txBody>
      </p:sp>
      <p:pic>
        <p:nvPicPr>
          <p:cNvPr id="16" name="图片 11"/>
          <p:cNvPicPr/>
          <p:nvPr/>
        </p:nvPicPr>
        <p:blipFill>
          <a:blip r:embed="rId8">
            <a:extLst>
              <a:ext uri="{28A0092B-C50C-407E-A947-70E740481C1C}">
                <a14:useLocalDpi xmlns:a14="http://schemas.microsoft.com/office/drawing/2010/main"/>
              </a:ext>
            </a:extLst>
          </a:blip>
          <a:srcRect/>
          <a:stretch>
            <a:fillRect/>
          </a:stretch>
        </p:blipFill>
        <p:spPr bwMode="auto">
          <a:xfrm>
            <a:off x="668054" y="2650170"/>
            <a:ext cx="2272348" cy="1673102"/>
          </a:xfrm>
          <a:prstGeom prst="rect">
            <a:avLst/>
          </a:prstGeom>
          <a:noFill/>
          <a:ln>
            <a:noFill/>
          </a:ln>
        </p:spPr>
      </p:pic>
      <p:pic>
        <p:nvPicPr>
          <p:cNvPr id="17" name="图片 12"/>
          <p:cNvPicPr/>
          <p:nvPr/>
        </p:nvPicPr>
        <p:blipFill>
          <a:blip r:embed="rId9">
            <a:extLst>
              <a:ext uri="{28A0092B-C50C-407E-A947-70E740481C1C}">
                <a14:useLocalDpi xmlns:a14="http://schemas.microsoft.com/office/drawing/2010/main"/>
              </a:ext>
            </a:extLst>
          </a:blip>
          <a:srcRect/>
          <a:stretch>
            <a:fillRect/>
          </a:stretch>
        </p:blipFill>
        <p:spPr bwMode="auto">
          <a:xfrm>
            <a:off x="6658213" y="1195351"/>
            <a:ext cx="3825637" cy="1673102"/>
          </a:xfrm>
          <a:prstGeom prst="rect">
            <a:avLst/>
          </a:prstGeom>
          <a:noFill/>
          <a:ln>
            <a:noFill/>
          </a:ln>
        </p:spPr>
      </p:pic>
      <p:pic>
        <p:nvPicPr>
          <p:cNvPr id="18" name="图片 13"/>
          <p:cNvPicPr/>
          <p:nvPr/>
        </p:nvPicPr>
        <p:blipFill>
          <a:blip r:embed="rId10">
            <a:extLst>
              <a:ext uri="{28A0092B-C50C-407E-A947-70E740481C1C}">
                <a14:useLocalDpi xmlns:a14="http://schemas.microsoft.com/office/drawing/2010/main"/>
              </a:ext>
            </a:extLst>
          </a:blip>
          <a:srcRect/>
          <a:stretch>
            <a:fillRect/>
          </a:stretch>
        </p:blipFill>
        <p:spPr bwMode="auto">
          <a:xfrm>
            <a:off x="6658213" y="3058182"/>
            <a:ext cx="2785020" cy="2570458"/>
          </a:xfrm>
          <a:prstGeom prst="rect">
            <a:avLst/>
          </a:prstGeom>
          <a:noFill/>
          <a:ln>
            <a:noFill/>
          </a:ln>
        </p:spPr>
      </p:pic>
    </p:spTree>
    <p:custDataLst>
      <p:tags r:id="rId1"/>
    </p:custDataLst>
    <p:extLst>
      <p:ext uri="{BB962C8B-B14F-4D97-AF65-F5344CB8AC3E}">
        <p14:creationId xmlns:p14="http://schemas.microsoft.com/office/powerpoint/2010/main" val="33215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Installation space requirements</a:t>
            </a:r>
          </a:p>
        </p:txBody>
      </p:sp>
      <p:sp>
        <p:nvSpPr>
          <p:cNvPr id="19" name="文本框 4"/>
          <p:cNvSpPr txBox="1"/>
          <p:nvPr/>
        </p:nvSpPr>
        <p:spPr>
          <a:xfrm>
            <a:off x="266700" y="1576768"/>
            <a:ext cx="8421305" cy="1391407"/>
          </a:xfrm>
          <a:prstGeom prst="rect">
            <a:avLst/>
          </a:prstGeom>
          <a:noFill/>
        </p:spPr>
        <p:txBody>
          <a:bodyPr wrap="square" rtlCol="0">
            <a:spAutoFit/>
          </a:bodyPr>
          <a:lstStyle/>
          <a:p>
            <a:pPr marL="285750" indent="-285750" fontAlgn="auto">
              <a:lnSpc>
                <a:spcPct val="120000"/>
              </a:lnSpc>
              <a:spcBef>
                <a:spcPts val="0"/>
              </a:spcBef>
              <a:spcAft>
                <a:spcPts val="0"/>
              </a:spcAft>
              <a:buFont typeface="Arial" panose="020B0604020202020204" pitchFamily="34" charset="0"/>
              <a:buChar char="•"/>
            </a:pPr>
            <a:r>
              <a:rPr lang="en-US" altLang="zh-CN" dirty="0">
                <a:solidFill>
                  <a:prstClr val="black"/>
                </a:solidFill>
                <a:latin typeface="Arial" panose="020B0604020202020204" pitchFamily="34" charset="0"/>
                <a:ea typeface="宋体" panose="02010600030101010101" pitchFamily="2" charset="-122"/>
                <a:cs typeface="Arial" panose="020B0604020202020204" pitchFamily="34" charset="0"/>
              </a:rPr>
              <a:t>Depending on the height of adjacent walls relative to the height of the units, ducting may be required to ensure proper air discharge. In the situation depicted in below figure, the vertical section of ducting should be at least H-h high.</a:t>
            </a:r>
          </a:p>
        </p:txBody>
      </p:sp>
      <p:pic>
        <p:nvPicPr>
          <p:cNvPr id="20" name="图片 8"/>
          <p:cNvPicPr/>
          <p:nvPr/>
        </p:nvPicPr>
        <p:blipFill rotWithShape="1">
          <a:blip r:embed="rId10">
            <a:extLst>
              <a:ext uri="{28A0092B-C50C-407E-A947-70E740481C1C}">
                <a14:useLocalDpi xmlns:a14="http://schemas.microsoft.com/office/drawing/2010/main"/>
              </a:ext>
            </a:extLst>
          </a:blip>
          <a:srcRect l="63361"/>
          <a:stretch/>
        </p:blipFill>
        <p:spPr bwMode="auto">
          <a:xfrm>
            <a:off x="266700" y="3021106"/>
            <a:ext cx="2658498" cy="2596710"/>
          </a:xfrm>
          <a:prstGeom prst="rect">
            <a:avLst/>
          </a:prstGeom>
          <a:noFill/>
          <a:ln>
            <a:noFill/>
          </a:ln>
          <a:extLst>
            <a:ext uri="{53640926-AAD7-44D8-BBD7-CCE9431645EC}">
              <a14:shadowObscured xmlns:a14="http://schemas.microsoft.com/office/drawing/2010/main"/>
            </a:ext>
          </a:extLst>
        </p:spPr>
      </p:pic>
      <p:pic>
        <p:nvPicPr>
          <p:cNvPr id="10" name="Picture 2" descr="C:\Users\MOONWIND\Desktop\最新安装PPT制作\外机基础.jpg">
            <a:extLst>
              <a:ext uri="{FF2B5EF4-FFF2-40B4-BE49-F238E27FC236}">
                <a16:creationId xmlns:a16="http://schemas.microsoft.com/office/drawing/2014/main" id="{CB5709CE-A751-45F2-989C-F944B3716844}"/>
              </a:ext>
            </a:extLst>
          </p:cNvPr>
          <p:cNvPicPr>
            <a:picLocks noChangeAspect="1" noChangeArrowheads="1"/>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070870" y="3607608"/>
            <a:ext cx="3722146" cy="198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CBE36FC-D6E9-4515-A6C5-B8E389636630}"/>
              </a:ext>
            </a:extLst>
          </p:cNvPr>
          <p:cNvPicPr>
            <a:picLocks noChangeAspect="1"/>
          </p:cNvPicPr>
          <p:nvPr>
            <p:custDataLst>
              <p:tags r:id="rId8"/>
            </p:custDataLst>
          </p:nvPr>
        </p:nvPicPr>
        <p:blipFill>
          <a:blip r:embed="rId12"/>
          <a:stretch>
            <a:fillRect/>
          </a:stretch>
        </p:blipFill>
        <p:spPr>
          <a:xfrm>
            <a:off x="6938688" y="3061493"/>
            <a:ext cx="3828360" cy="2526115"/>
          </a:xfrm>
          <a:prstGeom prst="rect">
            <a:avLst/>
          </a:prstGeom>
          <a:ln>
            <a:solidFill>
              <a:srgbClr val="3A5A82"/>
            </a:solidFill>
          </a:ln>
        </p:spPr>
      </p:pic>
    </p:spTree>
    <p:custDataLst>
      <p:tags r:id="rId1"/>
    </p:custDataLst>
    <p:extLst>
      <p:ext uri="{BB962C8B-B14F-4D97-AF65-F5344CB8AC3E}">
        <p14:creationId xmlns:p14="http://schemas.microsoft.com/office/powerpoint/2010/main" val="999060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Wrong Examples;</a:t>
            </a:r>
          </a:p>
        </p:txBody>
      </p:sp>
      <p:pic>
        <p:nvPicPr>
          <p:cNvPr id="12" name="Picture 11">
            <a:extLst>
              <a:ext uri="{FF2B5EF4-FFF2-40B4-BE49-F238E27FC236}">
                <a16:creationId xmlns:a16="http://schemas.microsoft.com/office/drawing/2014/main" id="{8FDA7E10-CBA5-41C0-8FB7-7E6A19F6D953}"/>
              </a:ext>
            </a:extLst>
          </p:cNvPr>
          <p:cNvPicPr>
            <a:picLocks noChangeAspect="1"/>
          </p:cNvPicPr>
          <p:nvPr>
            <p:custDataLst>
              <p:tags r:id="rId7"/>
            </p:custDataLst>
          </p:nvPr>
        </p:nvPicPr>
        <p:blipFill>
          <a:blip r:embed="rId17">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289445" y="2414699"/>
            <a:ext cx="3147298" cy="2521050"/>
          </a:xfrm>
          <a:prstGeom prst="rect">
            <a:avLst/>
          </a:prstGeom>
          <a:ln>
            <a:solidFill>
              <a:schemeClr val="accent1"/>
            </a:solidFill>
          </a:ln>
        </p:spPr>
      </p:pic>
      <p:pic>
        <p:nvPicPr>
          <p:cNvPr id="13" name="Picture 12">
            <a:extLst>
              <a:ext uri="{FF2B5EF4-FFF2-40B4-BE49-F238E27FC236}">
                <a16:creationId xmlns:a16="http://schemas.microsoft.com/office/drawing/2014/main" id="{B84E918D-4401-4F31-BC31-58BB994353EF}"/>
              </a:ext>
            </a:extLst>
          </p:cNvPr>
          <p:cNvPicPr>
            <a:picLocks noChangeAspect="1"/>
          </p:cNvPicPr>
          <p:nvPr>
            <p:custDataLst>
              <p:tags r:id="rId8"/>
            </p:custDataLst>
          </p:nvPr>
        </p:nvPicPr>
        <p:blipFill>
          <a:blip r:embed="rId19"/>
          <a:stretch>
            <a:fillRect/>
          </a:stretch>
        </p:blipFill>
        <p:spPr>
          <a:xfrm>
            <a:off x="3631390" y="2412648"/>
            <a:ext cx="3264087" cy="2521050"/>
          </a:xfrm>
          <a:prstGeom prst="rect">
            <a:avLst/>
          </a:prstGeom>
          <a:ln>
            <a:solidFill>
              <a:schemeClr val="accent1"/>
            </a:solidFill>
          </a:ln>
        </p:spPr>
      </p:pic>
      <p:sp>
        <p:nvSpPr>
          <p:cNvPr id="14" name="椭圆 32_">
            <a:extLst>
              <a:ext uri="{FF2B5EF4-FFF2-40B4-BE49-F238E27FC236}">
                <a16:creationId xmlns:a16="http://schemas.microsoft.com/office/drawing/2014/main" id="{92FD6396-FE02-4B4C-A09C-35593BE93A69}"/>
              </a:ext>
            </a:extLst>
          </p:cNvPr>
          <p:cNvSpPr>
            <a:spLocks noChangeArrowheads="1"/>
          </p:cNvSpPr>
          <p:nvPr>
            <p:custDataLst>
              <p:tags r:id="rId9"/>
            </p:custDataLst>
          </p:nvPr>
        </p:nvSpPr>
        <p:spPr bwMode="auto">
          <a:xfrm>
            <a:off x="1500424" y="2910482"/>
            <a:ext cx="360040" cy="1181664"/>
          </a:xfrm>
          <a:prstGeom prst="ellipse">
            <a:avLst/>
          </a:prstGeom>
          <a:noFill/>
          <a:ln w="25400">
            <a:solidFill>
              <a:srgbClr val="C00000"/>
            </a:solidFill>
            <a:prstDash val="sysDash"/>
            <a:round/>
            <a:headEnd/>
            <a:tailEnd type="oval" w="lg" len="lg"/>
          </a:ln>
        </p:spPr>
        <p:txBody>
          <a:bodyPr wrap="none" lIns="133731" tIns="66866" rIns="133731" bIns="66866" anchor="ctr"/>
          <a:lstStyle/>
          <a:p>
            <a:pPr algn="ctr"/>
            <a:endParaRPr lang="zh-CN" altLang="en-US" sz="2300" b="1" i="1">
              <a:latin typeface="Times New Roman" pitchFamily="18" charset="0"/>
              <a:cs typeface="Times New Roman" pitchFamily="18" charset="0"/>
            </a:endParaRPr>
          </a:p>
        </p:txBody>
      </p:sp>
      <p:sp>
        <p:nvSpPr>
          <p:cNvPr id="15" name="椭圆 32__">
            <a:extLst>
              <a:ext uri="{FF2B5EF4-FFF2-40B4-BE49-F238E27FC236}">
                <a16:creationId xmlns:a16="http://schemas.microsoft.com/office/drawing/2014/main" id="{67F2D222-0172-42B9-BA97-3BAC42A26805}"/>
              </a:ext>
            </a:extLst>
          </p:cNvPr>
          <p:cNvSpPr>
            <a:spLocks noChangeArrowheads="1"/>
          </p:cNvSpPr>
          <p:nvPr>
            <p:custDataLst>
              <p:tags r:id="rId10"/>
            </p:custDataLst>
          </p:nvPr>
        </p:nvSpPr>
        <p:spPr bwMode="auto">
          <a:xfrm>
            <a:off x="3831863" y="2626716"/>
            <a:ext cx="360040" cy="2243808"/>
          </a:xfrm>
          <a:prstGeom prst="ellipse">
            <a:avLst/>
          </a:prstGeom>
          <a:noFill/>
          <a:ln w="25400">
            <a:solidFill>
              <a:srgbClr val="C00000"/>
            </a:solidFill>
            <a:prstDash val="sysDash"/>
            <a:round/>
            <a:headEnd/>
            <a:tailEnd type="oval" w="lg" len="lg"/>
          </a:ln>
        </p:spPr>
        <p:txBody>
          <a:bodyPr wrap="none" lIns="133731" tIns="66866" rIns="133731" bIns="66866" anchor="ctr"/>
          <a:lstStyle/>
          <a:p>
            <a:pPr algn="ctr"/>
            <a:endParaRPr lang="zh-CN" altLang="en-US" sz="2300" b="1" i="1">
              <a:latin typeface="Times New Roman" pitchFamily="18" charset="0"/>
              <a:cs typeface="Times New Roman" pitchFamily="18" charset="0"/>
            </a:endParaRPr>
          </a:p>
        </p:txBody>
      </p:sp>
      <p:sp>
        <p:nvSpPr>
          <p:cNvPr id="16" name="Multiply 19">
            <a:extLst>
              <a:ext uri="{FF2B5EF4-FFF2-40B4-BE49-F238E27FC236}">
                <a16:creationId xmlns:a16="http://schemas.microsoft.com/office/drawing/2014/main" id="{6226EA06-D77F-489F-969E-BD33A7365E8D}"/>
              </a:ext>
            </a:extLst>
          </p:cNvPr>
          <p:cNvSpPr/>
          <p:nvPr>
            <p:custDataLst>
              <p:tags r:id="rId11"/>
            </p:custDataLst>
          </p:nvPr>
        </p:nvSpPr>
        <p:spPr>
          <a:xfrm>
            <a:off x="2588170" y="4092146"/>
            <a:ext cx="815594" cy="843603"/>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20">
            <a:extLst>
              <a:ext uri="{FF2B5EF4-FFF2-40B4-BE49-F238E27FC236}">
                <a16:creationId xmlns:a16="http://schemas.microsoft.com/office/drawing/2014/main" id="{76CD6782-270D-4EDE-A4A9-0F5D3509B3A4}"/>
              </a:ext>
            </a:extLst>
          </p:cNvPr>
          <p:cNvSpPr/>
          <p:nvPr>
            <p:custDataLst>
              <p:tags r:id="rId12"/>
            </p:custDataLst>
          </p:nvPr>
        </p:nvSpPr>
        <p:spPr>
          <a:xfrm>
            <a:off x="6095901" y="4102931"/>
            <a:ext cx="815594" cy="843603"/>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SAM_0154">
            <a:extLst>
              <a:ext uri="{FF2B5EF4-FFF2-40B4-BE49-F238E27FC236}">
                <a16:creationId xmlns:a16="http://schemas.microsoft.com/office/drawing/2014/main" id="{CF30245F-3353-4A28-B76C-7CF3CB6A67A4}"/>
              </a:ext>
            </a:extLst>
          </p:cNvPr>
          <p:cNvPicPr>
            <a:picLocks noChangeAspect="1" noChangeArrowheads="1"/>
          </p:cNvPicPr>
          <p:nvPr>
            <p:custDataLst>
              <p:tags r:id="rId13"/>
            </p:custDataLst>
          </p:nvPr>
        </p:nvPicPr>
        <p:blipFill rotWithShape="1">
          <a:blip r:embed="rId20">
            <a:extLst>
              <a:ext uri="{28A0092B-C50C-407E-A947-70E740481C1C}">
                <a14:useLocalDpi xmlns:a14="http://schemas.microsoft.com/office/drawing/2010/main" val="0"/>
              </a:ext>
            </a:extLst>
          </a:blip>
          <a:srcRect l="12026" b="13291"/>
          <a:stretch/>
        </p:blipFill>
        <p:spPr bwMode="auto">
          <a:xfrm>
            <a:off x="7090125" y="2403830"/>
            <a:ext cx="3771566" cy="25427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Multiply 23">
            <a:extLst>
              <a:ext uri="{FF2B5EF4-FFF2-40B4-BE49-F238E27FC236}">
                <a16:creationId xmlns:a16="http://schemas.microsoft.com/office/drawing/2014/main" id="{7BAF1E23-AB4A-41C1-8B98-29F9231ABAF0}"/>
              </a:ext>
            </a:extLst>
          </p:cNvPr>
          <p:cNvSpPr/>
          <p:nvPr>
            <p:custDataLst>
              <p:tags r:id="rId14"/>
            </p:custDataLst>
          </p:nvPr>
        </p:nvSpPr>
        <p:spPr>
          <a:xfrm>
            <a:off x="9804472" y="3822018"/>
            <a:ext cx="1235849" cy="127120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椭圆 32__">
            <a:extLst>
              <a:ext uri="{FF2B5EF4-FFF2-40B4-BE49-F238E27FC236}">
                <a16:creationId xmlns:a16="http://schemas.microsoft.com/office/drawing/2014/main" id="{FD85352A-5B32-4BF2-A740-FD95DD6EF288}"/>
              </a:ext>
            </a:extLst>
          </p:cNvPr>
          <p:cNvSpPr>
            <a:spLocks noChangeArrowheads="1"/>
          </p:cNvSpPr>
          <p:nvPr>
            <p:custDataLst>
              <p:tags r:id="rId15"/>
            </p:custDataLst>
          </p:nvPr>
        </p:nvSpPr>
        <p:spPr bwMode="auto">
          <a:xfrm>
            <a:off x="7829432" y="4337976"/>
            <a:ext cx="986061" cy="445691"/>
          </a:xfrm>
          <a:prstGeom prst="ellipse">
            <a:avLst/>
          </a:prstGeom>
          <a:noFill/>
          <a:ln w="25400">
            <a:solidFill>
              <a:srgbClr val="C00000"/>
            </a:solidFill>
            <a:prstDash val="sysDash"/>
            <a:round/>
            <a:headEnd/>
            <a:tailEnd type="oval" w="lg" len="lg"/>
          </a:ln>
        </p:spPr>
        <p:txBody>
          <a:bodyPr wrap="none" lIns="133731" tIns="66866" rIns="133731" bIns="66866" anchor="ctr"/>
          <a:lstStyle/>
          <a:p>
            <a:pPr algn="ctr"/>
            <a:endParaRPr lang="zh-CN" altLang="en-US" sz="2300" b="1" i="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81488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Master and slave unit positioning</a:t>
            </a:r>
          </a:p>
        </p:txBody>
      </p:sp>
      <p:sp>
        <p:nvSpPr>
          <p:cNvPr id="11" name="文本框 4"/>
          <p:cNvSpPr txBox="1"/>
          <p:nvPr/>
        </p:nvSpPr>
        <p:spPr>
          <a:xfrm>
            <a:off x="259080" y="1532489"/>
            <a:ext cx="4910455" cy="30839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In systems with multiple outdoor units, the units should be placed in order from largest capacity unit to smallest capacity unit. The largest capacity unit must be placed on the first branch, and be set as the master unit, while the others should be set as slave units.</a:t>
            </a:r>
          </a:p>
          <a:p>
            <a:pPr marL="285750" indent="-285750">
              <a:lnSpc>
                <a:spcPct val="120000"/>
              </a:lnSpc>
              <a:buFont typeface="Arial" panose="020B0604020202020204" pitchFamily="34" charset="0"/>
              <a:buChar char="•"/>
            </a:pPr>
            <a:r>
              <a:rPr lang="en-US" altLang="zh-CN" dirty="0"/>
              <a:t>All the outdoor units in one combination should be on the same level. </a:t>
            </a:r>
          </a:p>
        </p:txBody>
      </p:sp>
      <p:pic>
        <p:nvPicPr>
          <p:cNvPr id="12" name="图片 5"/>
          <p:cNvPicPr/>
          <p:nvPr/>
        </p:nvPicPr>
        <p:blipFill>
          <a:blip r:embed="rId8">
            <a:extLst>
              <a:ext uri="{28A0092B-C50C-407E-A947-70E740481C1C}">
                <a14:useLocalDpi xmlns:a14="http://schemas.microsoft.com/office/drawing/2010/main" val="0"/>
              </a:ext>
            </a:extLst>
          </a:blip>
          <a:srcRect/>
          <a:stretch>
            <a:fillRect/>
          </a:stretch>
        </p:blipFill>
        <p:spPr bwMode="auto">
          <a:xfrm>
            <a:off x="5280537" y="1532489"/>
            <a:ext cx="5229836" cy="3332285"/>
          </a:xfrm>
          <a:prstGeom prst="rect">
            <a:avLst/>
          </a:prstGeom>
          <a:noFill/>
          <a:ln>
            <a:noFill/>
          </a:ln>
        </p:spPr>
      </p:pic>
    </p:spTree>
    <p:custDataLst>
      <p:tags r:id="rId1"/>
    </p:custDataLst>
    <p:extLst>
      <p:ext uri="{BB962C8B-B14F-4D97-AF65-F5344CB8AC3E}">
        <p14:creationId xmlns:p14="http://schemas.microsoft.com/office/powerpoint/2010/main" val="7943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1698171"/>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290310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Base structures</a:t>
            </a:r>
          </a:p>
        </p:txBody>
      </p:sp>
      <p:sp>
        <p:nvSpPr>
          <p:cNvPr id="13" name="文本框 4"/>
          <p:cNvSpPr txBox="1"/>
          <p:nvPr/>
        </p:nvSpPr>
        <p:spPr>
          <a:xfrm>
            <a:off x="259080" y="1531164"/>
            <a:ext cx="5543513" cy="30839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Bases should be constructed on solid ground or on structures of sufficient strength to support the units’ weight.</a:t>
            </a:r>
          </a:p>
          <a:p>
            <a:pPr marL="285750" indent="-285750">
              <a:lnSpc>
                <a:spcPct val="120000"/>
              </a:lnSpc>
              <a:buFont typeface="Arial" panose="020B0604020202020204" pitchFamily="34" charset="0"/>
              <a:buChar char="•"/>
            </a:pPr>
            <a:r>
              <a:rPr lang="en-US" altLang="zh-CN" dirty="0"/>
              <a:t>Bases should be at least 200mm high to provide sufficient access for installation of piping.</a:t>
            </a:r>
          </a:p>
          <a:p>
            <a:pPr marL="285750" indent="-285750">
              <a:lnSpc>
                <a:spcPct val="120000"/>
              </a:lnSpc>
              <a:buFont typeface="Arial" panose="020B0604020202020204" pitchFamily="34" charset="0"/>
              <a:buChar char="•"/>
            </a:pPr>
            <a:r>
              <a:rPr lang="en-US" altLang="zh-CN" dirty="0"/>
              <a:t>Either steel or concrete bases may be suitable.</a:t>
            </a:r>
          </a:p>
          <a:p>
            <a:pPr marL="285750" indent="-285750">
              <a:lnSpc>
                <a:spcPct val="120000"/>
              </a:lnSpc>
              <a:buFont typeface="Arial" panose="020B0604020202020204" pitchFamily="34" charset="0"/>
              <a:buChar char="•"/>
            </a:pPr>
            <a:r>
              <a:rPr lang="en-US" altLang="zh-CN" dirty="0"/>
              <a:t>bases should be completely level.</a:t>
            </a:r>
          </a:p>
          <a:p>
            <a:pPr marL="285750" indent="-285750">
              <a:lnSpc>
                <a:spcPct val="120000"/>
              </a:lnSpc>
              <a:buFont typeface="Arial" panose="020B0604020202020204" pitchFamily="34" charset="0"/>
              <a:buChar char="•"/>
            </a:pPr>
            <a:r>
              <a:rPr lang="en-US" altLang="zh-CN" dirty="0"/>
              <a:t>A drainage ditch should be provided to allow drainage of condensate.</a:t>
            </a:r>
          </a:p>
        </p:txBody>
      </p:sp>
      <p:pic>
        <p:nvPicPr>
          <p:cNvPr id="14" name="图片 6"/>
          <p:cNvPicPr/>
          <p:nvPr/>
        </p:nvPicPr>
        <p:blipFill>
          <a:blip r:embed="rId8">
            <a:extLst>
              <a:ext uri="{28A0092B-C50C-407E-A947-70E740481C1C}">
                <a14:useLocalDpi xmlns:a14="http://schemas.microsoft.com/office/drawing/2010/main" val="0"/>
              </a:ext>
            </a:extLst>
          </a:blip>
          <a:srcRect/>
          <a:stretch>
            <a:fillRect/>
          </a:stretch>
        </p:blipFill>
        <p:spPr bwMode="auto">
          <a:xfrm>
            <a:off x="5540832" y="1531164"/>
            <a:ext cx="5167032" cy="3278281"/>
          </a:xfrm>
          <a:prstGeom prst="rect">
            <a:avLst/>
          </a:prstGeom>
          <a:noFill/>
          <a:ln>
            <a:noFill/>
          </a:ln>
        </p:spPr>
      </p:pic>
    </p:spTree>
    <p:custDataLst>
      <p:tags r:id="rId1"/>
    </p:custDataLst>
    <p:extLst>
      <p:ext uri="{BB962C8B-B14F-4D97-AF65-F5344CB8AC3E}">
        <p14:creationId xmlns:p14="http://schemas.microsoft.com/office/powerpoint/2010/main" val="2671615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Base structures</a:t>
            </a:r>
          </a:p>
        </p:txBody>
      </p:sp>
      <p:sp>
        <p:nvSpPr>
          <p:cNvPr id="11" name="文本框 4"/>
          <p:cNvSpPr txBox="1"/>
          <p:nvPr/>
        </p:nvSpPr>
        <p:spPr>
          <a:xfrm>
            <a:off x="259080" y="1575351"/>
            <a:ext cx="8869713" cy="40254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Rubber anti-vibration pads are necessary to avoid vibration.</a:t>
            </a:r>
          </a:p>
        </p:txBody>
      </p:sp>
      <p:grpSp>
        <p:nvGrpSpPr>
          <p:cNvPr id="12" name="组合 25"/>
          <p:cNvGrpSpPr>
            <a:grpSpLocks/>
          </p:cNvGrpSpPr>
          <p:nvPr/>
        </p:nvGrpSpPr>
        <p:grpSpPr bwMode="auto">
          <a:xfrm>
            <a:off x="379506" y="1991867"/>
            <a:ext cx="8118475" cy="2927350"/>
            <a:chOff x="500034" y="2428868"/>
            <a:chExt cx="8117349" cy="2926880"/>
          </a:xfrm>
        </p:grpSpPr>
        <p:pic>
          <p:nvPicPr>
            <p:cNvPr id="15" name="Picture 13"/>
            <p:cNvPicPr>
              <a:picLocks noChangeAspect="1" noChangeArrowheads="1"/>
            </p:cNvPicPr>
            <p:nvPr/>
          </p:nvPicPr>
          <p:blipFill>
            <a:blip r:embed="rId8" cstate="print"/>
            <a:srcRect/>
            <a:stretch>
              <a:fillRect/>
            </a:stretch>
          </p:blipFill>
          <p:spPr bwMode="auto">
            <a:xfrm>
              <a:off x="346956" y="2288683"/>
              <a:ext cx="4205657" cy="3205981"/>
            </a:xfrm>
            <a:prstGeom prst="rect">
              <a:avLst/>
            </a:prstGeom>
            <a:noFill/>
            <a:ln w="9525">
              <a:noFill/>
              <a:miter lim="800000"/>
              <a:headEnd/>
              <a:tailEnd/>
            </a:ln>
          </p:spPr>
        </p:pic>
        <p:pic>
          <p:nvPicPr>
            <p:cNvPr id="16" name="Picture 12" descr="CIMG2753"/>
            <p:cNvPicPr>
              <a:picLocks noChangeAspect="1" noChangeArrowheads="1"/>
            </p:cNvPicPr>
            <p:nvPr/>
          </p:nvPicPr>
          <p:blipFill>
            <a:blip r:embed="rId9" cstate="print"/>
            <a:srcRect/>
            <a:stretch>
              <a:fillRect/>
            </a:stretch>
          </p:blipFill>
          <p:spPr bwMode="auto">
            <a:xfrm>
              <a:off x="4564803" y="2288683"/>
              <a:ext cx="4205657" cy="3205981"/>
            </a:xfrm>
            <a:prstGeom prst="rect">
              <a:avLst/>
            </a:prstGeom>
            <a:noFill/>
            <a:ln w="9525">
              <a:noFill/>
              <a:miter lim="800000"/>
              <a:headEnd/>
              <a:tailEnd/>
            </a:ln>
          </p:spPr>
        </p:pic>
      </p:grpSp>
      <p:sp>
        <p:nvSpPr>
          <p:cNvPr id="17" name="椭圆 26"/>
          <p:cNvSpPr>
            <a:spLocks noChangeArrowheads="1"/>
          </p:cNvSpPr>
          <p:nvPr/>
        </p:nvSpPr>
        <p:spPr bwMode="auto">
          <a:xfrm>
            <a:off x="4724492" y="2563368"/>
            <a:ext cx="1928813" cy="1928813"/>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Times New Roman" pitchFamily="18" charset="0"/>
              <a:cs typeface="Times New Roman" pitchFamily="18" charset="0"/>
            </a:endParaRPr>
          </a:p>
        </p:txBody>
      </p:sp>
      <p:sp>
        <p:nvSpPr>
          <p:cNvPr id="18" name="椭圆 32"/>
          <p:cNvSpPr>
            <a:spLocks noChangeArrowheads="1"/>
          </p:cNvSpPr>
          <p:nvPr/>
        </p:nvSpPr>
        <p:spPr bwMode="auto">
          <a:xfrm>
            <a:off x="1724117" y="2991991"/>
            <a:ext cx="1428750" cy="14287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Times New Roman" pitchFamily="18" charset="0"/>
              <a:cs typeface="Times New Roman" pitchFamily="18" charset="0"/>
            </a:endParaRPr>
          </a:p>
        </p:txBody>
      </p:sp>
      <p:sp>
        <p:nvSpPr>
          <p:cNvPr id="19" name="椭圆 33"/>
          <p:cNvSpPr>
            <a:spLocks noChangeArrowheads="1"/>
          </p:cNvSpPr>
          <p:nvPr/>
        </p:nvSpPr>
        <p:spPr bwMode="auto">
          <a:xfrm>
            <a:off x="6367555" y="2563368"/>
            <a:ext cx="1928812" cy="1928813"/>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Times New Roman" pitchFamily="18" charset="0"/>
              <a:cs typeface="Times New Roman" pitchFamily="18" charset="0"/>
            </a:endParaRPr>
          </a:p>
        </p:txBody>
      </p:sp>
      <p:sp>
        <p:nvSpPr>
          <p:cNvPr id="20" name="圆角矩形 12"/>
          <p:cNvSpPr/>
          <p:nvPr/>
        </p:nvSpPr>
        <p:spPr>
          <a:xfrm>
            <a:off x="3459853" y="5308740"/>
            <a:ext cx="2143125" cy="408605"/>
          </a:xfrm>
          <a:prstGeom prst="roundRect">
            <a:avLst/>
          </a:prstGeom>
          <a:solidFill>
            <a:schemeClr val="bg1"/>
          </a:solidFill>
          <a:ln w="25400">
            <a:solidFill>
              <a:srgbClr val="C00000"/>
            </a:solidFill>
          </a:ln>
          <a:effectLst>
            <a:outerShdw blurRad="63500" sx="102000" sy="102000" algn="ctr" rotWithShape="0">
              <a:prstClr val="black">
                <a:alpha val="40000"/>
              </a:prstClr>
            </a:outerShdw>
          </a:effectLst>
        </p:spPr>
        <p:txBody>
          <a:bodyPr lIns="91424" tIns="45712" rIns="91424" bIns="45712">
            <a:spAutoFit/>
          </a:bodyPr>
          <a:lstStyle/>
          <a:p>
            <a:pPr algn="ctr">
              <a:defRPr/>
            </a:pPr>
            <a:r>
              <a:rPr lang="en-US" altLang="zh-CN" b="1" i="1" dirty="0">
                <a:solidFill>
                  <a:schemeClr val="tx2"/>
                </a:solidFill>
                <a:ea typeface="宋体" charset="-122"/>
                <a:cs typeface="Times New Roman" pitchFamily="18" charset="0"/>
              </a:rPr>
              <a:t>Rubber</a:t>
            </a:r>
            <a:r>
              <a:rPr lang="zh-CN" altLang="en-US" b="1" i="1" dirty="0">
                <a:solidFill>
                  <a:schemeClr val="tx2"/>
                </a:solidFill>
                <a:ea typeface="宋体" charset="-122"/>
                <a:cs typeface="Times New Roman" pitchFamily="18" charset="0"/>
              </a:rPr>
              <a:t> </a:t>
            </a:r>
            <a:r>
              <a:rPr lang="en-US" altLang="zh-CN" b="1" i="1" dirty="0">
                <a:solidFill>
                  <a:schemeClr val="tx2"/>
                </a:solidFill>
                <a:ea typeface="宋体" charset="-122"/>
                <a:cs typeface="Times New Roman" pitchFamily="18" charset="0"/>
              </a:rPr>
              <a:t>Pads</a:t>
            </a:r>
            <a:endParaRPr lang="zh-CN" altLang="en-US" b="1" i="1" dirty="0">
              <a:solidFill>
                <a:schemeClr val="tx2"/>
              </a:solidFill>
              <a:ea typeface="宋体" charset="-122"/>
              <a:cs typeface="Times New Roman" pitchFamily="18" charset="0"/>
            </a:endParaRPr>
          </a:p>
        </p:txBody>
      </p:sp>
      <p:cxnSp>
        <p:nvCxnSpPr>
          <p:cNvPr id="21" name="直接箭头连接符 13"/>
          <p:cNvCxnSpPr>
            <a:stCxn id="20" idx="0"/>
          </p:cNvCxnSpPr>
          <p:nvPr/>
        </p:nvCxnSpPr>
        <p:spPr>
          <a:xfrm flipV="1">
            <a:off x="4531416" y="4237180"/>
            <a:ext cx="1000126" cy="1071560"/>
          </a:xfrm>
          <a:prstGeom prst="straightConnector1">
            <a:avLst/>
          </a:prstGeom>
          <a:ln w="25400">
            <a:solidFill>
              <a:srgbClr val="C00000"/>
            </a:solidFill>
            <a:headEnd w="med" len="lg"/>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14"/>
          <p:cNvCxnSpPr>
            <a:stCxn id="20" idx="0"/>
          </p:cNvCxnSpPr>
          <p:nvPr/>
        </p:nvCxnSpPr>
        <p:spPr>
          <a:xfrm flipV="1">
            <a:off x="4531416" y="4165741"/>
            <a:ext cx="2428876" cy="1142999"/>
          </a:xfrm>
          <a:prstGeom prst="straightConnector1">
            <a:avLst/>
          </a:prstGeom>
          <a:ln w="25400">
            <a:solidFill>
              <a:srgbClr val="C00000"/>
            </a:solidFill>
            <a:headEnd w="med" len="lg"/>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15"/>
          <p:cNvCxnSpPr>
            <a:stCxn id="20" idx="0"/>
            <a:endCxn id="18" idx="5"/>
          </p:cNvCxnSpPr>
          <p:nvPr/>
        </p:nvCxnSpPr>
        <p:spPr>
          <a:xfrm flipH="1" flipV="1">
            <a:off x="2943631" y="4211505"/>
            <a:ext cx="1587785" cy="1097235"/>
          </a:xfrm>
          <a:prstGeom prst="straightConnector1">
            <a:avLst/>
          </a:prstGeom>
          <a:ln w="25400">
            <a:solidFill>
              <a:srgbClr val="C00000"/>
            </a:solidFill>
            <a:headEnd w="med" len="lg"/>
            <a:tailEnd type="arrow"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78606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Outdoor unit installation</a:t>
            </a:r>
          </a:p>
        </p:txBody>
      </p:sp>
      <p:sp>
        <p:nvSpPr>
          <p:cNvPr id="3" name="Content Placeholder 2"/>
          <p:cNvSpPr>
            <a:spLocks noGrp="1"/>
          </p:cNvSpPr>
          <p:nvPr>
            <p:ph idx="1"/>
          </p:nvPr>
        </p:nvSpPr>
        <p:spPr/>
        <p:txBody>
          <a:bodyPr/>
          <a:lstStyle/>
          <a:p>
            <a:pPr marL="0" indent="0">
              <a:buNone/>
            </a:pPr>
            <a:r>
              <a:rPr lang="en-GB" dirty="0"/>
              <a:t>Protection</a:t>
            </a:r>
          </a:p>
        </p:txBody>
      </p:sp>
      <p:sp>
        <p:nvSpPr>
          <p:cNvPr id="13" name="文本框 4"/>
          <p:cNvSpPr txBox="1"/>
          <p:nvPr/>
        </p:nvSpPr>
        <p:spPr>
          <a:xfrm>
            <a:off x="259080" y="1531164"/>
            <a:ext cx="5543513" cy="72660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Do not remove the package before commissioning</a:t>
            </a:r>
          </a:p>
        </p:txBody>
      </p:sp>
      <p:pic>
        <p:nvPicPr>
          <p:cNvPr id="11" name="Picture 1" descr="C:\Documents and Settings\Administrator\Application Data\Tencent\Users\447064930\QQ\WinTemp\RichOle\B02{3LVDR~8A$`5@WR7JSSX.jpg"/>
          <p:cNvPicPr>
            <a:picLocks noChangeAspect="1" noChangeArrowheads="1"/>
          </p:cNvPicPr>
          <p:nvPr/>
        </p:nvPicPr>
        <p:blipFill>
          <a:blip r:embed="rId8" cstate="print"/>
          <a:srcRect/>
          <a:stretch>
            <a:fillRect/>
          </a:stretch>
        </p:blipFill>
        <p:spPr bwMode="auto">
          <a:xfrm>
            <a:off x="4429124" y="1680528"/>
            <a:ext cx="6278739" cy="3790622"/>
          </a:xfrm>
          <a:prstGeom prst="rect">
            <a:avLst/>
          </a:prstGeom>
          <a:noFill/>
        </p:spPr>
      </p:pic>
    </p:spTree>
    <p:custDataLst>
      <p:tags r:id="rId1"/>
    </p:custDataLst>
    <p:extLst>
      <p:ext uri="{BB962C8B-B14F-4D97-AF65-F5344CB8AC3E}">
        <p14:creationId xmlns:p14="http://schemas.microsoft.com/office/powerpoint/2010/main" val="273230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3578681"/>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987039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cutting</a:t>
            </a:r>
          </a:p>
        </p:txBody>
      </p:sp>
      <p:sp>
        <p:nvSpPr>
          <p:cNvPr id="13" name="文本框 4"/>
          <p:cNvSpPr txBox="1"/>
          <p:nvPr/>
        </p:nvSpPr>
        <p:spPr>
          <a:xfrm>
            <a:off x="259080" y="1531164"/>
            <a:ext cx="5543513" cy="105900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Measure the exact length of pipes.</a:t>
            </a:r>
          </a:p>
          <a:p>
            <a:pPr marL="285750" indent="-285750">
              <a:lnSpc>
                <a:spcPct val="120000"/>
              </a:lnSpc>
              <a:buFont typeface="Arial" panose="020B0604020202020204" pitchFamily="34" charset="0"/>
              <a:buChar char="•"/>
            </a:pPr>
            <a:r>
              <a:rPr lang="en-US" altLang="zh-CN" dirty="0"/>
              <a:t>Use the pipe cutter to cut the pipes.</a:t>
            </a:r>
          </a:p>
          <a:p>
            <a:pPr marL="285750" indent="-285750">
              <a:lnSpc>
                <a:spcPct val="120000"/>
              </a:lnSpc>
              <a:buFont typeface="Arial" panose="020B0604020202020204" pitchFamily="34" charset="0"/>
              <a:buChar char="•"/>
            </a:pPr>
            <a:r>
              <a:rPr lang="en-US" altLang="zh-CN" dirty="0"/>
              <a:t>Use scraper to remove the copper burrs.</a:t>
            </a:r>
          </a:p>
        </p:txBody>
      </p:sp>
      <p:pic>
        <p:nvPicPr>
          <p:cNvPr id="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8994" y="3177076"/>
            <a:ext cx="3067935" cy="20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182" y="3177076"/>
            <a:ext cx="3695100" cy="20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510" y="3177076"/>
            <a:ext cx="2697542" cy="20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137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insulation</a:t>
            </a:r>
          </a:p>
        </p:txBody>
      </p:sp>
      <p:sp>
        <p:nvSpPr>
          <p:cNvPr id="13" name="文本框 4"/>
          <p:cNvSpPr txBox="1"/>
          <p:nvPr/>
        </p:nvSpPr>
        <p:spPr>
          <a:xfrm>
            <a:off x="259080" y="1531164"/>
            <a:ext cx="3717491" cy="142192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Caution: After  finishing gastight  test, the insulation work should be done on the pipe connection parts and branch pipes.</a:t>
            </a:r>
          </a:p>
        </p:txBody>
      </p:sp>
      <p:graphicFrame>
        <p:nvGraphicFramePr>
          <p:cNvPr id="17" name="图示 8"/>
          <p:cNvGraphicFramePr/>
          <p:nvPr/>
        </p:nvGraphicFramePr>
        <p:xfrm>
          <a:off x="4418436" y="1608427"/>
          <a:ext cx="6315075" cy="3543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3200041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tangle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tangle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6"/>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insulation</a:t>
            </a:r>
          </a:p>
        </p:txBody>
      </p:sp>
      <p:sp>
        <p:nvSpPr>
          <p:cNvPr id="13" name="文本框 4"/>
          <p:cNvSpPr txBox="1"/>
          <p:nvPr/>
        </p:nvSpPr>
        <p:spPr>
          <a:xfrm>
            <a:off x="259080" y="1531164"/>
            <a:ext cx="9334184" cy="42473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Block the nozzle of the pipe when make  it through the insulation material.</a:t>
            </a:r>
          </a:p>
        </p:txBody>
      </p:sp>
      <p:pic>
        <p:nvPicPr>
          <p:cNvPr id="11" name="Picture 2" descr="穿保温管"/>
          <p:cNvPicPr>
            <a:picLocks noChangeAspect="1" noChangeArrowheads="1"/>
          </p:cNvPicPr>
          <p:nvPr/>
        </p:nvPicPr>
        <p:blipFill>
          <a:blip r:embed="rId8" cstate="print"/>
          <a:srcRect/>
          <a:stretch>
            <a:fillRect/>
          </a:stretch>
        </p:blipFill>
        <p:spPr bwMode="auto">
          <a:xfrm>
            <a:off x="5284789" y="1805877"/>
            <a:ext cx="4308475" cy="3522662"/>
          </a:xfrm>
          <a:prstGeom prst="rect">
            <a:avLst/>
          </a:prstGeom>
          <a:noFill/>
          <a:ln w="9525">
            <a:noFill/>
            <a:miter lim="800000"/>
            <a:headEnd/>
            <a:tailEnd/>
          </a:ln>
        </p:spPr>
      </p:pic>
      <p:pic>
        <p:nvPicPr>
          <p:cNvPr id="12" name="Picture 3" descr="穿保温管（错）"/>
          <p:cNvPicPr>
            <a:picLocks noChangeAspect="1" noChangeArrowheads="1"/>
          </p:cNvPicPr>
          <p:nvPr/>
        </p:nvPicPr>
        <p:blipFill>
          <a:blip r:embed="rId9" cstate="print"/>
          <a:srcRect/>
          <a:stretch>
            <a:fillRect/>
          </a:stretch>
        </p:blipFill>
        <p:spPr bwMode="auto">
          <a:xfrm>
            <a:off x="1017588" y="1805877"/>
            <a:ext cx="4095750" cy="3522662"/>
          </a:xfrm>
          <a:prstGeom prst="rect">
            <a:avLst/>
          </a:prstGeom>
          <a:noFill/>
          <a:ln w="9525">
            <a:noFill/>
            <a:miter lim="800000"/>
            <a:headEnd/>
            <a:tailEnd/>
          </a:ln>
        </p:spPr>
      </p:pic>
      <p:sp>
        <p:nvSpPr>
          <p:cNvPr id="14" name="Text Box 4"/>
          <p:cNvSpPr txBox="1">
            <a:spLocks noChangeArrowheads="1"/>
          </p:cNvSpPr>
          <p:nvPr/>
        </p:nvSpPr>
        <p:spPr bwMode="auto">
          <a:xfrm>
            <a:off x="2361913" y="5215761"/>
            <a:ext cx="836800" cy="369316"/>
          </a:xfrm>
          <a:prstGeom prst="rect">
            <a:avLst/>
          </a:prstGeom>
          <a:noFill/>
          <a:ln w="9525">
            <a:noFill/>
            <a:miter lim="800000"/>
            <a:headEnd/>
            <a:tailEnd/>
          </a:ln>
        </p:spPr>
        <p:txBody>
          <a:bodyPr wrap="none" lIns="91424" tIns="45712" rIns="91424" bIns="45712">
            <a:spAutoFit/>
          </a:bodyPr>
          <a:lstStyle/>
          <a:p>
            <a:r>
              <a:rPr kumimoji="1" lang="en-US" altLang="zh-CN" b="1" i="1" dirty="0">
                <a:solidFill>
                  <a:srgbClr val="C00000"/>
                </a:solidFill>
                <a:ea typeface="楷体_GB2312" pitchFamily="49" charset="-122"/>
              </a:rPr>
              <a:t>Wrong</a:t>
            </a:r>
          </a:p>
        </p:txBody>
      </p:sp>
      <p:sp>
        <p:nvSpPr>
          <p:cNvPr id="15" name="Text Box 6"/>
          <p:cNvSpPr txBox="1">
            <a:spLocks noChangeArrowheads="1"/>
          </p:cNvSpPr>
          <p:nvPr/>
        </p:nvSpPr>
        <p:spPr bwMode="auto">
          <a:xfrm>
            <a:off x="5792684" y="5215761"/>
            <a:ext cx="3253038" cy="369316"/>
          </a:xfrm>
          <a:prstGeom prst="rect">
            <a:avLst/>
          </a:prstGeom>
          <a:noFill/>
          <a:ln w="9525">
            <a:noFill/>
            <a:miter lim="800000"/>
            <a:headEnd/>
            <a:tailEnd/>
          </a:ln>
        </p:spPr>
        <p:txBody>
          <a:bodyPr wrap="none" lIns="91424" tIns="45712" rIns="91424" bIns="45712">
            <a:spAutoFit/>
          </a:bodyPr>
          <a:lstStyle/>
          <a:p>
            <a:r>
              <a:rPr kumimoji="1" lang="en-US" altLang="zh-CN" b="1" i="1" dirty="0">
                <a:solidFill>
                  <a:srgbClr val="C00000"/>
                </a:solidFill>
                <a:ea typeface="楷体_GB2312" pitchFamily="49" charset="-122"/>
              </a:rPr>
              <a:t>Avoid the dust entering the pipe</a:t>
            </a:r>
          </a:p>
        </p:txBody>
      </p:sp>
      <p:grpSp>
        <p:nvGrpSpPr>
          <p:cNvPr id="16" name="组合 14"/>
          <p:cNvGrpSpPr>
            <a:grpSpLocks/>
          </p:cNvGrpSpPr>
          <p:nvPr/>
        </p:nvGrpSpPr>
        <p:grpSpPr bwMode="auto">
          <a:xfrm>
            <a:off x="2906713" y="2694875"/>
            <a:ext cx="1760537" cy="2530475"/>
            <a:chOff x="2214547" y="4857760"/>
            <a:chExt cx="1759552" cy="2530680"/>
          </a:xfrm>
        </p:grpSpPr>
        <p:sp>
          <p:nvSpPr>
            <p:cNvPr id="18" name="十字形 12"/>
            <p:cNvSpPr/>
            <p:nvPr/>
          </p:nvSpPr>
          <p:spPr bwMode="auto">
            <a:xfrm rot="1521832">
              <a:off x="2347822" y="5762708"/>
              <a:ext cx="1626277" cy="1625732"/>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ea typeface="宋体" charset="-122"/>
                <a:cs typeface="Times New Roman" pitchFamily="18" charset="0"/>
              </a:endParaRPr>
            </a:p>
          </p:txBody>
        </p:sp>
        <p:sp>
          <p:nvSpPr>
            <p:cNvPr id="19" name="椭圆 20"/>
            <p:cNvSpPr>
              <a:spLocks noChangeArrowheads="1"/>
            </p:cNvSpPr>
            <p:nvPr/>
          </p:nvSpPr>
          <p:spPr bwMode="auto">
            <a:xfrm>
              <a:off x="2214547" y="4857760"/>
              <a:ext cx="1071570" cy="107157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cs typeface="Times New Roman" pitchFamily="18" charset="0"/>
              </a:endParaRPr>
            </a:p>
          </p:txBody>
        </p:sp>
      </p:grpSp>
      <p:sp>
        <p:nvSpPr>
          <p:cNvPr id="20" name="椭圆 20"/>
          <p:cNvSpPr>
            <a:spLocks noChangeArrowheads="1"/>
          </p:cNvSpPr>
          <p:nvPr/>
        </p:nvSpPr>
        <p:spPr bwMode="auto">
          <a:xfrm>
            <a:off x="7156450" y="2777426"/>
            <a:ext cx="1071563" cy="1071563"/>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cs typeface="Times New Roman" pitchFamily="18" charset="0"/>
            </a:endParaRPr>
          </a:p>
        </p:txBody>
      </p:sp>
      <p:sp>
        <p:nvSpPr>
          <p:cNvPr id="21" name="L 形 15"/>
          <p:cNvSpPr/>
          <p:nvPr/>
        </p:nvSpPr>
        <p:spPr>
          <a:xfrm rot="18571751">
            <a:off x="7516849" y="3672380"/>
            <a:ext cx="1296144" cy="864096"/>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26562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insulation</a:t>
            </a:r>
          </a:p>
        </p:txBody>
      </p:sp>
      <p:sp>
        <p:nvSpPr>
          <p:cNvPr id="9" name="Rectangle 8"/>
          <p:cNvSpPr/>
          <p:nvPr/>
        </p:nvSpPr>
        <p:spPr>
          <a:xfrm>
            <a:off x="345568" y="1548660"/>
            <a:ext cx="9784270" cy="424732"/>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The gap between two parts should be well insulated by additional insulation material. </a:t>
            </a:r>
          </a:p>
        </p:txBody>
      </p:sp>
      <p:pic>
        <p:nvPicPr>
          <p:cNvPr id="27" name="Picture 12"/>
          <p:cNvPicPr>
            <a:picLocks noChangeAspect="1" noChangeArrowheads="1"/>
          </p:cNvPicPr>
          <p:nvPr/>
        </p:nvPicPr>
        <p:blipFill>
          <a:blip r:embed="rId7" cstate="print"/>
          <a:srcRect/>
          <a:stretch>
            <a:fillRect/>
          </a:stretch>
        </p:blipFill>
        <p:spPr bwMode="auto">
          <a:xfrm>
            <a:off x="1423144" y="1832157"/>
            <a:ext cx="1922413" cy="1906121"/>
          </a:xfrm>
          <a:prstGeom prst="rect">
            <a:avLst/>
          </a:prstGeom>
          <a:noFill/>
          <a:ln w="9525">
            <a:noFill/>
            <a:miter lim="800000"/>
            <a:headEnd/>
            <a:tailEnd/>
          </a:ln>
        </p:spPr>
      </p:pic>
      <p:sp>
        <p:nvSpPr>
          <p:cNvPr id="34" name="下箭头​​ 42"/>
          <p:cNvSpPr/>
          <p:nvPr/>
        </p:nvSpPr>
        <p:spPr bwMode="auto">
          <a:xfrm rot="16200000">
            <a:off x="3624636" y="1814385"/>
            <a:ext cx="619125" cy="1349375"/>
          </a:xfrm>
          <a:prstGeom prst="downArrow">
            <a:avLst>
              <a:gd name="adj1" fmla="val 75586"/>
              <a:gd name="adj2" fmla="val 33809"/>
            </a:avLst>
          </a:prstGeom>
          <a:solidFill>
            <a:schemeClr val="bg1"/>
          </a:solidFill>
          <a:ln w="25400">
            <a:solidFill>
              <a:srgbClr val="C00000"/>
            </a:solidFill>
            <a:prstDash val="solid"/>
            <a:round/>
            <a:headEnd/>
            <a:tailEnd type="oval" w="lg" len="lg"/>
          </a:ln>
          <a:effectLst>
            <a:outerShdw blurRad="63500" sx="102000" sy="102000" algn="ctr" rotWithShape="0">
              <a:prstClr val="black">
                <a:alpha val="40000"/>
              </a:prstClr>
            </a:outerShdw>
          </a:effectLst>
        </p:spPr>
        <p:txBody>
          <a:bodyPr vert="vert" wrap="none" lIns="91424" tIns="45712" rIns="91424" bIns="45712" anchor="ctr"/>
          <a:lstStyle/>
          <a:p>
            <a:pPr algn="ctr">
              <a:defRPr/>
            </a:pPr>
            <a:r>
              <a:rPr lang="en-US" altLang="zh-CN" b="1" i="1" dirty="0">
                <a:solidFill>
                  <a:schemeClr val="tx2"/>
                </a:solidFill>
                <a:ea typeface="宋体" charset="-122"/>
                <a:cs typeface="Times New Roman" pitchFamily="18" charset="0"/>
              </a:rPr>
              <a:t>Wrong</a:t>
            </a:r>
            <a:endParaRPr lang="zh-CN" altLang="en-US" b="1" i="1" dirty="0">
              <a:solidFill>
                <a:schemeClr val="tx2"/>
              </a:solidFill>
              <a:ea typeface="宋体" charset="-122"/>
              <a:cs typeface="Times New Roman" pitchFamily="18" charset="0"/>
            </a:endParaRPr>
          </a:p>
        </p:txBody>
      </p:sp>
      <p:pic>
        <p:nvPicPr>
          <p:cNvPr id="35" name="Picture 12"/>
          <p:cNvPicPr>
            <a:picLocks noChangeAspect="1" noChangeArrowheads="1"/>
          </p:cNvPicPr>
          <p:nvPr/>
        </p:nvPicPr>
        <p:blipFill>
          <a:blip r:embed="rId8" cstate="print"/>
          <a:srcRect/>
          <a:stretch>
            <a:fillRect/>
          </a:stretch>
        </p:blipFill>
        <p:spPr bwMode="auto">
          <a:xfrm>
            <a:off x="5372099" y="1844430"/>
            <a:ext cx="2921373" cy="1901942"/>
          </a:xfrm>
          <a:prstGeom prst="rect">
            <a:avLst/>
          </a:prstGeom>
          <a:noFill/>
          <a:ln w="9525">
            <a:noFill/>
            <a:miter lim="800000"/>
            <a:headEnd/>
            <a:tailEnd/>
          </a:ln>
        </p:spPr>
      </p:pic>
      <p:sp>
        <p:nvSpPr>
          <p:cNvPr id="36" name="十字形 29"/>
          <p:cNvSpPr/>
          <p:nvPr/>
        </p:nvSpPr>
        <p:spPr bwMode="auto">
          <a:xfrm rot="1521832">
            <a:off x="5958261" y="2306508"/>
            <a:ext cx="1627187" cy="1625600"/>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22" name="圆角矩形​​ 3"/>
          <p:cNvSpPr/>
          <p:nvPr/>
        </p:nvSpPr>
        <p:spPr bwMode="auto">
          <a:xfrm>
            <a:off x="1729536" y="3825483"/>
            <a:ext cx="7921625" cy="1871662"/>
          </a:xfrm>
          <a:prstGeom prst="roundRect">
            <a:avLst>
              <a:gd name="adj" fmla="val 9407"/>
            </a:avLst>
          </a:prstGeom>
          <a:solidFill>
            <a:schemeClr val="bg1"/>
          </a:solidFill>
          <a:ln w="25400">
            <a:no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23" name="Rectangle 5"/>
          <p:cNvSpPr>
            <a:spLocks noChangeArrowheads="1"/>
          </p:cNvSpPr>
          <p:nvPr/>
        </p:nvSpPr>
        <p:spPr bwMode="auto">
          <a:xfrm>
            <a:off x="4690223" y="4120251"/>
            <a:ext cx="1789113" cy="369316"/>
          </a:xfrm>
          <a:prstGeom prst="rect">
            <a:avLst/>
          </a:prstGeom>
          <a:gradFill flip="none" rotWithShape="1">
            <a:gsLst>
              <a:gs pos="0">
                <a:schemeClr val="accent6">
                  <a:lumMod val="75000"/>
                </a:schemeClr>
              </a:gs>
              <a:gs pos="100000">
                <a:schemeClr val="accent6">
                  <a:lumMod val="40000"/>
                  <a:lumOff val="60000"/>
                </a:schemeClr>
              </a:gs>
            </a:gsLst>
            <a:lin ang="16200000" scaled="1"/>
            <a:tileRect/>
          </a:gradFill>
          <a:ln w="12700" algn="ctr">
            <a:solidFill>
              <a:srgbClr val="CC6600"/>
            </a:solidFill>
            <a:miter lim="800000"/>
            <a:headEnd/>
            <a:tailEnd/>
          </a:ln>
          <a:effectLst/>
        </p:spPr>
        <p:txBody>
          <a:bodyPr lIns="91424" tIns="45712" rIns="91424" bIns="45712" anchor="ctr">
            <a:spAutoFit/>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4" name="Rectangle 6"/>
          <p:cNvSpPr>
            <a:spLocks noChangeArrowheads="1"/>
          </p:cNvSpPr>
          <p:nvPr/>
        </p:nvSpPr>
        <p:spPr bwMode="auto">
          <a:xfrm>
            <a:off x="2018459" y="4120251"/>
            <a:ext cx="3455864" cy="369316"/>
          </a:xfrm>
          <a:prstGeom prst="rect">
            <a:avLst/>
          </a:prstGeom>
          <a:solidFill>
            <a:schemeClr val="tx1">
              <a:lumMod val="85000"/>
              <a:lumOff val="15000"/>
            </a:schemeClr>
          </a:solidFill>
          <a:ln w="12700" algn="ctr">
            <a:noFill/>
            <a:miter lim="800000"/>
            <a:headEnd/>
            <a:tailEnd/>
          </a:ln>
          <a:effectLst/>
        </p:spPr>
        <p:txBody>
          <a:bodyPr wrap="square" lIns="91424" tIns="45712" rIns="91424" bIns="45712" anchor="ctr">
            <a:spAutoFit/>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5" name="Rectangle 7"/>
          <p:cNvSpPr>
            <a:spLocks noChangeArrowheads="1"/>
          </p:cNvSpPr>
          <p:nvPr/>
        </p:nvSpPr>
        <p:spPr bwMode="auto">
          <a:xfrm>
            <a:off x="5690346" y="4120251"/>
            <a:ext cx="3630614" cy="369316"/>
          </a:xfrm>
          <a:prstGeom prst="rect">
            <a:avLst/>
          </a:prstGeom>
          <a:solidFill>
            <a:schemeClr val="tx1">
              <a:lumMod val="85000"/>
              <a:lumOff val="15000"/>
            </a:schemeClr>
          </a:solidFill>
          <a:ln w="12700" algn="ctr">
            <a:noFill/>
            <a:miter lim="800000"/>
            <a:headEnd/>
            <a:tailEnd/>
          </a:ln>
          <a:effectLst/>
        </p:spPr>
        <p:txBody>
          <a:bodyPr wrap="square" lIns="91424" tIns="45712" rIns="91424" bIns="45712" anchor="ctr">
            <a:spAutoFit/>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6" name="Rectangle 8"/>
          <p:cNvSpPr>
            <a:spLocks noChangeArrowheads="1"/>
          </p:cNvSpPr>
          <p:nvPr/>
        </p:nvSpPr>
        <p:spPr bwMode="auto">
          <a:xfrm>
            <a:off x="4690223" y="5115613"/>
            <a:ext cx="1789113" cy="369316"/>
          </a:xfrm>
          <a:prstGeom prst="rect">
            <a:avLst/>
          </a:prstGeom>
          <a:solidFill>
            <a:schemeClr val="tx1">
              <a:lumMod val="85000"/>
              <a:lumOff val="15000"/>
            </a:schemeClr>
          </a:solidFill>
          <a:ln w="12700" algn="ctr">
            <a:noFill/>
            <a:miter lim="800000"/>
            <a:headEnd/>
            <a:tailEnd/>
          </a:ln>
          <a:effectLst/>
        </p:spPr>
        <p:txBody>
          <a:bodyPr wrap="square" lIns="91424" tIns="45712" rIns="91424" bIns="45712" anchor="ctr">
            <a:spAutoFit/>
          </a:bodyPr>
          <a:lstStyle/>
          <a:p>
            <a:pPr>
              <a:defRPr/>
            </a:pPr>
            <a:r>
              <a:rPr lang="en-US" altLang="zh-CN" dirty="0">
                <a:effectLst>
                  <a:outerShdw blurRad="38100" dist="38100" dir="2700000" algn="tl">
                    <a:srgbClr val="000000">
                      <a:alpha val="43137"/>
                    </a:srgbClr>
                  </a:outerShdw>
                </a:effectLst>
                <a:ea typeface="宋体" charset="-122"/>
                <a:cs typeface="Times New Roman" pitchFamily="18" charset="0"/>
              </a:rPr>
              <a:t>           </a:t>
            </a:r>
            <a:endParaRPr lang="zh-CN" altLang="en-US" dirty="0">
              <a:effectLst>
                <a:outerShdw blurRad="38100" dist="38100" dir="2700000" algn="tl">
                  <a:srgbClr val="000000">
                    <a:alpha val="43137"/>
                  </a:srgbClr>
                </a:outerShdw>
              </a:effectLst>
              <a:ea typeface="宋体" charset="-122"/>
              <a:cs typeface="Times New Roman" pitchFamily="18" charset="0"/>
            </a:endParaRPr>
          </a:p>
        </p:txBody>
      </p:sp>
      <p:cxnSp>
        <p:nvCxnSpPr>
          <p:cNvPr id="28" name="直接箭头​​连接符 11"/>
          <p:cNvCxnSpPr/>
          <p:nvPr/>
        </p:nvCxnSpPr>
        <p:spPr>
          <a:xfrm flipV="1">
            <a:off x="4754242" y="4647809"/>
            <a:ext cx="0" cy="398462"/>
          </a:xfrm>
          <a:prstGeom prst="straightConnector1">
            <a:avLst/>
          </a:prstGeom>
          <a:ln w="25400">
            <a:solidFill>
              <a:schemeClr val="tx2"/>
            </a:solidFill>
            <a:prstDash val="sysDash"/>
            <a:headEnd w="med" len="lg"/>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32"/>
          <p:cNvCxnSpPr/>
          <p:nvPr/>
        </p:nvCxnSpPr>
        <p:spPr>
          <a:xfrm flipV="1">
            <a:off x="6410426" y="4647809"/>
            <a:ext cx="0" cy="398462"/>
          </a:xfrm>
          <a:prstGeom prst="straightConnector1">
            <a:avLst/>
          </a:prstGeom>
          <a:ln w="25400">
            <a:solidFill>
              <a:schemeClr val="tx2"/>
            </a:solidFill>
            <a:prstDash val="sysDash"/>
            <a:headEnd w="med" len="lg"/>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8"/>
          <p:cNvCxnSpPr>
            <a:stCxn id="26" idx="1"/>
          </p:cNvCxnSpPr>
          <p:nvPr/>
        </p:nvCxnSpPr>
        <p:spPr>
          <a:xfrm flipH="1">
            <a:off x="4106172" y="5300271"/>
            <a:ext cx="584051" cy="1"/>
          </a:xfrm>
          <a:prstGeom prst="straightConnector1">
            <a:avLst/>
          </a:prstGeom>
          <a:ln w="25400">
            <a:solidFill>
              <a:srgbClr val="C00000"/>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3529759" y="4555735"/>
            <a:ext cx="0" cy="490537"/>
          </a:xfrm>
          <a:prstGeom prst="straightConnector1">
            <a:avLst/>
          </a:prstGeom>
          <a:ln w="25400">
            <a:solidFill>
              <a:srgbClr val="C00000"/>
            </a:solidFill>
            <a:headEnd w="med" len="lg"/>
            <a:tailEnd type="arrow"/>
          </a:ln>
        </p:spPr>
        <p:style>
          <a:lnRef idx="1">
            <a:schemeClr val="accent1"/>
          </a:lnRef>
          <a:fillRef idx="0">
            <a:schemeClr val="accent1"/>
          </a:fillRef>
          <a:effectRef idx="0">
            <a:schemeClr val="accent1"/>
          </a:effectRef>
          <a:fontRef idx="minor">
            <a:schemeClr val="tx1"/>
          </a:fontRef>
        </p:style>
      </p:cxnSp>
      <p:sp>
        <p:nvSpPr>
          <p:cNvPr id="32" name="圆角矩形​​ 33"/>
          <p:cNvSpPr>
            <a:spLocks noChangeArrowheads="1"/>
          </p:cNvSpPr>
          <p:nvPr/>
        </p:nvSpPr>
        <p:spPr bwMode="auto">
          <a:xfrm>
            <a:off x="3007188" y="5121478"/>
            <a:ext cx="1098982" cy="360363"/>
          </a:xfrm>
          <a:prstGeom prst="roundRect">
            <a:avLst>
              <a:gd name="adj" fmla="val 16667"/>
            </a:avLst>
          </a:prstGeom>
          <a:noFill/>
          <a:ln w="25400">
            <a:solidFill>
              <a:srgbClr val="C00000"/>
            </a:solidFill>
            <a:round/>
            <a:headEnd/>
            <a:tailEnd type="oval" w="lg" len="lg"/>
          </a:ln>
        </p:spPr>
        <p:txBody>
          <a:bodyPr wrap="none" lIns="91424" tIns="45712" rIns="91424" bIns="45712" anchor="ctr"/>
          <a:lstStyle/>
          <a:p>
            <a:pPr algn="ctr"/>
            <a:r>
              <a:rPr lang="en-US" altLang="zh-CN" b="1" i="1" dirty="0">
                <a:solidFill>
                  <a:schemeClr val="tx2"/>
                </a:solidFill>
                <a:cs typeface="Times New Roman" pitchFamily="18" charset="0"/>
              </a:rPr>
              <a:t>Insulation</a:t>
            </a:r>
            <a:endParaRPr lang="zh-CN" altLang="en-US" b="1" i="1" dirty="0">
              <a:solidFill>
                <a:schemeClr val="tx2"/>
              </a:solidFill>
              <a:cs typeface="Times New Roman" pitchFamily="18" charset="0"/>
            </a:endParaRPr>
          </a:p>
        </p:txBody>
      </p:sp>
      <p:pic>
        <p:nvPicPr>
          <p:cNvPr id="37" name="Picture 32"/>
          <p:cNvPicPr>
            <a:picLocks noChangeAspect="1" noChangeArrowheads="1"/>
          </p:cNvPicPr>
          <p:nvPr/>
        </p:nvPicPr>
        <p:blipFill>
          <a:blip r:embed="rId9" cstate="print"/>
          <a:srcRect/>
          <a:stretch>
            <a:fillRect/>
          </a:stretch>
        </p:blipFill>
        <p:spPr bwMode="auto">
          <a:xfrm>
            <a:off x="7263435" y="4467078"/>
            <a:ext cx="2620963" cy="1419225"/>
          </a:xfrm>
          <a:prstGeom prst="rect">
            <a:avLst/>
          </a:prstGeom>
          <a:noFill/>
          <a:ln w="9525">
            <a:noFill/>
            <a:miter lim="800000"/>
            <a:headEnd/>
            <a:tailEnd/>
          </a:ln>
        </p:spPr>
      </p:pic>
      <p:cxnSp>
        <p:nvCxnSpPr>
          <p:cNvPr id="38" name="直接箭头​​连接符 30"/>
          <p:cNvCxnSpPr/>
          <p:nvPr/>
        </p:nvCxnSpPr>
        <p:spPr>
          <a:xfrm>
            <a:off x="4826250" y="4329712"/>
            <a:ext cx="539750" cy="0"/>
          </a:xfrm>
          <a:prstGeom prst="straightConnector1">
            <a:avLst/>
          </a:prstGeom>
          <a:ln w="25400">
            <a:solidFill>
              <a:srgbClr val="C00000"/>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0"/>
          <p:cNvCxnSpPr/>
          <p:nvPr/>
        </p:nvCxnSpPr>
        <p:spPr>
          <a:xfrm flipH="1">
            <a:off x="5790036" y="4329712"/>
            <a:ext cx="476374" cy="0"/>
          </a:xfrm>
          <a:prstGeom prst="straightConnector1">
            <a:avLst/>
          </a:prstGeom>
          <a:ln w="25400">
            <a:solidFill>
              <a:srgbClr val="C00000"/>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40" name="直接连接符 33"/>
          <p:cNvCxnSpPr/>
          <p:nvPr/>
        </p:nvCxnSpPr>
        <p:spPr>
          <a:xfrm>
            <a:off x="5474322" y="4061349"/>
            <a:ext cx="0" cy="46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直接连接符 34"/>
          <p:cNvCxnSpPr/>
          <p:nvPr/>
        </p:nvCxnSpPr>
        <p:spPr>
          <a:xfrm>
            <a:off x="5690346" y="4061349"/>
            <a:ext cx="0" cy="46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下箭头​​ 34"/>
          <p:cNvSpPr/>
          <p:nvPr/>
        </p:nvSpPr>
        <p:spPr bwMode="auto">
          <a:xfrm rot="19133821">
            <a:off x="3327150" y="2898149"/>
            <a:ext cx="617537" cy="1204913"/>
          </a:xfrm>
          <a:prstGeom prst="downArrow">
            <a:avLst>
              <a:gd name="adj1" fmla="val 75586"/>
              <a:gd name="adj2" fmla="val 33809"/>
            </a:avLst>
          </a:prstGeom>
          <a:solidFill>
            <a:schemeClr val="bg1"/>
          </a:solidFill>
          <a:ln w="25400">
            <a:solidFill>
              <a:srgbClr val="C00000"/>
            </a:solidFill>
            <a:prstDash val="solid"/>
            <a:round/>
            <a:headEnd/>
            <a:tailEnd type="oval" w="lg" len="lg"/>
          </a:ln>
          <a:effectLst>
            <a:outerShdw blurRad="63500" sx="102000" sy="102000" algn="ctr" rotWithShape="0">
              <a:prstClr val="black">
                <a:alpha val="40000"/>
              </a:prstClr>
            </a:outerShdw>
          </a:effectLst>
        </p:spPr>
        <p:txBody>
          <a:bodyPr vert="eaVert" wrap="none" lIns="91424" tIns="45712" rIns="91424" bIns="45712" anchor="ctr"/>
          <a:lstStyle/>
          <a:p>
            <a:pPr algn="ctr">
              <a:defRPr/>
            </a:pPr>
            <a:r>
              <a:rPr lang="en-US" altLang="zh-CN" b="1" i="1" dirty="0">
                <a:solidFill>
                  <a:schemeClr val="tx2"/>
                </a:solidFill>
                <a:ea typeface="宋体" charset="-122"/>
                <a:cs typeface="Times New Roman" pitchFamily="18" charset="0"/>
              </a:rPr>
              <a:t>Right</a:t>
            </a:r>
            <a:endParaRPr lang="zh-CN" altLang="en-US" b="1" i="1" dirty="0">
              <a:solidFill>
                <a:schemeClr val="tx2"/>
              </a:solidFill>
              <a:ea typeface="宋体" charset="-122"/>
              <a:cs typeface="Times New Roman" pitchFamily="18" charset="0"/>
            </a:endParaRPr>
          </a:p>
        </p:txBody>
      </p:sp>
    </p:spTree>
    <p:custDataLst>
      <p:tags r:id="rId1"/>
    </p:custDataLst>
    <p:extLst>
      <p:ext uri="{BB962C8B-B14F-4D97-AF65-F5344CB8AC3E}">
        <p14:creationId xmlns:p14="http://schemas.microsoft.com/office/powerpoint/2010/main" val="3667638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insulation</a:t>
            </a:r>
          </a:p>
        </p:txBody>
      </p:sp>
      <p:sp>
        <p:nvSpPr>
          <p:cNvPr id="9" name="Rectangle 8"/>
          <p:cNvSpPr/>
          <p:nvPr/>
        </p:nvSpPr>
        <p:spPr>
          <a:xfrm>
            <a:off x="345568" y="1548660"/>
            <a:ext cx="9784270" cy="424732"/>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The gap between two parts should be well insulated by additional insulation material. </a:t>
            </a:r>
          </a:p>
        </p:txBody>
      </p:sp>
      <p:grpSp>
        <p:nvGrpSpPr>
          <p:cNvPr id="47" name="组合 16"/>
          <p:cNvGrpSpPr>
            <a:grpSpLocks/>
          </p:cNvGrpSpPr>
          <p:nvPr/>
        </p:nvGrpSpPr>
        <p:grpSpPr bwMode="auto">
          <a:xfrm>
            <a:off x="2386356" y="1929881"/>
            <a:ext cx="6714178" cy="4146329"/>
            <a:chOff x="571500" y="1325364"/>
            <a:chExt cx="6715144" cy="4146580"/>
          </a:xfrm>
        </p:grpSpPr>
        <p:pic>
          <p:nvPicPr>
            <p:cNvPr id="48" name="Picture 6"/>
            <p:cNvPicPr>
              <a:picLocks noChangeAspect="1" noChangeArrowheads="1"/>
            </p:cNvPicPr>
            <p:nvPr/>
          </p:nvPicPr>
          <p:blipFill>
            <a:blip r:embed="rId7" cstate="print"/>
            <a:srcRect t="7455"/>
            <a:stretch>
              <a:fillRect/>
            </a:stretch>
          </p:blipFill>
          <p:spPr bwMode="auto">
            <a:xfrm>
              <a:off x="571500" y="1325364"/>
              <a:ext cx="6715144" cy="2679700"/>
            </a:xfrm>
            <a:prstGeom prst="rect">
              <a:avLst/>
            </a:prstGeom>
            <a:noFill/>
            <a:ln w="9525">
              <a:noFill/>
              <a:miter lim="800000"/>
              <a:headEnd/>
              <a:tailEnd/>
            </a:ln>
          </p:spPr>
        </p:pic>
        <p:sp>
          <p:nvSpPr>
            <p:cNvPr id="49" name="十字形 37"/>
            <p:cNvSpPr/>
            <p:nvPr/>
          </p:nvSpPr>
          <p:spPr bwMode="auto">
            <a:xfrm rot="1521832">
              <a:off x="841365" y="3845907"/>
              <a:ext cx="1625834" cy="1625698"/>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50" name="十字形 38"/>
            <p:cNvSpPr/>
            <p:nvPr/>
          </p:nvSpPr>
          <p:spPr bwMode="auto">
            <a:xfrm rot="1521832">
              <a:off x="3006853" y="3846246"/>
              <a:ext cx="1627421" cy="1625698"/>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Times New Roman" pitchFamily="18" charset="0"/>
                <a:ea typeface="宋体" charset="-122"/>
                <a:cs typeface="Times New Roman" pitchFamily="18" charset="0"/>
              </a:endParaRPr>
            </a:p>
          </p:txBody>
        </p:sp>
      </p:grpSp>
      <p:sp>
        <p:nvSpPr>
          <p:cNvPr id="51" name="L 形 39"/>
          <p:cNvSpPr/>
          <p:nvPr/>
        </p:nvSpPr>
        <p:spPr>
          <a:xfrm rot="18571751">
            <a:off x="6962317" y="4523241"/>
            <a:ext cx="1296144" cy="864096"/>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256804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insulation</a:t>
            </a:r>
          </a:p>
        </p:txBody>
      </p:sp>
      <p:sp>
        <p:nvSpPr>
          <p:cNvPr id="9" name="Rectangle 8"/>
          <p:cNvSpPr/>
          <p:nvPr/>
        </p:nvSpPr>
        <p:spPr>
          <a:xfrm>
            <a:off x="345568" y="1548660"/>
            <a:ext cx="9784270" cy="394210"/>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The insulation work must be done on every part of the refrigerant pipes.</a:t>
            </a:r>
          </a:p>
        </p:txBody>
      </p:sp>
      <p:pic>
        <p:nvPicPr>
          <p:cNvPr id="14" name="Picture 5" descr="DSCF2159"/>
          <p:cNvPicPr>
            <a:picLocks noChangeAspect="1" noChangeArrowheads="1"/>
          </p:cNvPicPr>
          <p:nvPr/>
        </p:nvPicPr>
        <p:blipFill>
          <a:blip r:embed="rId7" cstate="print"/>
          <a:srcRect/>
          <a:stretch>
            <a:fillRect/>
          </a:stretch>
        </p:blipFill>
        <p:spPr bwMode="auto">
          <a:xfrm>
            <a:off x="843245" y="1991867"/>
            <a:ext cx="2962275" cy="2498725"/>
          </a:xfrm>
          <a:prstGeom prst="rect">
            <a:avLst/>
          </a:prstGeom>
          <a:noFill/>
          <a:ln w="9525">
            <a:noFill/>
            <a:miter lim="800000"/>
            <a:headEnd/>
            <a:tailEnd/>
          </a:ln>
        </p:spPr>
      </p:pic>
      <p:pic>
        <p:nvPicPr>
          <p:cNvPr id="15" name="Picture 16" descr="DSC01533"/>
          <p:cNvPicPr>
            <a:picLocks noChangeAspect="1" noChangeArrowheads="1"/>
          </p:cNvPicPr>
          <p:nvPr/>
        </p:nvPicPr>
        <p:blipFill>
          <a:blip r:embed="rId8" cstate="print"/>
          <a:srcRect/>
          <a:stretch>
            <a:fillRect/>
          </a:stretch>
        </p:blipFill>
        <p:spPr bwMode="auto">
          <a:xfrm>
            <a:off x="4445281" y="1991867"/>
            <a:ext cx="3279775" cy="2498725"/>
          </a:xfrm>
          <a:prstGeom prst="rect">
            <a:avLst/>
          </a:prstGeom>
          <a:noFill/>
          <a:ln w="9525">
            <a:noFill/>
            <a:miter lim="800000"/>
            <a:headEnd/>
            <a:tailEnd/>
          </a:ln>
        </p:spPr>
      </p:pic>
      <p:grpSp>
        <p:nvGrpSpPr>
          <p:cNvPr id="16" name="组合 33"/>
          <p:cNvGrpSpPr>
            <a:grpSpLocks/>
          </p:cNvGrpSpPr>
          <p:nvPr/>
        </p:nvGrpSpPr>
        <p:grpSpPr bwMode="auto">
          <a:xfrm>
            <a:off x="5558118" y="2358580"/>
            <a:ext cx="2432050" cy="1627187"/>
            <a:chOff x="2214547" y="4407632"/>
            <a:chExt cx="2432097" cy="1626359"/>
          </a:xfrm>
        </p:grpSpPr>
        <p:sp>
          <p:nvSpPr>
            <p:cNvPr id="17" name="十字形 10"/>
            <p:cNvSpPr/>
            <p:nvPr/>
          </p:nvSpPr>
          <p:spPr bwMode="auto">
            <a:xfrm rot="1521832">
              <a:off x="3021013" y="4407632"/>
              <a:ext cx="1625631" cy="1626359"/>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18" name="椭圆 20"/>
            <p:cNvSpPr>
              <a:spLocks noChangeArrowheads="1"/>
            </p:cNvSpPr>
            <p:nvPr/>
          </p:nvSpPr>
          <p:spPr bwMode="auto">
            <a:xfrm>
              <a:off x="2214547" y="4857760"/>
              <a:ext cx="1071570" cy="107157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latin typeface="Times New Roman" pitchFamily="18" charset="0"/>
                <a:cs typeface="Times New Roman" pitchFamily="18" charset="0"/>
              </a:endParaRPr>
            </a:p>
          </p:txBody>
        </p:sp>
      </p:grpSp>
      <p:sp>
        <p:nvSpPr>
          <p:cNvPr id="19" name="椭圆 20"/>
          <p:cNvSpPr>
            <a:spLocks noChangeArrowheads="1"/>
          </p:cNvSpPr>
          <p:nvPr/>
        </p:nvSpPr>
        <p:spPr bwMode="auto">
          <a:xfrm>
            <a:off x="1525868" y="2506215"/>
            <a:ext cx="1455738" cy="1454150"/>
          </a:xfrm>
          <a:prstGeom prst="ellipse">
            <a:avLst/>
          </a:prstGeom>
          <a:noFill/>
          <a:ln w="25400">
            <a:solidFill>
              <a:srgbClr val="C00000"/>
            </a:solidFill>
            <a:prstDash val="sysDash"/>
            <a:round/>
            <a:headEnd/>
            <a:tailEnd type="oval" w="lg" len="lg"/>
          </a:ln>
        </p:spPr>
        <p:txBody>
          <a:bodyPr wrap="none" lIns="91424" tIns="45712" rIns="91424" bIns="45712" anchor="ctr"/>
          <a:lstStyle/>
          <a:p>
            <a:pPr algn="ctr"/>
            <a:endParaRPr lang="zh-CN" altLang="en-US" sz="1600" b="1" i="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424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a:t>
            </a:r>
            <a:r>
              <a:rPr kumimoji="0" lang="en-US" sz="600" b="0" strike="noStrike" kern="0" cap="none" normalizeH="0" baseline="0" noProof="0">
                <a:ln>
                  <a:noFill/>
                </a:ln>
                <a:solidFill>
                  <a:srgbClr val="B2B3B5"/>
                </a:solidFill>
                <a:effectLst/>
                <a:uLnTx/>
                <a:uFillTx/>
                <a:latin typeface="Bosch Office Sans"/>
                <a:ea typeface="+mn-ea"/>
                <a:cs typeface="+mn-cs"/>
              </a:rPr>
              <a:t>GmbH 2018. </a:t>
            </a:r>
            <a:r>
              <a:rPr kumimoji="0" lang="en-US" sz="600" b="0" strike="noStrike" kern="0" cap="none" normalizeH="0" baseline="0" noProof="0" dirty="0">
                <a:ln>
                  <a:noFill/>
                </a:ln>
                <a:solidFill>
                  <a:srgbClr val="B2B3B5"/>
                </a:solidFill>
                <a:effectLst/>
                <a:uLnTx/>
                <a:uFillTx/>
                <a:latin typeface="Bosch Office Sans"/>
                <a:ea typeface="+mn-ea"/>
                <a:cs typeface="+mn-cs"/>
              </a:rPr>
              <a:t>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idx="4294967295"/>
            <p:custDataLst>
              <p:tags r:id="rId7"/>
            </p:custDataLst>
          </p:nvPr>
        </p:nvSpPr>
        <p:spPr>
          <a:xfrm>
            <a:off x="258762"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Installation flowchart</a:t>
            </a:r>
          </a:p>
        </p:txBody>
      </p:sp>
      <p:pic>
        <p:nvPicPr>
          <p:cNvPr id="9" name="图片 16"/>
          <p:cNvPicPr>
            <a:picLocks noChangeAspect="1"/>
          </p:cNvPicPr>
          <p:nvPr>
            <p:custDataLst>
              <p:tags r:id="rId8"/>
            </p:custDataLst>
          </p:nvPr>
        </p:nvPicPr>
        <p:blipFill>
          <a:blip r:embed="rId10"/>
          <a:stretch>
            <a:fillRect/>
          </a:stretch>
        </p:blipFill>
        <p:spPr>
          <a:xfrm>
            <a:off x="3582755" y="807498"/>
            <a:ext cx="6163225" cy="4746212"/>
          </a:xfrm>
          <a:prstGeom prst="rect">
            <a:avLst/>
          </a:prstGeom>
        </p:spPr>
      </p:pic>
    </p:spTree>
    <p:custDataLst>
      <p:tags r:id="rId1"/>
    </p:custDataLst>
    <p:extLst>
      <p:ext uri="{BB962C8B-B14F-4D97-AF65-F5344CB8AC3E}">
        <p14:creationId xmlns:p14="http://schemas.microsoft.com/office/powerpoint/2010/main" val="242551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hanging</a:t>
            </a:r>
          </a:p>
        </p:txBody>
      </p:sp>
      <p:sp>
        <p:nvSpPr>
          <p:cNvPr id="9" name="Rectangle 8"/>
          <p:cNvSpPr/>
          <p:nvPr/>
        </p:nvSpPr>
        <p:spPr>
          <a:xfrm>
            <a:off x="345568" y="1548660"/>
            <a:ext cx="9784270" cy="394210"/>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The distance between the supports of the copper pipes.</a:t>
            </a:r>
          </a:p>
        </p:txBody>
      </p:sp>
      <p:graphicFrame>
        <p:nvGraphicFramePr>
          <p:cNvPr id="20" name="表格 1"/>
          <p:cNvGraphicFramePr>
            <a:graphicFrameLocks noGrp="1"/>
          </p:cNvGraphicFramePr>
          <p:nvPr/>
        </p:nvGraphicFramePr>
        <p:xfrm>
          <a:off x="1883427" y="1949401"/>
          <a:ext cx="6436660" cy="1171986"/>
        </p:xfrm>
        <a:graphic>
          <a:graphicData uri="http://schemas.openxmlformats.org/drawingml/2006/table">
            <a:tbl>
              <a:tblPr firstRow="1" bandRow="1">
                <a:tableStyleId>{5C22544A-7EE6-4342-B048-85BDC9FD1C3A}</a:tableStyleId>
              </a:tblPr>
              <a:tblGrid>
                <a:gridCol w="1609165">
                  <a:extLst>
                    <a:ext uri="{9D8B030D-6E8A-4147-A177-3AD203B41FA5}">
                      <a16:colId xmlns:a16="http://schemas.microsoft.com/office/drawing/2014/main" val="20000"/>
                    </a:ext>
                  </a:extLst>
                </a:gridCol>
                <a:gridCol w="1609165">
                  <a:extLst>
                    <a:ext uri="{9D8B030D-6E8A-4147-A177-3AD203B41FA5}">
                      <a16:colId xmlns:a16="http://schemas.microsoft.com/office/drawing/2014/main" val="20001"/>
                    </a:ext>
                  </a:extLst>
                </a:gridCol>
                <a:gridCol w="1609165">
                  <a:extLst>
                    <a:ext uri="{9D8B030D-6E8A-4147-A177-3AD203B41FA5}">
                      <a16:colId xmlns:a16="http://schemas.microsoft.com/office/drawing/2014/main" val="20002"/>
                    </a:ext>
                  </a:extLst>
                </a:gridCol>
                <a:gridCol w="1609165">
                  <a:extLst>
                    <a:ext uri="{9D8B030D-6E8A-4147-A177-3AD203B41FA5}">
                      <a16:colId xmlns:a16="http://schemas.microsoft.com/office/drawing/2014/main" val="20003"/>
                    </a:ext>
                  </a:extLst>
                </a:gridCol>
              </a:tblGrid>
              <a:tr h="531906">
                <a:tc>
                  <a:txBody>
                    <a:bodyPr/>
                    <a:lstStyle/>
                    <a:p>
                      <a:pPr algn="ctr"/>
                      <a:r>
                        <a:rPr lang="en-US" altLang="zh-CN" dirty="0">
                          <a:latin typeface="+mn-lt"/>
                        </a:rPr>
                        <a:t>Diameter (mm)</a:t>
                      </a:r>
                      <a:endParaRPr lang="zh-CN" altLang="en-US" dirty="0">
                        <a:latin typeface="+mn-lt"/>
                      </a:endParaRPr>
                    </a:p>
                  </a:txBody>
                  <a:tcPr anchor="ctr"/>
                </a:tc>
                <a:tc>
                  <a:txBody>
                    <a:bodyPr/>
                    <a:lstStyle/>
                    <a:p>
                      <a:pPr algn="ctr"/>
                      <a:r>
                        <a:rPr lang="zh-CN" altLang="en-US" dirty="0">
                          <a:latin typeface="+mn-lt"/>
                        </a:rPr>
                        <a:t>≤</a:t>
                      </a:r>
                      <a:r>
                        <a:rPr lang="en-US" altLang="zh-CN" dirty="0">
                          <a:latin typeface="+mn-lt"/>
                        </a:rPr>
                        <a:t>20</a:t>
                      </a:r>
                      <a:endParaRPr lang="zh-CN" altLang="en-US" dirty="0">
                        <a:latin typeface="+mn-lt"/>
                      </a:endParaRPr>
                    </a:p>
                  </a:txBody>
                  <a:tcPr anchor="ctr"/>
                </a:tc>
                <a:tc>
                  <a:txBody>
                    <a:bodyPr/>
                    <a:lstStyle/>
                    <a:p>
                      <a:pPr algn="ctr"/>
                      <a:r>
                        <a:rPr lang="en-US" altLang="zh-CN" dirty="0">
                          <a:latin typeface="+mn-lt"/>
                        </a:rPr>
                        <a:t>20~40</a:t>
                      </a:r>
                      <a:endParaRPr lang="zh-CN" altLang="en-US" dirty="0">
                        <a:latin typeface="+mn-lt"/>
                      </a:endParaRPr>
                    </a:p>
                  </a:txBody>
                  <a:tcPr anchor="ctr"/>
                </a:tc>
                <a:tc>
                  <a:txBody>
                    <a:bodyPr/>
                    <a:lstStyle/>
                    <a:p>
                      <a:pPr algn="ctr"/>
                      <a:r>
                        <a:rPr lang="zh-CN" altLang="en-US" dirty="0">
                          <a:latin typeface="+mn-lt"/>
                        </a:rPr>
                        <a:t>≥</a:t>
                      </a:r>
                      <a:r>
                        <a:rPr lang="en-US" altLang="zh-CN" dirty="0">
                          <a:latin typeface="+mn-lt"/>
                        </a:rPr>
                        <a:t>40</a:t>
                      </a:r>
                      <a:endParaRPr lang="zh-CN" altLang="en-US" dirty="0">
                        <a:latin typeface="+mn-lt"/>
                      </a:endParaRPr>
                    </a:p>
                  </a:txBody>
                  <a:tcPr anchor="ctr"/>
                </a:tc>
                <a:extLst>
                  <a:ext uri="{0D108BD9-81ED-4DB2-BD59-A6C34878D82A}">
                    <a16:rowId xmlns:a16="http://schemas.microsoft.com/office/drawing/2014/main" val="10000"/>
                  </a:ext>
                </a:extLst>
              </a:tr>
              <a:tr h="531906">
                <a:tc>
                  <a:txBody>
                    <a:bodyPr/>
                    <a:lstStyle/>
                    <a:p>
                      <a:pPr algn="ctr"/>
                      <a:r>
                        <a:rPr lang="en-US" altLang="zh-CN" dirty="0">
                          <a:latin typeface="+mn-lt"/>
                        </a:rPr>
                        <a:t>Distance (m)</a:t>
                      </a:r>
                      <a:endParaRPr lang="zh-CN" altLang="en-US" dirty="0">
                        <a:latin typeface="+mn-lt"/>
                      </a:endParaRPr>
                    </a:p>
                  </a:txBody>
                  <a:tcPr anchor="ctr"/>
                </a:tc>
                <a:tc>
                  <a:txBody>
                    <a:bodyPr/>
                    <a:lstStyle/>
                    <a:p>
                      <a:pPr algn="ctr"/>
                      <a:r>
                        <a:rPr lang="en-US" altLang="zh-CN" dirty="0">
                          <a:latin typeface="+mn-lt"/>
                        </a:rPr>
                        <a:t>1</a:t>
                      </a:r>
                      <a:endParaRPr lang="zh-CN" altLang="en-US" dirty="0">
                        <a:latin typeface="+mn-lt"/>
                      </a:endParaRPr>
                    </a:p>
                  </a:txBody>
                  <a:tcPr anchor="ctr"/>
                </a:tc>
                <a:tc>
                  <a:txBody>
                    <a:bodyPr/>
                    <a:lstStyle/>
                    <a:p>
                      <a:pPr algn="ctr"/>
                      <a:r>
                        <a:rPr lang="en-US" altLang="zh-CN" dirty="0">
                          <a:latin typeface="+mn-lt"/>
                        </a:rPr>
                        <a:t>1.5</a:t>
                      </a:r>
                      <a:endParaRPr lang="zh-CN" altLang="en-US" dirty="0">
                        <a:latin typeface="+mn-lt"/>
                      </a:endParaRPr>
                    </a:p>
                  </a:txBody>
                  <a:tcPr anchor="ctr"/>
                </a:tc>
                <a:tc>
                  <a:txBody>
                    <a:bodyPr/>
                    <a:lstStyle/>
                    <a:p>
                      <a:pPr algn="ctr"/>
                      <a:r>
                        <a:rPr lang="en-US" altLang="zh-CN" dirty="0">
                          <a:latin typeface="+mn-lt"/>
                        </a:rPr>
                        <a:t>2</a:t>
                      </a:r>
                      <a:endParaRPr lang="zh-CN" altLang="en-US" dirty="0">
                        <a:latin typeface="+mn-lt"/>
                      </a:endParaRPr>
                    </a:p>
                  </a:txBody>
                  <a:tcPr anchor="ctr"/>
                </a:tc>
                <a:extLst>
                  <a:ext uri="{0D108BD9-81ED-4DB2-BD59-A6C34878D82A}">
                    <a16:rowId xmlns:a16="http://schemas.microsoft.com/office/drawing/2014/main" val="10001"/>
                  </a:ext>
                </a:extLst>
              </a:tr>
            </a:tbl>
          </a:graphicData>
        </a:graphic>
      </p:graphicFrame>
      <p:pic>
        <p:nvPicPr>
          <p:cNvPr id="21" name="Picture 19" descr="DSC01327"/>
          <p:cNvPicPr>
            <a:picLocks noChangeAspect="1" noChangeArrowheads="1"/>
          </p:cNvPicPr>
          <p:nvPr/>
        </p:nvPicPr>
        <p:blipFill>
          <a:blip r:embed="rId7" cstate="print"/>
          <a:srcRect/>
          <a:stretch>
            <a:fillRect/>
          </a:stretch>
        </p:blipFill>
        <p:spPr bwMode="auto">
          <a:xfrm>
            <a:off x="1183137" y="3139960"/>
            <a:ext cx="1826254" cy="1701838"/>
          </a:xfrm>
          <a:prstGeom prst="rect">
            <a:avLst/>
          </a:prstGeom>
          <a:noFill/>
          <a:ln w="9525">
            <a:noFill/>
            <a:miter lim="800000"/>
            <a:headEnd/>
            <a:tailEnd/>
          </a:ln>
        </p:spPr>
      </p:pic>
      <p:pic>
        <p:nvPicPr>
          <p:cNvPr id="22" name="Picture 20" descr="DSC02022"/>
          <p:cNvPicPr>
            <a:picLocks noChangeAspect="1" noChangeArrowheads="1"/>
          </p:cNvPicPr>
          <p:nvPr/>
        </p:nvPicPr>
        <p:blipFill>
          <a:blip r:embed="rId8" cstate="print"/>
          <a:srcRect/>
          <a:stretch>
            <a:fillRect/>
          </a:stretch>
        </p:blipFill>
        <p:spPr bwMode="auto">
          <a:xfrm>
            <a:off x="4125875" y="3139962"/>
            <a:ext cx="1760575" cy="1725656"/>
          </a:xfrm>
          <a:prstGeom prst="rect">
            <a:avLst/>
          </a:prstGeom>
          <a:noFill/>
          <a:ln w="9525">
            <a:noFill/>
            <a:miter lim="800000"/>
            <a:headEnd/>
            <a:tailEnd/>
          </a:ln>
        </p:spPr>
      </p:pic>
      <p:pic>
        <p:nvPicPr>
          <p:cNvPr id="23" name="Picture 23" descr="图象20_20060221135507"/>
          <p:cNvPicPr>
            <a:picLocks noChangeAspect="1" noChangeArrowheads="1"/>
          </p:cNvPicPr>
          <p:nvPr/>
        </p:nvPicPr>
        <p:blipFill>
          <a:blip r:embed="rId9" cstate="print"/>
          <a:srcRect/>
          <a:stretch>
            <a:fillRect/>
          </a:stretch>
        </p:blipFill>
        <p:spPr bwMode="auto">
          <a:xfrm>
            <a:off x="6981800" y="3211398"/>
            <a:ext cx="1708052" cy="1646782"/>
          </a:xfrm>
          <a:prstGeom prst="rect">
            <a:avLst/>
          </a:prstGeom>
          <a:noFill/>
          <a:ln w="9525">
            <a:noFill/>
            <a:miter lim="800000"/>
            <a:headEnd/>
            <a:tailEnd/>
          </a:ln>
        </p:spPr>
      </p:pic>
      <p:sp>
        <p:nvSpPr>
          <p:cNvPr id="24" name="文本框 16"/>
          <p:cNvSpPr txBox="1"/>
          <p:nvPr/>
        </p:nvSpPr>
        <p:spPr>
          <a:xfrm>
            <a:off x="345568" y="4957372"/>
            <a:ext cx="10436894" cy="68326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sz="1600" dirty="0"/>
              <a:t>When the liquid pipe and gas pipe are hung up together, it is determined by the diameter of liquid pipe.</a:t>
            </a:r>
          </a:p>
          <a:p>
            <a:pPr marL="285750" indent="-285750">
              <a:lnSpc>
                <a:spcPct val="120000"/>
              </a:lnSpc>
              <a:buFont typeface="Arial" panose="020B0604020202020204" pitchFamily="34" charset="0"/>
              <a:buChar char="•"/>
            </a:pPr>
            <a:r>
              <a:rPr lang="en-US" altLang="zh-CN" sz="1600" dirty="0"/>
              <a:t>Record the actual liquid pipe length for future reference when charging additional refrigerant.</a:t>
            </a:r>
          </a:p>
        </p:txBody>
      </p:sp>
    </p:spTree>
    <p:custDataLst>
      <p:tags r:id="rId1"/>
    </p:custDataLst>
    <p:extLst>
      <p:ext uri="{BB962C8B-B14F-4D97-AF65-F5344CB8AC3E}">
        <p14:creationId xmlns:p14="http://schemas.microsoft.com/office/powerpoint/2010/main" val="4052631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hanging (wrong examples)</a:t>
            </a:r>
          </a:p>
        </p:txBody>
      </p:sp>
      <p:pic>
        <p:nvPicPr>
          <p:cNvPr id="13" name="Picture 1" descr="C:\Documents and Settings\Administrator\Application Data\Tencent\Users\447064930\QQ\WinTemp\RichOle\AN2}Z4U87JSQS5E](0AV@HS.jpg">
            <a:extLst>
              <a:ext uri="{FF2B5EF4-FFF2-40B4-BE49-F238E27FC236}">
                <a16:creationId xmlns:a16="http://schemas.microsoft.com/office/drawing/2014/main" id="{9A08AF59-F8A1-4D3B-9E40-470BCC07FB91}"/>
              </a:ext>
            </a:extLst>
          </p:cNvPr>
          <p:cNvPicPr>
            <a:picLocks noChangeAspect="1" noChangeArrowheads="1"/>
          </p:cNvPicPr>
          <p:nvPr>
            <p:custDataLst>
              <p:tags r:id="rId6"/>
            </p:custDataLst>
          </p:nvPr>
        </p:nvPicPr>
        <p:blipFill>
          <a:blip r:embed="rId11" cstate="print"/>
          <a:srcRect/>
          <a:stretch>
            <a:fillRect/>
          </a:stretch>
        </p:blipFill>
        <p:spPr bwMode="auto">
          <a:xfrm>
            <a:off x="821690" y="2706102"/>
            <a:ext cx="4019550" cy="1980000"/>
          </a:xfrm>
          <a:prstGeom prst="rect">
            <a:avLst/>
          </a:prstGeom>
          <a:noFill/>
          <a:ln>
            <a:solidFill>
              <a:srgbClr val="3A5A82"/>
            </a:solidFill>
          </a:ln>
        </p:spPr>
      </p:pic>
      <p:sp>
        <p:nvSpPr>
          <p:cNvPr id="14" name="Multiply 43">
            <a:extLst>
              <a:ext uri="{FF2B5EF4-FFF2-40B4-BE49-F238E27FC236}">
                <a16:creationId xmlns:a16="http://schemas.microsoft.com/office/drawing/2014/main" id="{5D3537BA-56FC-4F54-B0CC-DC67526AECF6}"/>
              </a:ext>
            </a:extLst>
          </p:cNvPr>
          <p:cNvSpPr/>
          <p:nvPr>
            <p:custDataLst>
              <p:tags r:id="rId7"/>
            </p:custDataLst>
          </p:nvPr>
        </p:nvSpPr>
        <p:spPr>
          <a:xfrm>
            <a:off x="3593821" y="3670653"/>
            <a:ext cx="1018819" cy="120396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DSC01067">
            <a:extLst>
              <a:ext uri="{FF2B5EF4-FFF2-40B4-BE49-F238E27FC236}">
                <a16:creationId xmlns:a16="http://schemas.microsoft.com/office/drawing/2014/main" id="{0B8B8866-C139-4078-991F-EE13B794FC54}"/>
              </a:ext>
            </a:extLst>
          </p:cNvPr>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5958770" y="2706102"/>
            <a:ext cx="3804246" cy="2075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Multiply 25">
            <a:extLst>
              <a:ext uri="{FF2B5EF4-FFF2-40B4-BE49-F238E27FC236}">
                <a16:creationId xmlns:a16="http://schemas.microsoft.com/office/drawing/2014/main" id="{5846D251-31CF-4922-ADB6-C88581259CF2}"/>
              </a:ext>
            </a:extLst>
          </p:cNvPr>
          <p:cNvSpPr/>
          <p:nvPr>
            <p:custDataLst>
              <p:tags r:id="rId9"/>
            </p:custDataLst>
          </p:nvPr>
        </p:nvSpPr>
        <p:spPr>
          <a:xfrm>
            <a:off x="8709148" y="3678182"/>
            <a:ext cx="1018819" cy="120396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3442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726609"/>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U-shaped branch of outdoor side must be installed </a:t>
            </a:r>
            <a:r>
              <a:rPr lang="en-US" altLang="zh-CN" b="1" dirty="0"/>
              <a:t>horizontall</a:t>
            </a:r>
            <a:r>
              <a:rPr lang="en-US" altLang="zh-CN" dirty="0"/>
              <a:t>y.</a:t>
            </a:r>
          </a:p>
          <a:p>
            <a:pPr marL="285750" indent="-285750">
              <a:lnSpc>
                <a:spcPct val="120000"/>
              </a:lnSpc>
              <a:buFont typeface="Arial" panose="020B0604020202020204" pitchFamily="34" charset="0"/>
              <a:buChar char="•"/>
            </a:pPr>
            <a:r>
              <a:rPr lang="en-US" altLang="zh-CN" dirty="0"/>
              <a:t>The branch joint of indoor side can be installed </a:t>
            </a:r>
            <a:r>
              <a:rPr lang="en-US" altLang="zh-CN" b="1" dirty="0"/>
              <a:t>horizontally</a:t>
            </a:r>
            <a:r>
              <a:rPr lang="en-US" altLang="zh-CN" dirty="0"/>
              <a:t> or </a:t>
            </a:r>
            <a:r>
              <a:rPr lang="en-US" altLang="zh-CN" b="1" dirty="0"/>
              <a:t>vertically</a:t>
            </a:r>
            <a:r>
              <a:rPr lang="en-US" altLang="zh-CN" dirty="0"/>
              <a:t>.</a:t>
            </a:r>
          </a:p>
        </p:txBody>
      </p:sp>
      <p:pic>
        <p:nvPicPr>
          <p:cNvPr id="14" name="Picture 4" descr="Branch pipe position"/>
          <p:cNvPicPr>
            <a:picLocks noChangeAspect="1" noChangeArrowheads="1"/>
          </p:cNvPicPr>
          <p:nvPr/>
        </p:nvPicPr>
        <p:blipFill>
          <a:blip r:embed="rId7" cstate="print"/>
          <a:srcRect/>
          <a:stretch>
            <a:fillRect/>
          </a:stretch>
        </p:blipFill>
        <p:spPr bwMode="auto">
          <a:xfrm>
            <a:off x="1250456" y="2049706"/>
            <a:ext cx="7838158" cy="381642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0269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726609"/>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To avoid accumulation of oil in the outdoor units, outdoor branch joints should be installed horizontally and must not be higher than the outdoor unit refrigerant outlets.</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6243" y="2315411"/>
            <a:ext cx="2366156" cy="354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416" y="2572391"/>
            <a:ext cx="1947688" cy="148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416" y="4195629"/>
            <a:ext cx="1612141" cy="15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十字形 16"/>
          <p:cNvSpPr/>
          <p:nvPr/>
        </p:nvSpPr>
        <p:spPr bwMode="auto">
          <a:xfrm rot="1521832">
            <a:off x="5815618" y="4248687"/>
            <a:ext cx="1401199" cy="141485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15" name="椭圆 17"/>
          <p:cNvSpPr/>
          <p:nvPr/>
        </p:nvSpPr>
        <p:spPr>
          <a:xfrm>
            <a:off x="7310054" y="3887945"/>
            <a:ext cx="864095" cy="1988336"/>
          </a:xfrm>
          <a:prstGeom prst="ellipse">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03175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4368" y="1036320"/>
            <a:ext cx="8167587"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4368" y="3707051"/>
            <a:ext cx="8382758"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十字形 20"/>
          <p:cNvSpPr/>
          <p:nvPr/>
        </p:nvSpPr>
        <p:spPr bwMode="auto">
          <a:xfrm rot="2631299">
            <a:off x="3508554" y="3783301"/>
            <a:ext cx="1627187" cy="162718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18" name="十字形 21"/>
          <p:cNvSpPr/>
          <p:nvPr/>
        </p:nvSpPr>
        <p:spPr bwMode="auto">
          <a:xfrm rot="2631299">
            <a:off x="8331291" y="3785102"/>
            <a:ext cx="1627187" cy="1627187"/>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
        <p:nvSpPr>
          <p:cNvPr id="19" name="椭圆 24"/>
          <p:cNvSpPr/>
          <p:nvPr/>
        </p:nvSpPr>
        <p:spPr>
          <a:xfrm>
            <a:off x="6458163" y="4598695"/>
            <a:ext cx="884759" cy="1148565"/>
          </a:xfrm>
          <a:prstGeom prst="ellipse">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
        <p:nvSpPr>
          <p:cNvPr id="20" name="椭圆 25"/>
          <p:cNvSpPr/>
          <p:nvPr/>
        </p:nvSpPr>
        <p:spPr>
          <a:xfrm>
            <a:off x="4257726" y="5442133"/>
            <a:ext cx="911809" cy="579589"/>
          </a:xfrm>
          <a:prstGeom prst="ellipse">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
        <p:nvSpPr>
          <p:cNvPr id="21" name="椭圆 26"/>
          <p:cNvSpPr/>
          <p:nvPr/>
        </p:nvSpPr>
        <p:spPr>
          <a:xfrm>
            <a:off x="4205608" y="2796731"/>
            <a:ext cx="911809" cy="579589"/>
          </a:xfrm>
          <a:prstGeom prst="ellipse">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
        <p:nvSpPr>
          <p:cNvPr id="22" name="L 形 22"/>
          <p:cNvSpPr/>
          <p:nvPr/>
        </p:nvSpPr>
        <p:spPr>
          <a:xfrm rot="18571751">
            <a:off x="3853823" y="1048566"/>
            <a:ext cx="1296144" cy="864096"/>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
        <p:nvSpPr>
          <p:cNvPr id="23" name="L 形 23"/>
          <p:cNvSpPr/>
          <p:nvPr/>
        </p:nvSpPr>
        <p:spPr>
          <a:xfrm rot="18571751">
            <a:off x="7907002" y="1048566"/>
            <a:ext cx="1296144" cy="864096"/>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1514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726609"/>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Horizontal branch joints must be installed at an angle to the horizontal not exceeding 10</a:t>
            </a:r>
            <a:r>
              <a:rPr lang="en-US" altLang="zh-CN" baseline="30000" dirty="0"/>
              <a:t>o</a:t>
            </a:r>
            <a:r>
              <a:rPr lang="en-US" altLang="zh-CN" dirty="0"/>
              <a:t> in order to avoid uneven distribution of refrigerant and possible malfunction.</a:t>
            </a:r>
          </a:p>
        </p:txBody>
      </p:sp>
      <p:pic>
        <p:nvPicPr>
          <p:cNvPr id="14" name="图片 29"/>
          <p:cNvPicPr/>
          <p:nvPr/>
        </p:nvPicPr>
        <p:blipFill rotWithShape="1">
          <a:blip r:embed="rId7" cstate="print">
            <a:extLst>
              <a:ext uri="{28A0092B-C50C-407E-A947-70E740481C1C}">
                <a14:useLocalDpi xmlns:a14="http://schemas.microsoft.com/office/drawing/2010/main" val="0"/>
              </a:ext>
            </a:extLst>
          </a:blip>
          <a:srcRect r="8184"/>
          <a:stretch/>
        </p:blipFill>
        <p:spPr bwMode="auto">
          <a:xfrm>
            <a:off x="3111046" y="2233786"/>
            <a:ext cx="4744851" cy="3703247"/>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788709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1391407"/>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To ensure even distribution of refrigerant, branch joints should be installed:</a:t>
            </a:r>
          </a:p>
          <a:p>
            <a:pPr marL="342900" indent="-342900">
              <a:lnSpc>
                <a:spcPct val="120000"/>
              </a:lnSpc>
              <a:buFont typeface="+mj-lt"/>
              <a:buAutoNum type="arabicPeriod"/>
            </a:pPr>
            <a:r>
              <a:rPr lang="en-US" altLang="zh-CN" dirty="0"/>
              <a:t>More than 500mm of a 90</a:t>
            </a:r>
            <a:r>
              <a:rPr lang="en-US" altLang="zh-CN" baseline="30000" dirty="0"/>
              <a:t>o</a:t>
            </a:r>
            <a:r>
              <a:rPr lang="en-US" altLang="zh-CN" dirty="0"/>
              <a:t> bend  to an branch joint;    </a:t>
            </a:r>
          </a:p>
          <a:p>
            <a:pPr marL="342900" indent="-342900">
              <a:lnSpc>
                <a:spcPct val="120000"/>
              </a:lnSpc>
              <a:buFont typeface="+mj-lt"/>
              <a:buAutoNum type="arabicPeriod"/>
            </a:pPr>
            <a:r>
              <a:rPr lang="en-US" altLang="zh-CN" dirty="0"/>
              <a:t>More than 500mm of an branch joint to another branch joint;</a:t>
            </a:r>
          </a:p>
          <a:p>
            <a:pPr marL="342900" indent="-342900">
              <a:lnSpc>
                <a:spcPct val="120000"/>
              </a:lnSpc>
              <a:buFont typeface="+mj-lt"/>
              <a:buAutoNum type="arabicPeriod"/>
            </a:pPr>
            <a:r>
              <a:rPr lang="en-US" altLang="zh-CN" dirty="0"/>
              <a:t>More than 500mm of the straight section of piping leading to an indoor units;</a:t>
            </a:r>
          </a:p>
        </p:txBody>
      </p:sp>
      <p:grpSp>
        <p:nvGrpSpPr>
          <p:cNvPr id="10" name="组合 4"/>
          <p:cNvGrpSpPr/>
          <p:nvPr/>
        </p:nvGrpSpPr>
        <p:grpSpPr>
          <a:xfrm>
            <a:off x="1526698" y="3380400"/>
            <a:ext cx="7285673" cy="1541348"/>
            <a:chOff x="0" y="0"/>
            <a:chExt cx="4857239" cy="1027575"/>
          </a:xfrm>
        </p:grpSpPr>
        <p:pic>
          <p:nvPicPr>
            <p:cNvPr id="11"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11422"/>
              <a:ext cx="4756994" cy="813974"/>
            </a:xfrm>
            <a:prstGeom prst="rect">
              <a:avLst/>
            </a:prstGeom>
            <a:noFill/>
            <a:ln>
              <a:noFill/>
            </a:ln>
          </p:spPr>
        </p:pic>
        <p:sp>
          <p:nvSpPr>
            <p:cNvPr id="12" name="文本框 18"/>
            <p:cNvSpPr txBox="1"/>
            <p:nvPr/>
          </p:nvSpPr>
          <p:spPr>
            <a:xfrm>
              <a:off x="107821" y="95140"/>
              <a:ext cx="810627" cy="2257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en-US" sz="1600" kern="100" dirty="0">
                  <a:effectLst/>
                  <a:ea typeface="宋体"/>
                  <a:cs typeface="Times New Roman"/>
                </a:rPr>
                <a:t>500 or more</a:t>
              </a:r>
              <a:endParaRPr lang="zh-CN" sz="1600" kern="100" dirty="0">
                <a:effectLst/>
                <a:ea typeface="宋体"/>
                <a:cs typeface="Times New Roman"/>
              </a:endParaRPr>
            </a:p>
          </p:txBody>
        </p:sp>
        <p:sp>
          <p:nvSpPr>
            <p:cNvPr id="13" name="文本框 26"/>
            <p:cNvSpPr txBox="1"/>
            <p:nvPr/>
          </p:nvSpPr>
          <p:spPr>
            <a:xfrm>
              <a:off x="1677590" y="36998"/>
              <a:ext cx="810627" cy="2257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en-US" sz="1600" kern="100" dirty="0">
                  <a:effectLst/>
                  <a:ea typeface="宋体"/>
                  <a:cs typeface="Times New Roman"/>
                </a:rPr>
                <a:t>500 or more</a:t>
              </a:r>
              <a:endParaRPr lang="zh-CN" sz="1600" kern="100" dirty="0">
                <a:effectLst/>
                <a:ea typeface="宋体"/>
                <a:cs typeface="Times New Roman"/>
              </a:endParaRPr>
            </a:p>
          </p:txBody>
        </p:sp>
        <p:sp>
          <p:nvSpPr>
            <p:cNvPr id="15" name="文本框 1376"/>
            <p:cNvSpPr txBox="1"/>
            <p:nvPr/>
          </p:nvSpPr>
          <p:spPr>
            <a:xfrm>
              <a:off x="3379493" y="0"/>
              <a:ext cx="810627" cy="2257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en-US" sz="1600" kern="100" dirty="0">
                  <a:effectLst/>
                  <a:ea typeface="宋体"/>
                  <a:cs typeface="Times New Roman"/>
                </a:rPr>
                <a:t>500 or more</a:t>
              </a:r>
              <a:endParaRPr lang="zh-CN" sz="1600" kern="100" dirty="0">
                <a:effectLst/>
                <a:ea typeface="宋体"/>
                <a:cs typeface="Times New Roman"/>
              </a:endParaRPr>
            </a:p>
          </p:txBody>
        </p:sp>
        <p:sp>
          <p:nvSpPr>
            <p:cNvPr id="16" name="文本框 1380"/>
            <p:cNvSpPr txBox="1"/>
            <p:nvPr/>
          </p:nvSpPr>
          <p:spPr>
            <a:xfrm>
              <a:off x="1667018" y="505972"/>
              <a:ext cx="810627" cy="2257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en-US" sz="1600" kern="100" dirty="0">
                  <a:effectLst/>
                  <a:ea typeface="宋体"/>
                  <a:cs typeface="Times New Roman"/>
                </a:rPr>
                <a:t>500 or more</a:t>
              </a:r>
              <a:endParaRPr lang="zh-CN" sz="1600" kern="100" dirty="0">
                <a:effectLst/>
                <a:ea typeface="宋体"/>
                <a:cs typeface="Times New Roman"/>
              </a:endParaRPr>
            </a:p>
          </p:txBody>
        </p:sp>
        <p:sp>
          <p:nvSpPr>
            <p:cNvPr id="17" name="文本框 1387"/>
            <p:cNvSpPr txBox="1"/>
            <p:nvPr/>
          </p:nvSpPr>
          <p:spPr>
            <a:xfrm>
              <a:off x="3251000" y="474464"/>
              <a:ext cx="810627" cy="2257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just">
                <a:spcAft>
                  <a:spcPts val="0"/>
                </a:spcAft>
              </a:pPr>
              <a:r>
                <a:rPr lang="en-US" sz="1600" kern="100" dirty="0">
                  <a:effectLst/>
                  <a:ea typeface="宋体"/>
                  <a:cs typeface="Times New Roman"/>
                </a:rPr>
                <a:t>500 or more</a:t>
              </a:r>
              <a:endParaRPr lang="zh-CN" sz="1600" kern="100" dirty="0">
                <a:effectLst/>
                <a:ea typeface="宋体"/>
                <a:cs typeface="Times New Roman"/>
              </a:endParaRPr>
            </a:p>
          </p:txBody>
        </p:sp>
        <p:sp>
          <p:nvSpPr>
            <p:cNvPr id="18" name="文本框 1388"/>
            <p:cNvSpPr txBox="1"/>
            <p:nvPr/>
          </p:nvSpPr>
          <p:spPr>
            <a:xfrm>
              <a:off x="2389007" y="795031"/>
              <a:ext cx="575945" cy="2325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ts val="1000"/>
                </a:lnSpc>
                <a:spcAft>
                  <a:spcPts val="0"/>
                </a:spcAft>
              </a:pPr>
              <a:r>
                <a:rPr lang="en-US" sz="1400" kern="100" dirty="0">
                  <a:effectLst/>
                  <a:ea typeface="宋体"/>
                  <a:cs typeface="Times New Roman"/>
                </a:rPr>
                <a:t>Indoor unit</a:t>
              </a:r>
              <a:endParaRPr lang="zh-CN" sz="1400" kern="100" dirty="0">
                <a:effectLst/>
                <a:ea typeface="宋体"/>
                <a:cs typeface="Times New Roman"/>
              </a:endParaRPr>
            </a:p>
          </p:txBody>
        </p:sp>
        <p:sp>
          <p:nvSpPr>
            <p:cNvPr id="19" name="文本框 1400"/>
            <p:cNvSpPr txBox="1"/>
            <p:nvPr/>
          </p:nvSpPr>
          <p:spPr>
            <a:xfrm>
              <a:off x="3858245" y="752544"/>
              <a:ext cx="575945" cy="2325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ts val="1000"/>
                </a:lnSpc>
                <a:spcAft>
                  <a:spcPts val="0"/>
                </a:spcAft>
              </a:pPr>
              <a:r>
                <a:rPr lang="en-US" sz="1400" kern="100" dirty="0">
                  <a:effectLst/>
                  <a:ea typeface="宋体"/>
                  <a:cs typeface="Times New Roman"/>
                </a:rPr>
                <a:t>Indoor unit</a:t>
              </a:r>
              <a:endParaRPr lang="zh-CN" sz="1400" kern="100" dirty="0">
                <a:effectLst/>
                <a:ea typeface="宋体"/>
                <a:cs typeface="Times New Roman"/>
              </a:endParaRPr>
            </a:p>
          </p:txBody>
        </p:sp>
        <p:sp>
          <p:nvSpPr>
            <p:cNvPr id="20" name="文本框 35"/>
            <p:cNvSpPr txBox="1"/>
            <p:nvPr/>
          </p:nvSpPr>
          <p:spPr>
            <a:xfrm>
              <a:off x="4281294" y="747464"/>
              <a:ext cx="575945" cy="2325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ts val="1000"/>
                </a:lnSpc>
                <a:spcAft>
                  <a:spcPts val="0"/>
                </a:spcAft>
              </a:pPr>
              <a:r>
                <a:rPr lang="en-US" sz="1400" kern="100">
                  <a:effectLst/>
                  <a:ea typeface="宋体"/>
                  <a:cs typeface="Times New Roman"/>
                </a:rPr>
                <a:t>Indoor unit</a:t>
              </a:r>
              <a:endParaRPr lang="zh-CN" sz="1400" kern="100">
                <a:effectLst/>
                <a:ea typeface="宋体"/>
                <a:cs typeface="Times New Roman"/>
              </a:endParaRPr>
            </a:p>
          </p:txBody>
        </p:sp>
      </p:grpSp>
    </p:spTree>
    <p:custDataLst>
      <p:tags r:id="rId1"/>
    </p:custDataLst>
    <p:extLst>
      <p:ext uri="{BB962C8B-B14F-4D97-AF65-F5344CB8AC3E}">
        <p14:creationId xmlns:p14="http://schemas.microsoft.com/office/powerpoint/2010/main" val="2295167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726609"/>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Refrigerant flow through bend of branch will cause Turbulent flow, turbulent  flow may cause noise and make unbalance refrigerant distribution if not enough distance is satisfied</a:t>
            </a:r>
          </a:p>
        </p:txBody>
      </p:sp>
      <p:grpSp>
        <p:nvGrpSpPr>
          <p:cNvPr id="21" name="组合 19"/>
          <p:cNvGrpSpPr>
            <a:grpSpLocks/>
          </p:cNvGrpSpPr>
          <p:nvPr/>
        </p:nvGrpSpPr>
        <p:grpSpPr bwMode="auto">
          <a:xfrm>
            <a:off x="1444879" y="2275269"/>
            <a:ext cx="7449312" cy="3273552"/>
            <a:chOff x="393319" y="3156776"/>
            <a:chExt cx="7449312" cy="3273551"/>
          </a:xfrm>
        </p:grpSpPr>
        <p:pic>
          <p:nvPicPr>
            <p:cNvPr id="22" name="Picture 3" descr="DSC01549"/>
            <p:cNvPicPr>
              <a:picLocks noChangeAspect="1" noChangeArrowheads="1"/>
            </p:cNvPicPr>
            <p:nvPr/>
          </p:nvPicPr>
          <p:blipFill>
            <a:blip r:embed="rId7" cstate="print"/>
            <a:srcRect/>
            <a:stretch>
              <a:fillRect/>
            </a:stretch>
          </p:blipFill>
          <p:spPr bwMode="auto">
            <a:xfrm>
              <a:off x="393319" y="3156776"/>
              <a:ext cx="7449312" cy="3273551"/>
            </a:xfrm>
            <a:prstGeom prst="rect">
              <a:avLst/>
            </a:prstGeom>
            <a:noFill/>
            <a:ln w="9525">
              <a:noFill/>
              <a:miter lim="800000"/>
              <a:headEnd/>
              <a:tailEnd/>
            </a:ln>
          </p:spPr>
        </p:pic>
        <p:grpSp>
          <p:nvGrpSpPr>
            <p:cNvPr id="23" name="组合 18"/>
            <p:cNvGrpSpPr>
              <a:grpSpLocks/>
            </p:cNvGrpSpPr>
            <p:nvPr/>
          </p:nvGrpSpPr>
          <p:grpSpPr bwMode="auto">
            <a:xfrm>
              <a:off x="1133475" y="4643438"/>
              <a:ext cx="3438525" cy="1538287"/>
              <a:chOff x="1133475" y="4643438"/>
              <a:chExt cx="3438525" cy="1538287"/>
            </a:xfrm>
          </p:grpSpPr>
          <p:sp>
            <p:nvSpPr>
              <p:cNvPr id="24" name="Line 4"/>
              <p:cNvSpPr>
                <a:spLocks noChangeShapeType="1"/>
              </p:cNvSpPr>
              <p:nvPr/>
            </p:nvSpPr>
            <p:spPr bwMode="auto">
              <a:xfrm>
                <a:off x="1133475" y="4643438"/>
                <a:ext cx="1588" cy="895349"/>
              </a:xfrm>
              <a:prstGeom prst="line">
                <a:avLst/>
              </a:prstGeom>
              <a:noFill/>
              <a:ln w="25400">
                <a:solidFill>
                  <a:srgbClr val="C00000"/>
                </a:solidFill>
                <a:round/>
                <a:headEnd/>
                <a:tailEnd/>
              </a:ln>
              <a:effectLst>
                <a:outerShdw blurRad="63500" sx="102000" sy="102000" algn="ctr" rotWithShape="0">
                  <a:prstClr val="black">
                    <a:alpha val="40000"/>
                  </a:prstClr>
                </a:outerShdw>
              </a:effectLst>
            </p:spPr>
            <p:txBody>
              <a:bodyPr>
                <a:spAutoFit/>
              </a:bodyPr>
              <a:lstStyle/>
              <a:p>
                <a:pPr>
                  <a:defRPr/>
                </a:pPr>
                <a:endParaRPr lang="zh-CN" altLang="en-US" b="1" i="1">
                  <a:solidFill>
                    <a:schemeClr val="tx2"/>
                  </a:solidFill>
                  <a:effectLst>
                    <a:outerShdw blurRad="38100" dist="38100" dir="2700000" algn="tl">
                      <a:srgbClr val="000000">
                        <a:alpha val="43137"/>
                      </a:srgbClr>
                    </a:outerShdw>
                  </a:effectLst>
                  <a:latin typeface="Times New Roman" pitchFamily="18" charset="0"/>
                  <a:ea typeface="宋体" charset="-122"/>
                  <a:cs typeface="Times New Roman" pitchFamily="18" charset="0"/>
                </a:endParaRPr>
              </a:p>
            </p:txBody>
          </p:sp>
          <p:sp>
            <p:nvSpPr>
              <p:cNvPr id="25" name="Line 5"/>
              <p:cNvSpPr>
                <a:spLocks noChangeShapeType="1"/>
              </p:cNvSpPr>
              <p:nvPr/>
            </p:nvSpPr>
            <p:spPr bwMode="auto">
              <a:xfrm>
                <a:off x="4570413" y="5319713"/>
                <a:ext cx="1587" cy="862012"/>
              </a:xfrm>
              <a:prstGeom prst="line">
                <a:avLst/>
              </a:prstGeom>
              <a:noFill/>
              <a:ln w="25400">
                <a:solidFill>
                  <a:srgbClr val="C00000"/>
                </a:solidFill>
                <a:round/>
                <a:headEnd/>
                <a:tailEnd/>
              </a:ln>
              <a:effectLst>
                <a:outerShdw blurRad="63500" sx="102000" sy="102000" algn="ctr" rotWithShape="0">
                  <a:prstClr val="black">
                    <a:alpha val="40000"/>
                  </a:prstClr>
                </a:outerShdw>
              </a:effectLst>
            </p:spPr>
            <p:txBody>
              <a:bodyPr>
                <a:spAutoFit/>
              </a:bodyPr>
              <a:lstStyle/>
              <a:p>
                <a:pPr>
                  <a:defRPr/>
                </a:pPr>
                <a:endParaRPr lang="zh-CN" altLang="en-US" b="1" i="1">
                  <a:solidFill>
                    <a:schemeClr val="tx2"/>
                  </a:solidFill>
                  <a:effectLst>
                    <a:outerShdw blurRad="38100" dist="38100" dir="2700000" algn="tl">
                      <a:srgbClr val="000000">
                        <a:alpha val="43137"/>
                      </a:srgbClr>
                    </a:outerShdw>
                  </a:effectLst>
                  <a:latin typeface="Times New Roman" pitchFamily="18" charset="0"/>
                  <a:ea typeface="宋体" charset="-122"/>
                  <a:cs typeface="Times New Roman" pitchFamily="18" charset="0"/>
                </a:endParaRPr>
              </a:p>
            </p:txBody>
          </p:sp>
          <p:sp>
            <p:nvSpPr>
              <p:cNvPr id="26" name="Line 6"/>
              <p:cNvSpPr>
                <a:spLocks noChangeShapeType="1"/>
              </p:cNvSpPr>
              <p:nvPr/>
            </p:nvSpPr>
            <p:spPr bwMode="auto">
              <a:xfrm>
                <a:off x="1133475" y="5024438"/>
                <a:ext cx="3436938" cy="700088"/>
              </a:xfrm>
              <a:prstGeom prst="line">
                <a:avLst/>
              </a:prstGeom>
              <a:noFill/>
              <a:ln w="25400">
                <a:solidFill>
                  <a:srgbClr val="C00000"/>
                </a:solidFill>
                <a:round/>
                <a:headEnd type="triangle" w="med" len="lg"/>
                <a:tailEnd type="triangle" w="med" len="lg"/>
              </a:ln>
              <a:effectLst>
                <a:outerShdw blurRad="63500" sx="102000" sy="102000" algn="ctr" rotWithShape="0">
                  <a:prstClr val="black">
                    <a:alpha val="40000"/>
                  </a:prstClr>
                </a:outerShdw>
              </a:effectLst>
            </p:spPr>
            <p:txBody>
              <a:bodyPr>
                <a:spAutoFit/>
              </a:bodyPr>
              <a:lstStyle/>
              <a:p>
                <a:pPr>
                  <a:defRPr/>
                </a:pPr>
                <a:endParaRPr lang="zh-CN" altLang="en-US" b="1" i="1">
                  <a:solidFill>
                    <a:schemeClr val="tx2"/>
                  </a:solidFill>
                  <a:effectLst>
                    <a:outerShdw blurRad="38100" dist="38100" dir="2700000" algn="tl">
                      <a:srgbClr val="000000">
                        <a:alpha val="43137"/>
                      </a:srgbClr>
                    </a:outerShdw>
                  </a:effectLst>
                  <a:latin typeface="Times New Roman" pitchFamily="18" charset="0"/>
                  <a:ea typeface="宋体" charset="-122"/>
                  <a:cs typeface="Times New Roman" pitchFamily="18" charset="0"/>
                </a:endParaRPr>
              </a:p>
            </p:txBody>
          </p:sp>
          <p:sp>
            <p:nvSpPr>
              <p:cNvPr id="27" name="Text Box 7"/>
              <p:cNvSpPr txBox="1">
                <a:spLocks noChangeArrowheads="1"/>
              </p:cNvSpPr>
              <p:nvPr/>
            </p:nvSpPr>
            <p:spPr bwMode="auto">
              <a:xfrm rot="672967">
                <a:off x="2181170" y="5382394"/>
                <a:ext cx="1138453" cy="369332"/>
              </a:xfrm>
              <a:prstGeom prst="rect">
                <a:avLst/>
              </a:prstGeom>
              <a:noFill/>
              <a:ln w="9525">
                <a:noFill/>
                <a:miter lim="800000"/>
                <a:headEnd/>
                <a:tailEnd/>
              </a:ln>
            </p:spPr>
            <p:txBody>
              <a:bodyPr wrap="none">
                <a:spAutoFit/>
              </a:bodyPr>
              <a:lstStyle/>
              <a:p>
                <a:pPr>
                  <a:spcBef>
                    <a:spcPct val="50000"/>
                  </a:spcBef>
                  <a:buFont typeface="Wingdings" pitchFamily="2" charset="2"/>
                  <a:buNone/>
                </a:pPr>
                <a:r>
                  <a:rPr lang="zh-CN" altLang="en-US" b="1" i="1" dirty="0">
                    <a:solidFill>
                      <a:schemeClr val="bg1"/>
                    </a:solidFill>
                    <a:ea typeface="华文细黑" pitchFamily="2" charset="-122"/>
                    <a:cs typeface="Times New Roman" pitchFamily="18" charset="0"/>
                  </a:rPr>
                  <a:t>＞</a:t>
                </a:r>
                <a:r>
                  <a:rPr lang="en-US" altLang="zh-CN" b="1" i="1" dirty="0">
                    <a:solidFill>
                      <a:schemeClr val="bg1"/>
                    </a:solidFill>
                    <a:ea typeface="华文细黑" pitchFamily="2" charset="-122"/>
                    <a:cs typeface="Times New Roman" pitchFamily="18" charset="0"/>
                  </a:rPr>
                  <a:t>500mm</a:t>
                </a:r>
              </a:p>
            </p:txBody>
          </p:sp>
        </p:grpSp>
      </p:grpSp>
    </p:spTree>
    <p:custDataLst>
      <p:tags r:id="rId1"/>
    </p:custDataLst>
    <p:extLst>
      <p:ext uri="{BB962C8B-B14F-4D97-AF65-F5344CB8AC3E}">
        <p14:creationId xmlns:p14="http://schemas.microsoft.com/office/powerpoint/2010/main" val="326547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pic>
        <p:nvPicPr>
          <p:cNvPr id="16" name="Picture 5"/>
          <p:cNvPicPr>
            <a:picLocks noChangeAspect="1" noChangeArrowheads="1"/>
          </p:cNvPicPr>
          <p:nvPr/>
        </p:nvPicPr>
        <p:blipFill>
          <a:blip r:embed="rId7" cstate="print"/>
          <a:srcRect/>
          <a:stretch>
            <a:fillRect/>
          </a:stretch>
        </p:blipFill>
        <p:spPr bwMode="auto">
          <a:xfrm>
            <a:off x="1346549" y="1523682"/>
            <a:ext cx="3816350" cy="2841625"/>
          </a:xfrm>
          <a:prstGeom prst="rect">
            <a:avLst/>
          </a:prstGeom>
          <a:noFill/>
          <a:ln w="9525">
            <a:noFill/>
            <a:miter lim="800000"/>
            <a:headEnd/>
            <a:tailEnd/>
          </a:ln>
        </p:spPr>
      </p:pic>
      <p:grpSp>
        <p:nvGrpSpPr>
          <p:cNvPr id="17" name="组合 35"/>
          <p:cNvGrpSpPr>
            <a:grpSpLocks/>
          </p:cNvGrpSpPr>
          <p:nvPr/>
        </p:nvGrpSpPr>
        <p:grpSpPr bwMode="auto">
          <a:xfrm>
            <a:off x="2883251" y="2479357"/>
            <a:ext cx="2611437" cy="1897063"/>
            <a:chOff x="1785918" y="1857364"/>
            <a:chExt cx="2610692" cy="1896311"/>
          </a:xfrm>
        </p:grpSpPr>
        <p:sp>
          <p:nvSpPr>
            <p:cNvPr id="18" name="十字形 12"/>
            <p:cNvSpPr/>
            <p:nvPr/>
          </p:nvSpPr>
          <p:spPr bwMode="auto">
            <a:xfrm rot="1521832">
              <a:off x="2769887" y="2127132"/>
              <a:ext cx="1626723" cy="1626543"/>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ea typeface="宋体" charset="-122"/>
                <a:cs typeface="Times New Roman" pitchFamily="18" charset="0"/>
              </a:endParaRPr>
            </a:p>
          </p:txBody>
        </p:sp>
        <p:sp>
          <p:nvSpPr>
            <p:cNvPr id="19" name="椭圆 13"/>
            <p:cNvSpPr>
              <a:spLocks noChangeArrowheads="1"/>
            </p:cNvSpPr>
            <p:nvPr/>
          </p:nvSpPr>
          <p:spPr bwMode="auto">
            <a:xfrm>
              <a:off x="1785918" y="1857364"/>
              <a:ext cx="1071570" cy="107157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cs typeface="Times New Roman" pitchFamily="18" charset="0"/>
              </a:endParaRPr>
            </a:p>
          </p:txBody>
        </p:sp>
      </p:grpSp>
      <p:sp>
        <p:nvSpPr>
          <p:cNvPr id="20" name="Text Box 11"/>
          <p:cNvSpPr txBox="1">
            <a:spLocks noChangeArrowheads="1"/>
          </p:cNvSpPr>
          <p:nvPr/>
        </p:nvSpPr>
        <p:spPr bwMode="auto">
          <a:xfrm>
            <a:off x="1105067" y="5095484"/>
            <a:ext cx="4556386" cy="369316"/>
          </a:xfrm>
          <a:prstGeom prst="rect">
            <a:avLst/>
          </a:prstGeom>
          <a:noFill/>
          <a:ln w="9525">
            <a:noFill/>
            <a:miter lim="800000"/>
            <a:headEnd/>
            <a:tailEnd/>
          </a:ln>
        </p:spPr>
        <p:txBody>
          <a:bodyPr wrap="square" lIns="91424" tIns="45712" rIns="91424" bIns="45712" anchor="t" anchorCtr="0">
            <a:spAutoFit/>
          </a:bodyPr>
          <a:lstStyle/>
          <a:p>
            <a:pPr>
              <a:spcBef>
                <a:spcPct val="50000"/>
              </a:spcBef>
            </a:pPr>
            <a:r>
              <a:rPr lang="en-US" altLang="zh-CN" b="1" i="1" dirty="0">
                <a:solidFill>
                  <a:schemeClr val="tx2"/>
                </a:solidFill>
                <a:ea typeface="华文中宋" pitchFamily="2" charset="-122"/>
                <a:cs typeface="Times New Roman" pitchFamily="18" charset="0"/>
              </a:rPr>
              <a:t>Sharp bend is too close to branch joint</a:t>
            </a:r>
          </a:p>
        </p:txBody>
      </p:sp>
      <p:pic>
        <p:nvPicPr>
          <p:cNvPr id="28" name="Picture 3" descr="DSC00231"/>
          <p:cNvPicPr>
            <a:picLocks noChangeAspect="1" noChangeArrowheads="1"/>
          </p:cNvPicPr>
          <p:nvPr/>
        </p:nvPicPr>
        <p:blipFill>
          <a:blip r:embed="rId8" cstate="print"/>
          <a:srcRect/>
          <a:stretch>
            <a:fillRect/>
          </a:stretch>
        </p:blipFill>
        <p:spPr bwMode="auto">
          <a:xfrm>
            <a:off x="5597842" y="1495066"/>
            <a:ext cx="3816350" cy="2895600"/>
          </a:xfrm>
          <a:prstGeom prst="rect">
            <a:avLst/>
          </a:prstGeom>
          <a:noFill/>
          <a:ln w="9525">
            <a:noFill/>
            <a:miter lim="800000"/>
            <a:headEnd/>
            <a:tailEnd/>
          </a:ln>
        </p:spPr>
      </p:pic>
      <p:grpSp>
        <p:nvGrpSpPr>
          <p:cNvPr id="29" name="组合 38"/>
          <p:cNvGrpSpPr>
            <a:grpSpLocks/>
          </p:cNvGrpSpPr>
          <p:nvPr/>
        </p:nvGrpSpPr>
        <p:grpSpPr bwMode="auto">
          <a:xfrm>
            <a:off x="7563168" y="2450739"/>
            <a:ext cx="2182812" cy="1944688"/>
            <a:chOff x="2214547" y="4857760"/>
            <a:chExt cx="2182063" cy="1944626"/>
          </a:xfrm>
        </p:grpSpPr>
        <p:sp>
          <p:nvSpPr>
            <p:cNvPr id="30" name="十字形 24"/>
            <p:cNvSpPr/>
            <p:nvPr/>
          </p:nvSpPr>
          <p:spPr bwMode="auto">
            <a:xfrm rot="1521832">
              <a:off x="2769981" y="5175250"/>
              <a:ext cx="1626629" cy="1627136"/>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anchor="ctr"/>
            <a:lstStyle/>
            <a:p>
              <a:pPr algn="ctr">
                <a:defRPr/>
              </a:pPr>
              <a:endParaRPr lang="zh-CN" altLang="en-US" sz="1600" b="1" i="1" dirty="0">
                <a:ea typeface="宋体" charset="-122"/>
                <a:cs typeface="Times New Roman" pitchFamily="18" charset="0"/>
              </a:endParaRPr>
            </a:p>
          </p:txBody>
        </p:sp>
        <p:sp>
          <p:nvSpPr>
            <p:cNvPr id="31" name="椭圆 27"/>
            <p:cNvSpPr>
              <a:spLocks noChangeArrowheads="1"/>
            </p:cNvSpPr>
            <p:nvPr/>
          </p:nvSpPr>
          <p:spPr bwMode="auto">
            <a:xfrm>
              <a:off x="2214547" y="4857760"/>
              <a:ext cx="1071570" cy="107157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cs typeface="Times New Roman" pitchFamily="18" charset="0"/>
              </a:endParaRPr>
            </a:p>
          </p:txBody>
        </p:sp>
      </p:grpSp>
      <p:sp>
        <p:nvSpPr>
          <p:cNvPr id="32" name="Text Box 11"/>
          <p:cNvSpPr txBox="1">
            <a:spLocks noChangeArrowheads="1"/>
          </p:cNvSpPr>
          <p:nvPr/>
        </p:nvSpPr>
        <p:spPr bwMode="auto">
          <a:xfrm>
            <a:off x="5826670" y="5095484"/>
            <a:ext cx="3919310" cy="369316"/>
          </a:xfrm>
          <a:prstGeom prst="rect">
            <a:avLst/>
          </a:prstGeom>
          <a:noFill/>
          <a:ln w="9525">
            <a:noFill/>
            <a:miter lim="800000"/>
            <a:headEnd/>
            <a:tailEnd/>
          </a:ln>
        </p:spPr>
        <p:txBody>
          <a:bodyPr wrap="square" lIns="91424" tIns="45712" rIns="91424" bIns="45712" anchor="t" anchorCtr="0">
            <a:spAutoFit/>
          </a:bodyPr>
          <a:lstStyle/>
          <a:p>
            <a:pPr>
              <a:spcBef>
                <a:spcPct val="50000"/>
              </a:spcBef>
            </a:pPr>
            <a:r>
              <a:rPr lang="en-US" altLang="zh-CN" b="1" i="1" dirty="0">
                <a:solidFill>
                  <a:schemeClr val="tx2"/>
                </a:solidFill>
                <a:ea typeface="华文中宋" pitchFamily="2" charset="-122"/>
                <a:cs typeface="Times New Roman" pitchFamily="18" charset="0"/>
              </a:rPr>
              <a:t>Two branch joints</a:t>
            </a:r>
            <a:r>
              <a:rPr lang="zh-CN" altLang="en-US" b="1" i="1" dirty="0">
                <a:solidFill>
                  <a:schemeClr val="tx2"/>
                </a:solidFill>
                <a:ea typeface="华文中宋" pitchFamily="2" charset="-122"/>
                <a:cs typeface="Times New Roman" pitchFamily="18" charset="0"/>
              </a:rPr>
              <a:t> </a:t>
            </a:r>
            <a:r>
              <a:rPr lang="en-US" altLang="zh-CN" b="1" i="1" dirty="0">
                <a:solidFill>
                  <a:schemeClr val="tx2"/>
                </a:solidFill>
                <a:ea typeface="华文中宋" pitchFamily="2" charset="-122"/>
                <a:cs typeface="Times New Roman" pitchFamily="18" charset="0"/>
              </a:rPr>
              <a:t>are</a:t>
            </a:r>
            <a:r>
              <a:rPr lang="zh-CN" altLang="en-US" b="1" i="1" dirty="0">
                <a:solidFill>
                  <a:schemeClr val="tx2"/>
                </a:solidFill>
                <a:ea typeface="华文中宋" pitchFamily="2" charset="-122"/>
                <a:cs typeface="Times New Roman" pitchFamily="18" charset="0"/>
              </a:rPr>
              <a:t> </a:t>
            </a:r>
            <a:r>
              <a:rPr lang="en-US" altLang="zh-CN" b="1" i="1" dirty="0">
                <a:solidFill>
                  <a:schemeClr val="tx2"/>
                </a:solidFill>
                <a:ea typeface="华文中宋" pitchFamily="2" charset="-122"/>
                <a:cs typeface="Times New Roman" pitchFamily="18" charset="0"/>
              </a:rPr>
              <a:t>too close </a:t>
            </a:r>
          </a:p>
        </p:txBody>
      </p:sp>
      <p:sp>
        <p:nvSpPr>
          <p:cNvPr id="33" name="右箭头 27"/>
          <p:cNvSpPr/>
          <p:nvPr/>
        </p:nvSpPr>
        <p:spPr bwMode="auto">
          <a:xfrm rot="5400000">
            <a:off x="2847479" y="4531179"/>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
        <p:nvSpPr>
          <p:cNvPr id="34" name="右箭头 29"/>
          <p:cNvSpPr/>
          <p:nvPr/>
        </p:nvSpPr>
        <p:spPr bwMode="auto">
          <a:xfrm rot="5400000">
            <a:off x="7205197" y="4531179"/>
            <a:ext cx="571500" cy="500062"/>
          </a:xfrm>
          <a:prstGeom prst="rightArrow">
            <a:avLst>
              <a:gd name="adj1" fmla="val 61428"/>
              <a:gd name="adj2" fmla="val 32857"/>
            </a:avLst>
          </a:prstGeom>
          <a:solidFill>
            <a:schemeClr val="tx2"/>
          </a:solidFill>
          <a:ln w="254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ea typeface="宋体" charset="-122"/>
              <a:cs typeface="Times New Roman" pitchFamily="18" charset="0"/>
            </a:endParaRPr>
          </a:p>
        </p:txBody>
      </p:sp>
    </p:spTree>
    <p:custDataLst>
      <p:tags r:id="rId1"/>
    </p:custDataLst>
    <p:extLst>
      <p:ext uri="{BB962C8B-B14F-4D97-AF65-F5344CB8AC3E}">
        <p14:creationId xmlns:p14="http://schemas.microsoft.com/office/powerpoint/2010/main" val="2034338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Pipe connection</a:t>
            </a:r>
          </a:p>
        </p:txBody>
      </p:sp>
      <p:sp>
        <p:nvSpPr>
          <p:cNvPr id="9" name="Rectangle 8"/>
          <p:cNvSpPr/>
          <p:nvPr/>
        </p:nvSpPr>
        <p:spPr>
          <a:xfrm>
            <a:off x="345568" y="1548660"/>
            <a:ext cx="9784270" cy="394210"/>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Refrigerant piping connection method.</a:t>
            </a:r>
          </a:p>
        </p:txBody>
      </p:sp>
      <p:graphicFrame>
        <p:nvGraphicFramePr>
          <p:cNvPr id="18" name="表格 1"/>
          <p:cNvGraphicFramePr>
            <a:graphicFrameLocks noGrp="1"/>
          </p:cNvGraphicFramePr>
          <p:nvPr/>
        </p:nvGraphicFramePr>
        <p:xfrm>
          <a:off x="1783303" y="2020869"/>
          <a:ext cx="6908799" cy="2726509"/>
        </p:xfrm>
        <a:graphic>
          <a:graphicData uri="http://schemas.openxmlformats.org/drawingml/2006/table">
            <a:tbl>
              <a:tblPr firstRow="1" bandRow="1">
                <a:tableStyleId>{5C22544A-7EE6-4342-B048-85BDC9FD1C3A}</a:tableStyleId>
              </a:tblPr>
              <a:tblGrid>
                <a:gridCol w="2302933">
                  <a:extLst>
                    <a:ext uri="{9D8B030D-6E8A-4147-A177-3AD203B41FA5}">
                      <a16:colId xmlns:a16="http://schemas.microsoft.com/office/drawing/2014/main" val="20000"/>
                    </a:ext>
                  </a:extLst>
                </a:gridCol>
                <a:gridCol w="2302933">
                  <a:extLst>
                    <a:ext uri="{9D8B030D-6E8A-4147-A177-3AD203B41FA5}">
                      <a16:colId xmlns:a16="http://schemas.microsoft.com/office/drawing/2014/main" val="20001"/>
                    </a:ext>
                  </a:extLst>
                </a:gridCol>
                <a:gridCol w="2302933">
                  <a:extLst>
                    <a:ext uri="{9D8B030D-6E8A-4147-A177-3AD203B41FA5}">
                      <a16:colId xmlns:a16="http://schemas.microsoft.com/office/drawing/2014/main" val="20002"/>
                    </a:ext>
                  </a:extLst>
                </a:gridCol>
              </a:tblGrid>
              <a:tr h="629920">
                <a:tc>
                  <a:txBody>
                    <a:bodyPr/>
                    <a:lstStyle/>
                    <a:p>
                      <a:pPr algn="ctr"/>
                      <a:r>
                        <a:rPr lang="en-US" altLang="zh-CN" dirty="0"/>
                        <a:t>Item</a:t>
                      </a:r>
                      <a:endParaRPr lang="zh-CN" altLang="en-US" dirty="0"/>
                    </a:p>
                  </a:txBody>
                  <a:tcPr anchor="ctr"/>
                </a:tc>
                <a:tc>
                  <a:txBody>
                    <a:bodyPr/>
                    <a:lstStyle/>
                    <a:p>
                      <a:pPr algn="ctr"/>
                      <a:r>
                        <a:rPr lang="en-US" altLang="zh-CN" dirty="0"/>
                        <a:t>Gas pipe</a:t>
                      </a:r>
                      <a:endParaRPr lang="zh-CN" altLang="en-US" dirty="0"/>
                    </a:p>
                  </a:txBody>
                  <a:tcPr anchor="ctr"/>
                </a:tc>
                <a:tc>
                  <a:txBody>
                    <a:bodyPr/>
                    <a:lstStyle/>
                    <a:p>
                      <a:pPr algn="ctr"/>
                      <a:r>
                        <a:rPr lang="en-US" altLang="zh-CN" dirty="0"/>
                        <a:t>Liquid pipe</a:t>
                      </a:r>
                      <a:endParaRPr lang="zh-CN" altLang="en-US" dirty="0"/>
                    </a:p>
                  </a:txBody>
                  <a:tcPr anchor="ctr"/>
                </a:tc>
                <a:extLst>
                  <a:ext uri="{0D108BD9-81ED-4DB2-BD59-A6C34878D82A}">
                    <a16:rowId xmlns:a16="http://schemas.microsoft.com/office/drawing/2014/main" val="10000"/>
                  </a:ext>
                </a:extLst>
              </a:tr>
              <a:tr h="698863">
                <a:tc>
                  <a:txBody>
                    <a:bodyPr/>
                    <a:lstStyle/>
                    <a:p>
                      <a:pPr algn="ctr"/>
                      <a:r>
                        <a:rPr lang="en-US" altLang="zh-CN" dirty="0"/>
                        <a:t>Outdoor unit</a:t>
                      </a:r>
                      <a:endParaRPr lang="zh-CN" altLang="en-US" dirty="0"/>
                    </a:p>
                  </a:txBody>
                  <a:tcPr anchor="ctr"/>
                </a:tc>
                <a:tc>
                  <a:txBody>
                    <a:bodyPr/>
                    <a:lstStyle/>
                    <a:p>
                      <a:pPr algn="ctr"/>
                      <a:r>
                        <a:rPr lang="en-US" altLang="zh-CN" dirty="0"/>
                        <a:t>Welding </a:t>
                      </a:r>
                      <a:endParaRPr lang="zh-CN" altLang="en-US" dirty="0"/>
                    </a:p>
                  </a:txBody>
                  <a:tcPr anchor="ctr"/>
                </a:tc>
                <a:tc>
                  <a:txBody>
                    <a:bodyPr/>
                    <a:lstStyle/>
                    <a:p>
                      <a:pPr algn="ctr"/>
                      <a:r>
                        <a:rPr lang="en-US" altLang="zh-CN" dirty="0"/>
                        <a:t>Welding </a:t>
                      </a:r>
                      <a:endParaRPr lang="zh-CN" altLang="en-US" dirty="0"/>
                    </a:p>
                  </a:txBody>
                  <a:tcPr anchor="ctr"/>
                </a:tc>
                <a:extLst>
                  <a:ext uri="{0D108BD9-81ED-4DB2-BD59-A6C34878D82A}">
                    <a16:rowId xmlns:a16="http://schemas.microsoft.com/office/drawing/2014/main" val="10001"/>
                  </a:ext>
                </a:extLst>
              </a:tr>
              <a:tr h="698863">
                <a:tc>
                  <a:txBody>
                    <a:bodyPr/>
                    <a:lstStyle/>
                    <a:p>
                      <a:pPr algn="ctr"/>
                      <a:r>
                        <a:rPr lang="en-US" altLang="zh-CN" dirty="0"/>
                        <a:t>Indoor</a:t>
                      </a:r>
                      <a:r>
                        <a:rPr lang="en-US" altLang="zh-CN" baseline="0" dirty="0"/>
                        <a:t> unit</a:t>
                      </a:r>
                      <a:endParaRPr lang="zh-CN" altLang="en-US" dirty="0"/>
                    </a:p>
                  </a:txBody>
                  <a:tcPr anchor="ctr"/>
                </a:tc>
                <a:tc>
                  <a:txBody>
                    <a:bodyPr/>
                    <a:lstStyle/>
                    <a:p>
                      <a:pPr algn="ctr"/>
                      <a:r>
                        <a:rPr lang="en-US" altLang="zh-CN" dirty="0"/>
                        <a:t>Flaring nut</a:t>
                      </a:r>
                      <a:endParaRPr lang="zh-CN" altLang="en-US" dirty="0"/>
                    </a:p>
                  </a:txBody>
                  <a:tcPr anchor="ctr"/>
                </a:tc>
                <a:tc>
                  <a:txBody>
                    <a:bodyPr/>
                    <a:lstStyle/>
                    <a:p>
                      <a:pPr algn="ctr"/>
                      <a:r>
                        <a:rPr lang="en-US" altLang="zh-CN" dirty="0"/>
                        <a:t>Flaring nut</a:t>
                      </a:r>
                      <a:endParaRPr lang="zh-CN" altLang="en-US" dirty="0"/>
                    </a:p>
                  </a:txBody>
                  <a:tcPr anchor="ctr"/>
                </a:tc>
                <a:extLst>
                  <a:ext uri="{0D108BD9-81ED-4DB2-BD59-A6C34878D82A}">
                    <a16:rowId xmlns:a16="http://schemas.microsoft.com/office/drawing/2014/main" val="10002"/>
                  </a:ext>
                </a:extLst>
              </a:tr>
              <a:tr h="698863">
                <a:tc>
                  <a:txBody>
                    <a:bodyPr/>
                    <a:lstStyle/>
                    <a:p>
                      <a:pPr algn="ctr"/>
                      <a:r>
                        <a:rPr lang="en-US" altLang="zh-CN" dirty="0"/>
                        <a:t>Branch joint</a:t>
                      </a:r>
                      <a:endParaRPr lang="zh-CN" altLang="en-US" dirty="0"/>
                    </a:p>
                  </a:txBody>
                  <a:tcPr anchor="ctr"/>
                </a:tc>
                <a:tc>
                  <a:txBody>
                    <a:bodyPr/>
                    <a:lstStyle/>
                    <a:p>
                      <a:pPr algn="ctr"/>
                      <a:r>
                        <a:rPr lang="en-US" altLang="zh-CN" dirty="0"/>
                        <a:t>Welding </a:t>
                      </a:r>
                      <a:endParaRPr lang="zh-CN" altLang="en-US" dirty="0"/>
                    </a:p>
                  </a:txBody>
                  <a:tcPr anchor="ctr"/>
                </a:tc>
                <a:tc>
                  <a:txBody>
                    <a:bodyPr/>
                    <a:lstStyle/>
                    <a:p>
                      <a:pPr algn="ctr"/>
                      <a:r>
                        <a:rPr lang="en-US" altLang="zh-CN" dirty="0"/>
                        <a:t>Welding</a:t>
                      </a:r>
                      <a:endParaRPr lang="zh-CN" altLang="en-US" dirty="0"/>
                    </a:p>
                  </a:txBody>
                  <a:tcPr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22726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1698171"/>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3152466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Welding</a:t>
            </a:r>
          </a:p>
        </p:txBody>
      </p:sp>
      <p:sp>
        <p:nvSpPr>
          <p:cNvPr id="9" name="Rectangle 8"/>
          <p:cNvSpPr/>
          <p:nvPr/>
        </p:nvSpPr>
        <p:spPr>
          <a:xfrm>
            <a:off x="345568" y="1548660"/>
            <a:ext cx="10275808" cy="757130"/>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Never flow oxygen through piping as doing so aids oxidation and could easily lead to explosion and as such is extremely dangerous.</a:t>
            </a:r>
          </a:p>
        </p:txBody>
      </p:sp>
      <p:pic>
        <p:nvPicPr>
          <p:cNvPr id="10" name="图片 13" descr="图片2.png"/>
          <p:cNvPicPr>
            <a:picLocks noChangeAspect="1" noChangeArrowheads="1"/>
          </p:cNvPicPr>
          <p:nvPr/>
        </p:nvPicPr>
        <p:blipFill>
          <a:blip r:embed="rId7" cstate="print"/>
          <a:srcRect/>
          <a:stretch>
            <a:fillRect/>
          </a:stretch>
        </p:blipFill>
        <p:spPr bwMode="auto">
          <a:xfrm>
            <a:off x="2264229" y="2145030"/>
            <a:ext cx="2830968" cy="3467432"/>
          </a:xfrm>
          <a:prstGeom prst="rect">
            <a:avLst/>
          </a:prstGeom>
          <a:noFill/>
          <a:ln w="9525">
            <a:noFill/>
            <a:miter lim="800000"/>
            <a:headEnd/>
            <a:tailEnd/>
          </a:ln>
        </p:spPr>
      </p:pic>
      <p:pic>
        <p:nvPicPr>
          <p:cNvPr id="11" name="Picture 1"/>
          <p:cNvPicPr>
            <a:picLocks noChangeAspect="1" noChangeArrowheads="1"/>
          </p:cNvPicPr>
          <p:nvPr/>
        </p:nvPicPr>
        <p:blipFill>
          <a:blip r:embed="rId8" cstate="print"/>
          <a:srcRect/>
          <a:stretch>
            <a:fillRect/>
          </a:stretch>
        </p:blipFill>
        <p:spPr bwMode="auto">
          <a:xfrm>
            <a:off x="6205676" y="2151380"/>
            <a:ext cx="2626493" cy="346743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95690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Welding</a:t>
            </a:r>
          </a:p>
        </p:txBody>
      </p:sp>
      <p:sp>
        <p:nvSpPr>
          <p:cNvPr id="9" name="Rectangle 8"/>
          <p:cNvSpPr/>
          <p:nvPr/>
        </p:nvSpPr>
        <p:spPr>
          <a:xfrm>
            <a:off x="345568" y="1548660"/>
            <a:ext cx="10365612" cy="1421928"/>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Use a pressure reducing valve to flow nitrogen through copper piping at 0.02-0.03MPa during welding.</a:t>
            </a:r>
          </a:p>
          <a:p>
            <a:pPr marL="285750" indent="-285750">
              <a:lnSpc>
                <a:spcPct val="120000"/>
              </a:lnSpc>
              <a:buFont typeface="Arial" panose="020B0604020202020204" pitchFamily="34" charset="0"/>
              <a:buChar char="•"/>
            </a:pPr>
            <a:r>
              <a:rPr lang="en-US" altLang="zh-CN" dirty="0"/>
              <a:t>Start the flow before brazing starts and ensure that the nitrogen continuously passes through the section being welded until the welding is complete and the copper has cooled down completely.</a:t>
            </a:r>
          </a:p>
        </p:txBody>
      </p:sp>
      <p:pic>
        <p:nvPicPr>
          <p:cNvPr id="12" name="图片 4"/>
          <p:cNvPicPr/>
          <p:nvPr/>
        </p:nvPicPr>
        <p:blipFill>
          <a:blip r:embed="rId7">
            <a:extLst>
              <a:ext uri="{28A0092B-C50C-407E-A947-70E740481C1C}">
                <a14:useLocalDpi xmlns:a14="http://schemas.microsoft.com/office/drawing/2010/main" val="0"/>
              </a:ext>
            </a:extLst>
          </a:blip>
          <a:srcRect/>
          <a:stretch>
            <a:fillRect/>
          </a:stretch>
        </p:blipFill>
        <p:spPr bwMode="auto">
          <a:xfrm>
            <a:off x="726168" y="3042153"/>
            <a:ext cx="4498976" cy="2371676"/>
          </a:xfrm>
          <a:prstGeom prst="rect">
            <a:avLst/>
          </a:prstGeom>
          <a:noFill/>
          <a:ln>
            <a:noFill/>
          </a:ln>
        </p:spPr>
      </p:pic>
      <p:graphicFrame>
        <p:nvGraphicFramePr>
          <p:cNvPr id="13" name="表格 3"/>
          <p:cNvGraphicFramePr>
            <a:graphicFrameLocks noGrp="1"/>
          </p:cNvGraphicFramePr>
          <p:nvPr/>
        </p:nvGraphicFramePr>
        <p:xfrm>
          <a:off x="6168932" y="3042153"/>
          <a:ext cx="2902496" cy="2648925"/>
        </p:xfrm>
        <a:graphic>
          <a:graphicData uri="http://schemas.openxmlformats.org/drawingml/2006/table">
            <a:tbl>
              <a:tblPr firstRow="1" firstCol="1" bandRow="1"/>
              <a:tblGrid>
                <a:gridCol w="333468">
                  <a:extLst>
                    <a:ext uri="{9D8B030D-6E8A-4147-A177-3AD203B41FA5}">
                      <a16:colId xmlns:a16="http://schemas.microsoft.com/office/drawing/2014/main" val="20000"/>
                    </a:ext>
                  </a:extLst>
                </a:gridCol>
                <a:gridCol w="2569028">
                  <a:extLst>
                    <a:ext uri="{9D8B030D-6E8A-4147-A177-3AD203B41FA5}">
                      <a16:colId xmlns:a16="http://schemas.microsoft.com/office/drawing/2014/main" val="20001"/>
                    </a:ext>
                  </a:extLst>
                </a:gridCol>
              </a:tblGrid>
              <a:tr h="352360">
                <a:tc gridSpan="2">
                  <a:txBody>
                    <a:bodyPr/>
                    <a:lstStyle/>
                    <a:p>
                      <a:pPr algn="l">
                        <a:spcAft>
                          <a:spcPts val="0"/>
                        </a:spcAft>
                      </a:pPr>
                      <a:r>
                        <a:rPr lang="en-US" sz="1800" b="1" kern="100" dirty="0">
                          <a:solidFill>
                            <a:srgbClr val="000000"/>
                          </a:solidFill>
                          <a:effectLst/>
                          <a:latin typeface="+mn-lt"/>
                          <a:ea typeface="宋体" panose="02010600030101010101" pitchFamily="2" charset="-122"/>
                          <a:cs typeface="Calibri" panose="020F0502020204030204" pitchFamily="34" charset="0"/>
                        </a:rPr>
                        <a:t>Legend</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l">
                        <a:spcAft>
                          <a:spcPts val="0"/>
                        </a:spcAft>
                      </a:pP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1</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a:solidFill>
                            <a:srgbClr val="000000"/>
                          </a:solidFill>
                          <a:effectLst/>
                          <a:latin typeface="+mn-lt"/>
                          <a:ea typeface="宋体" panose="02010600030101010101" pitchFamily="2" charset="-122"/>
                          <a:cs typeface="Calibri" panose="020F0502020204030204" pitchFamily="34" charset="0"/>
                        </a:rPr>
                        <a:t>Copper piping</a:t>
                      </a:r>
                      <a:endParaRPr lang="zh-CN" sz="1800" kern="10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2</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a:solidFill>
                            <a:srgbClr val="000000"/>
                          </a:solidFill>
                          <a:effectLst/>
                          <a:latin typeface="+mn-lt"/>
                          <a:ea typeface="宋体" panose="02010600030101010101" pitchFamily="2" charset="-122"/>
                          <a:cs typeface="Calibri" panose="020F0502020204030204" pitchFamily="34" charset="0"/>
                        </a:rPr>
                        <a:t>Section being brazed</a:t>
                      </a:r>
                      <a:endParaRPr lang="zh-CN" sz="1800" kern="10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3</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a:solidFill>
                            <a:srgbClr val="000000"/>
                          </a:solidFill>
                          <a:effectLst/>
                          <a:latin typeface="+mn-lt"/>
                          <a:ea typeface="宋体" panose="02010600030101010101" pitchFamily="2" charset="-122"/>
                          <a:cs typeface="Calibri" panose="020F0502020204030204" pitchFamily="34" charset="0"/>
                        </a:rPr>
                        <a:t>Nitrogen connection</a:t>
                      </a:r>
                      <a:endParaRPr lang="zh-CN" sz="1800" kern="10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4</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a:solidFill>
                            <a:srgbClr val="000000"/>
                          </a:solidFill>
                          <a:effectLst/>
                          <a:latin typeface="+mn-lt"/>
                          <a:ea typeface="宋体" panose="02010600030101010101" pitchFamily="2" charset="-122"/>
                          <a:cs typeface="Calibri" panose="020F0502020204030204" pitchFamily="34" charset="0"/>
                        </a:rPr>
                        <a:t>Hand valve</a:t>
                      </a:r>
                      <a:endParaRPr lang="zh-CN" sz="1800" kern="10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5</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a:solidFill>
                            <a:srgbClr val="000000"/>
                          </a:solidFill>
                          <a:effectLst/>
                          <a:latin typeface="+mn-lt"/>
                          <a:ea typeface="宋体" panose="02010600030101010101" pitchFamily="2" charset="-122"/>
                          <a:cs typeface="Calibri" panose="020F0502020204030204" pitchFamily="34" charset="0"/>
                        </a:rPr>
                        <a:t>Pressure-reducing valve</a:t>
                      </a:r>
                      <a:endParaRPr lang="zh-CN" sz="1800" kern="10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9585">
                <a:tc>
                  <a:txBody>
                    <a:bodyPr/>
                    <a:lstStyle/>
                    <a:p>
                      <a:pPr algn="l">
                        <a:spcAft>
                          <a:spcPts val="0"/>
                        </a:spcAft>
                      </a:pPr>
                      <a:r>
                        <a:rPr lang="en-US" altLang="zh-CN" sz="1800" kern="100" dirty="0">
                          <a:effectLst/>
                          <a:latin typeface="+mn-lt"/>
                          <a:ea typeface="宋体" panose="02010600030101010101" pitchFamily="2" charset="-122"/>
                          <a:cs typeface="Times New Roman" panose="02020603050405020304" pitchFamily="18" charset="0"/>
                        </a:rPr>
                        <a:t>6</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dirty="0">
                          <a:solidFill>
                            <a:srgbClr val="000000"/>
                          </a:solidFill>
                          <a:effectLst/>
                          <a:latin typeface="+mn-lt"/>
                          <a:ea typeface="宋体" panose="02010600030101010101" pitchFamily="2" charset="-122"/>
                          <a:cs typeface="Calibri" panose="020F0502020204030204" pitchFamily="34" charset="0"/>
                        </a:rPr>
                        <a:t>Nitrogen</a:t>
                      </a:r>
                      <a:endParaRPr lang="zh-CN" sz="1800" kern="100" dirty="0">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1372597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Welding</a:t>
            </a:r>
          </a:p>
        </p:txBody>
      </p:sp>
      <p:sp>
        <p:nvSpPr>
          <p:cNvPr id="9" name="Rectangle 8"/>
          <p:cNvSpPr/>
          <p:nvPr/>
        </p:nvSpPr>
        <p:spPr>
          <a:xfrm>
            <a:off x="345568" y="1548660"/>
            <a:ext cx="10275808" cy="394210"/>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Why the Nitrogen is necessary?</a:t>
            </a:r>
          </a:p>
        </p:txBody>
      </p:sp>
      <p:grpSp>
        <p:nvGrpSpPr>
          <p:cNvPr id="12" name="Group 3"/>
          <p:cNvGrpSpPr>
            <a:grpSpLocks/>
          </p:cNvGrpSpPr>
          <p:nvPr/>
        </p:nvGrpSpPr>
        <p:grpSpPr bwMode="auto">
          <a:xfrm>
            <a:off x="406795" y="2104916"/>
            <a:ext cx="5876925" cy="890587"/>
            <a:chOff x="725" y="1163"/>
            <a:chExt cx="3702" cy="561"/>
          </a:xfrm>
        </p:grpSpPr>
        <p:pic>
          <p:nvPicPr>
            <p:cNvPr id="13" name="Text Box 4"/>
            <p:cNvPicPr>
              <a:picLocks noChangeArrowheads="1"/>
            </p:cNvPicPr>
            <p:nvPr/>
          </p:nvPicPr>
          <p:blipFill>
            <a:blip r:embed="rId7" cstate="print"/>
            <a:srcRect/>
            <a:stretch>
              <a:fillRect/>
            </a:stretch>
          </p:blipFill>
          <p:spPr bwMode="auto">
            <a:xfrm>
              <a:off x="725" y="1163"/>
              <a:ext cx="3702" cy="561"/>
            </a:xfrm>
            <a:prstGeom prst="rect">
              <a:avLst/>
            </a:prstGeom>
            <a:noFill/>
            <a:ln w="9525">
              <a:noFill/>
              <a:miter lim="800000"/>
              <a:headEnd/>
              <a:tailEnd/>
            </a:ln>
          </p:spPr>
        </p:pic>
        <p:sp>
          <p:nvSpPr>
            <p:cNvPr id="14" name="Line 5"/>
            <p:cNvSpPr>
              <a:spLocks noChangeShapeType="1"/>
            </p:cNvSpPr>
            <p:nvPr/>
          </p:nvSpPr>
          <p:spPr bwMode="auto">
            <a:xfrm>
              <a:off x="2323" y="1480"/>
              <a:ext cx="930" cy="0"/>
            </a:xfrm>
            <a:prstGeom prst="line">
              <a:avLst/>
            </a:prstGeom>
            <a:noFill/>
            <a:ln w="57150">
              <a:solidFill>
                <a:schemeClr val="tx2"/>
              </a:solidFill>
              <a:round/>
              <a:headEnd/>
              <a:tailEnd type="triangle" w="med" len="lg"/>
            </a:ln>
            <a:effectLst/>
          </p:spPr>
          <p:txBody>
            <a:bodyPr/>
            <a:lstStyle/>
            <a:p>
              <a:pPr>
                <a:defRPr/>
              </a:pPr>
              <a:endParaRPr lang="zh-CN" altLang="en-US">
                <a:ln w="1905"/>
                <a:effectLst>
                  <a:innerShdw blurRad="69850" dist="43180" dir="5400000">
                    <a:srgbClr val="000000">
                      <a:alpha val="65000"/>
                    </a:srgbClr>
                  </a:innerShdw>
                </a:effectLst>
                <a:ea typeface="宋体" charset="-122"/>
                <a:cs typeface="Times New Roman" pitchFamily="18" charset="0"/>
              </a:endParaRPr>
            </a:p>
          </p:txBody>
        </p:sp>
        <p:sp>
          <p:nvSpPr>
            <p:cNvPr id="15" name="Text Box 6"/>
            <p:cNvSpPr txBox="1">
              <a:spLocks noChangeArrowheads="1"/>
            </p:cNvSpPr>
            <p:nvPr/>
          </p:nvSpPr>
          <p:spPr bwMode="auto">
            <a:xfrm>
              <a:off x="2363" y="1170"/>
              <a:ext cx="849" cy="259"/>
            </a:xfrm>
            <a:prstGeom prst="rect">
              <a:avLst/>
            </a:prstGeom>
            <a:noFill/>
            <a:ln w="9525">
              <a:noFill/>
              <a:miter lim="800000"/>
              <a:headEnd/>
              <a:tailEnd/>
            </a:ln>
          </p:spPr>
          <p:txBody>
            <a:bodyPr>
              <a:spAutoFit/>
            </a:bodyPr>
            <a:lstStyle/>
            <a:p>
              <a:pPr>
                <a:spcBef>
                  <a:spcPct val="50000"/>
                </a:spcBef>
              </a:pPr>
              <a:r>
                <a:rPr lang="en-US" altLang="zh-CN" sz="2000" b="1" i="1">
                  <a:solidFill>
                    <a:schemeClr val="tx2"/>
                  </a:solidFill>
                  <a:latin typeface="Times New Roman" pitchFamily="18" charset="0"/>
                  <a:ea typeface="华文中宋" pitchFamily="2" charset="-122"/>
                  <a:cs typeface="Times New Roman" pitchFamily="18" charset="0"/>
                </a:rPr>
                <a:t>High temp.</a:t>
              </a:r>
            </a:p>
          </p:txBody>
        </p:sp>
      </p:grpSp>
      <p:graphicFrame>
        <p:nvGraphicFramePr>
          <p:cNvPr id="16" name="图示 1"/>
          <p:cNvGraphicFramePr/>
          <p:nvPr/>
        </p:nvGraphicFramePr>
        <p:xfrm>
          <a:off x="456456" y="2819094"/>
          <a:ext cx="6156099" cy="27468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 name="组合 30"/>
          <p:cNvPicPr>
            <a:picLocks noChangeArrowheads="1"/>
          </p:cNvPicPr>
          <p:nvPr/>
        </p:nvPicPr>
        <p:blipFill>
          <a:blip r:embed="rId13" cstate="print"/>
          <a:srcRect/>
          <a:stretch>
            <a:fillRect/>
          </a:stretch>
        </p:blipFill>
        <p:spPr bwMode="auto">
          <a:xfrm>
            <a:off x="7111971" y="2869744"/>
            <a:ext cx="1560512" cy="30353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806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Flushing</a:t>
            </a:r>
          </a:p>
        </p:txBody>
      </p:sp>
      <p:sp>
        <p:nvSpPr>
          <p:cNvPr id="9" name="Rectangle 8"/>
          <p:cNvSpPr/>
          <p:nvPr/>
        </p:nvSpPr>
        <p:spPr>
          <a:xfrm>
            <a:off x="345568" y="1548660"/>
            <a:ext cx="10275808" cy="1723805"/>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t>Purpose: to remove dust, other particles and moisture, which could cause compressor malfunction.</a:t>
            </a:r>
          </a:p>
          <a:p>
            <a:pPr marL="285750" indent="-285750">
              <a:lnSpc>
                <a:spcPct val="120000"/>
              </a:lnSpc>
              <a:buFont typeface="Arial" panose="020B0604020202020204" pitchFamily="34" charset="0"/>
              <a:buChar char="•"/>
            </a:pPr>
            <a:r>
              <a:rPr lang="en-US" altLang="zh-CN" dirty="0"/>
              <a:t>Flushing should be performed once the piping connections have been completed with the exception of the final connections to the indoor units.</a:t>
            </a:r>
          </a:p>
          <a:p>
            <a:pPr marL="285750" indent="-285750">
              <a:lnSpc>
                <a:spcPct val="120000"/>
              </a:lnSpc>
              <a:buFont typeface="Arial" panose="020B0604020202020204" pitchFamily="34" charset="0"/>
              <a:buChar char="•"/>
            </a:pPr>
            <a:r>
              <a:rPr lang="en-US" altLang="zh-CN" dirty="0"/>
              <a:t>Only use nitrogen for flushing.</a:t>
            </a:r>
          </a:p>
        </p:txBody>
      </p:sp>
      <p:grpSp>
        <p:nvGrpSpPr>
          <p:cNvPr id="12" name="组合 10"/>
          <p:cNvGrpSpPr/>
          <p:nvPr/>
        </p:nvGrpSpPr>
        <p:grpSpPr>
          <a:xfrm>
            <a:off x="2321476" y="3077029"/>
            <a:ext cx="3542295" cy="2647217"/>
            <a:chOff x="2321476" y="2672452"/>
            <a:chExt cx="4129314" cy="3429163"/>
          </a:xfrm>
        </p:grpSpPr>
        <p:pic>
          <p:nvPicPr>
            <p:cNvPr id="13" name="图片 1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1476" y="2672452"/>
              <a:ext cx="4129314" cy="3305719"/>
            </a:xfrm>
            <a:prstGeom prst="rect">
              <a:avLst/>
            </a:prstGeom>
            <a:noFill/>
            <a:ln>
              <a:noFill/>
            </a:ln>
          </p:spPr>
        </p:pic>
        <p:sp>
          <p:nvSpPr>
            <p:cNvPr id="14" name="椭圆 15"/>
            <p:cNvSpPr>
              <a:spLocks noChangeArrowheads="1"/>
            </p:cNvSpPr>
            <p:nvPr/>
          </p:nvSpPr>
          <p:spPr bwMode="auto">
            <a:xfrm>
              <a:off x="3103371" y="5402165"/>
              <a:ext cx="699372" cy="69945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cs typeface="Times New Roman" pitchFamily="18" charset="0"/>
              </a:endParaRPr>
            </a:p>
          </p:txBody>
        </p:sp>
        <p:sp>
          <p:nvSpPr>
            <p:cNvPr id="15" name="椭圆 16"/>
            <p:cNvSpPr>
              <a:spLocks noChangeArrowheads="1"/>
            </p:cNvSpPr>
            <p:nvPr/>
          </p:nvSpPr>
          <p:spPr bwMode="auto">
            <a:xfrm>
              <a:off x="4234952" y="5402165"/>
              <a:ext cx="699372" cy="699450"/>
            </a:xfrm>
            <a:prstGeom prst="ellipse">
              <a:avLst/>
            </a:prstGeom>
            <a:noFill/>
            <a:ln w="25400">
              <a:solidFill>
                <a:srgbClr val="C00000"/>
              </a:solidFill>
              <a:prstDash val="sysDash"/>
              <a:round/>
              <a:headEnd/>
              <a:tailEnd type="oval" w="lg" len="lg"/>
            </a:ln>
          </p:spPr>
          <p:txBody>
            <a:bodyPr wrap="none" anchor="ctr"/>
            <a:lstStyle/>
            <a:p>
              <a:pPr algn="ctr"/>
              <a:endParaRPr lang="zh-CN" altLang="en-US" sz="1600" b="1" i="1">
                <a:cs typeface="Times New Roman" pitchFamily="18" charset="0"/>
              </a:endParaRPr>
            </a:p>
          </p:txBody>
        </p:sp>
      </p:grpSp>
      <p:sp>
        <p:nvSpPr>
          <p:cNvPr id="16" name="Text Box 11"/>
          <p:cNvSpPr txBox="1">
            <a:spLocks noChangeArrowheads="1"/>
          </p:cNvSpPr>
          <p:nvPr/>
        </p:nvSpPr>
        <p:spPr bwMode="auto">
          <a:xfrm>
            <a:off x="6460084" y="3814658"/>
            <a:ext cx="3285896" cy="369316"/>
          </a:xfrm>
          <a:prstGeom prst="rect">
            <a:avLst/>
          </a:prstGeom>
          <a:noFill/>
          <a:ln w="9525">
            <a:noFill/>
            <a:miter lim="800000"/>
            <a:headEnd/>
            <a:tailEnd/>
          </a:ln>
        </p:spPr>
        <p:txBody>
          <a:bodyPr wrap="square" lIns="91424" tIns="45712" rIns="91424" bIns="45712" anchor="t" anchorCtr="0">
            <a:spAutoFit/>
          </a:bodyPr>
          <a:lstStyle/>
          <a:p>
            <a:pPr>
              <a:spcBef>
                <a:spcPct val="50000"/>
              </a:spcBef>
            </a:pPr>
            <a:r>
              <a:rPr lang="en-US" altLang="zh-CN" b="1" i="1" dirty="0">
                <a:solidFill>
                  <a:schemeClr val="tx2"/>
                </a:solidFill>
                <a:ea typeface="华文中宋" pitchFamily="2" charset="-122"/>
                <a:cs typeface="Times New Roman" pitchFamily="18" charset="0"/>
              </a:rPr>
              <a:t>Do not connect to indoor units</a:t>
            </a:r>
          </a:p>
        </p:txBody>
      </p:sp>
    </p:spTree>
    <p:custDataLst>
      <p:tags r:id="rId1"/>
    </p:custDataLst>
    <p:extLst>
      <p:ext uri="{BB962C8B-B14F-4D97-AF65-F5344CB8AC3E}">
        <p14:creationId xmlns:p14="http://schemas.microsoft.com/office/powerpoint/2010/main" val="2262591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Flushing</a:t>
            </a:r>
          </a:p>
        </p:txBody>
      </p:sp>
      <p:sp>
        <p:nvSpPr>
          <p:cNvPr id="9" name="Rectangle 8"/>
          <p:cNvSpPr/>
          <p:nvPr/>
        </p:nvSpPr>
        <p:spPr>
          <a:xfrm>
            <a:off x="345568" y="1548660"/>
            <a:ext cx="10275808" cy="3379387"/>
          </a:xfrm>
          <a:prstGeom prst="rect">
            <a:avLst/>
          </a:prstGeom>
        </p:spPr>
        <p:txBody>
          <a:bodyPr wrap="square">
            <a:spAutoFit/>
          </a:bodyPr>
          <a:lstStyle/>
          <a:p>
            <a:pPr>
              <a:lnSpc>
                <a:spcPct val="120000"/>
              </a:lnSpc>
            </a:pPr>
            <a:r>
              <a:rPr lang="en-US" altLang="zh-CN" sz="1600" dirty="0"/>
              <a:t>The liquid and gas sides can be flushed simultaneously; alternatively, one side can be flushed first and then for the other side.</a:t>
            </a:r>
          </a:p>
          <a:p>
            <a:pPr marL="342900" indent="-342900">
              <a:lnSpc>
                <a:spcPct val="120000"/>
              </a:lnSpc>
              <a:buFont typeface="+mj-lt"/>
              <a:buAutoNum type="arabicPeriod"/>
            </a:pPr>
            <a:r>
              <a:rPr lang="en-US" altLang="zh-CN" sz="1600" dirty="0"/>
              <a:t>Use blind plugs to block all liquid (gas) side openings, except for the opening at the indoor unit which is farthest from the outdoor units .</a:t>
            </a:r>
          </a:p>
          <a:p>
            <a:pPr marL="342900" indent="-342900">
              <a:lnSpc>
                <a:spcPct val="120000"/>
              </a:lnSpc>
              <a:buFont typeface="+mj-lt"/>
              <a:buAutoNum type="arabicPeriod"/>
            </a:pPr>
            <a:r>
              <a:rPr lang="en-US" altLang="zh-CN" sz="1600" dirty="0"/>
              <a:t>Flush the pipe with 0.5 MPa Nitrogen.</a:t>
            </a:r>
          </a:p>
          <a:p>
            <a:pPr marL="342900" indent="-342900">
              <a:lnSpc>
                <a:spcPct val="120000"/>
              </a:lnSpc>
              <a:buFont typeface="+mj-lt"/>
              <a:buAutoNum type="arabicPeriod"/>
            </a:pPr>
            <a:r>
              <a:rPr lang="en-US" altLang="zh-CN" sz="1600" dirty="0"/>
              <a:t>Use your hand to block the opening, when the pressure is too high to block, then remove your hand.</a:t>
            </a:r>
          </a:p>
          <a:p>
            <a:pPr marL="342900" indent="-342900">
              <a:lnSpc>
                <a:spcPct val="120000"/>
              </a:lnSpc>
              <a:buFont typeface="+mj-lt"/>
              <a:buAutoNum type="arabicPeriod"/>
            </a:pPr>
            <a:r>
              <a:rPr lang="en-US" altLang="zh-CN" sz="1600" dirty="0"/>
              <a:t>Repeat the step 3 until on further dirt or moisture is emitted from the piping. Seal the opening once it has been flushed.</a:t>
            </a:r>
          </a:p>
          <a:p>
            <a:pPr marL="342900" indent="-342900">
              <a:lnSpc>
                <a:spcPct val="120000"/>
              </a:lnSpc>
              <a:buFont typeface="+mj-lt"/>
              <a:buAutoNum type="arabicPeriod"/>
            </a:pPr>
            <a:r>
              <a:rPr lang="en-US" altLang="zh-CN" sz="1600" dirty="0"/>
              <a:t>Flushing the other openings in the same manner, working in sequence from the farthest indoor unit towards the outdoor unit.</a:t>
            </a:r>
          </a:p>
          <a:p>
            <a:pPr marL="342900" indent="-342900">
              <a:lnSpc>
                <a:spcPct val="120000"/>
              </a:lnSpc>
              <a:buFont typeface="+mj-lt"/>
              <a:buAutoNum type="arabicPeriod"/>
            </a:pPr>
            <a:r>
              <a:rPr lang="en-US" altLang="zh-CN" sz="1600" dirty="0"/>
              <a:t>After flushing, seal all the openings.</a:t>
            </a:r>
          </a:p>
        </p:txBody>
      </p:sp>
      <p:pic>
        <p:nvPicPr>
          <p:cNvPr id="17" name="Object 2"/>
          <p:cNvPicPr>
            <a:picLocks noChangeAspect="1" noChangeArrowheads="1"/>
          </p:cNvPicPr>
          <p:nvPr/>
        </p:nvPicPr>
        <p:blipFill rotWithShape="1">
          <a:blip r:embed="rId7" cstate="print"/>
          <a:srcRect l="31142" t="27086" r="50652" b="65117"/>
          <a:stretch/>
        </p:blipFill>
        <p:spPr bwMode="auto">
          <a:xfrm>
            <a:off x="2768466" y="4424680"/>
            <a:ext cx="7747000" cy="15494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8" name="矩形 1"/>
          <p:cNvSpPr/>
          <p:nvPr/>
        </p:nvSpPr>
        <p:spPr>
          <a:xfrm>
            <a:off x="643075" y="5049805"/>
            <a:ext cx="3836738"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Pipe flushing sequence (1-2-3-4-5-6 working towards the ODU)</a:t>
            </a:r>
            <a:endParaRPr lang="zh-CN" altLang="en-US" b="1" i="1" dirty="0">
              <a:solidFill>
                <a:schemeClr val="tx2"/>
              </a:solidFill>
              <a:ea typeface="华文中宋" pitchFamily="2" charset="-122"/>
              <a:cs typeface="Times New Roman" pitchFamily="18" charset="0"/>
            </a:endParaRPr>
          </a:p>
        </p:txBody>
      </p:sp>
    </p:spTree>
    <p:custDataLst>
      <p:tags r:id="rId1"/>
    </p:custDataLst>
    <p:extLst>
      <p:ext uri="{BB962C8B-B14F-4D97-AF65-F5344CB8AC3E}">
        <p14:creationId xmlns:p14="http://schemas.microsoft.com/office/powerpoint/2010/main" val="4193602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Flushing</a:t>
            </a:r>
          </a:p>
        </p:txBody>
      </p:sp>
      <p:pic>
        <p:nvPicPr>
          <p:cNvPr id="17" name="吹洗管路.avi">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9"/>
          <a:stretch>
            <a:fillRect/>
          </a:stretch>
        </p:blipFill>
        <p:spPr>
          <a:xfrm>
            <a:off x="3265714" y="842010"/>
            <a:ext cx="6096000" cy="4876800"/>
          </a:xfrm>
          <a:prstGeom prst="rect">
            <a:avLst/>
          </a:prstGeom>
        </p:spPr>
      </p:pic>
    </p:spTree>
    <p:custDataLst>
      <p:tags r:id="rId1"/>
    </p:custDataLst>
    <p:extLst>
      <p:ext uri="{BB962C8B-B14F-4D97-AF65-F5344CB8AC3E}">
        <p14:creationId xmlns:p14="http://schemas.microsoft.com/office/powerpoint/2010/main" val="2075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err="1"/>
              <a:t>Gastightness</a:t>
            </a:r>
            <a:r>
              <a:rPr lang="en-GB" dirty="0"/>
              <a:t> test</a:t>
            </a:r>
          </a:p>
        </p:txBody>
      </p:sp>
      <p:sp>
        <p:nvSpPr>
          <p:cNvPr id="9" name="文本框 14"/>
          <p:cNvSpPr txBox="1"/>
          <p:nvPr/>
        </p:nvSpPr>
        <p:spPr>
          <a:xfrm>
            <a:off x="313195" y="1495448"/>
            <a:ext cx="10397985" cy="175432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Purpose: to prevent faults caused by refrigerant leakage, a </a:t>
            </a:r>
            <a:r>
              <a:rPr lang="en-US" altLang="zh-CN" dirty="0" err="1"/>
              <a:t>gastightness</a:t>
            </a:r>
            <a:r>
              <a:rPr lang="en-US" altLang="zh-CN" dirty="0"/>
              <a:t> test should be performed before system commission. </a:t>
            </a:r>
          </a:p>
          <a:p>
            <a:pPr marL="285750" indent="-285750">
              <a:lnSpc>
                <a:spcPct val="120000"/>
              </a:lnSpc>
              <a:buFont typeface="Arial" panose="020B0604020202020204" pitchFamily="34" charset="0"/>
              <a:buChar char="•"/>
            </a:pPr>
            <a:r>
              <a:rPr lang="en-US" altLang="zh-CN" dirty="0"/>
              <a:t>Only dry nitrogen should be used for </a:t>
            </a:r>
            <a:r>
              <a:rPr lang="en-US" altLang="zh-CN" dirty="0" err="1"/>
              <a:t>gastightness</a:t>
            </a:r>
            <a:r>
              <a:rPr lang="en-US" altLang="zh-CN" dirty="0"/>
              <a:t> testing.</a:t>
            </a:r>
          </a:p>
          <a:p>
            <a:pPr marL="285750" indent="-285750">
              <a:lnSpc>
                <a:spcPct val="120000"/>
              </a:lnSpc>
              <a:buFont typeface="Arial" panose="020B0604020202020204" pitchFamily="34" charset="0"/>
              <a:buChar char="•"/>
            </a:pPr>
            <a:r>
              <a:rPr lang="en-US" altLang="zh-CN" dirty="0"/>
              <a:t>Keep the liquid and gas stop valves fully closed.</a:t>
            </a:r>
          </a:p>
          <a:p>
            <a:pPr marL="285750" indent="-285750">
              <a:lnSpc>
                <a:spcPct val="120000"/>
              </a:lnSpc>
              <a:buFont typeface="Arial" panose="020B0604020202020204" pitchFamily="34" charset="0"/>
              <a:buChar char="•"/>
            </a:pPr>
            <a:r>
              <a:rPr lang="en-US" altLang="zh-CN" dirty="0"/>
              <a:t>The piping system is complete and the indoor and outdoor units have been connected.</a:t>
            </a:r>
          </a:p>
        </p:txBody>
      </p:sp>
      <p:graphicFrame>
        <p:nvGraphicFramePr>
          <p:cNvPr id="10" name="图示 1"/>
          <p:cNvGraphicFramePr/>
          <p:nvPr>
            <p:extLst>
              <p:ext uri="{D42A27DB-BD31-4B8C-83A1-F6EECF244321}">
                <p14:modId xmlns:p14="http://schemas.microsoft.com/office/powerpoint/2010/main" val="1402748197"/>
              </p:ext>
            </p:extLst>
          </p:nvPr>
        </p:nvGraphicFramePr>
        <p:xfrm>
          <a:off x="1789185" y="3619106"/>
          <a:ext cx="2325616" cy="16878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图片 13"/>
          <p:cNvPicPr/>
          <p:nvPr/>
        </p:nvPicPr>
        <p:blipFill>
          <a:blip r:embed="rId12">
            <a:extLst>
              <a:ext uri="{28A0092B-C50C-407E-A947-70E740481C1C}">
                <a14:useLocalDpi xmlns:a14="http://schemas.microsoft.com/office/drawing/2010/main" val="0"/>
              </a:ext>
            </a:extLst>
          </a:blip>
          <a:srcRect/>
          <a:stretch>
            <a:fillRect/>
          </a:stretch>
        </p:blipFill>
        <p:spPr bwMode="auto">
          <a:xfrm>
            <a:off x="4842882" y="3249774"/>
            <a:ext cx="3813839" cy="2842902"/>
          </a:xfrm>
          <a:prstGeom prst="rect">
            <a:avLst/>
          </a:prstGeom>
          <a:noFill/>
          <a:ln>
            <a:noFill/>
          </a:ln>
        </p:spPr>
      </p:pic>
      <p:sp>
        <p:nvSpPr>
          <p:cNvPr id="12" name="矩形 15"/>
          <p:cNvSpPr/>
          <p:nvPr/>
        </p:nvSpPr>
        <p:spPr>
          <a:xfrm>
            <a:off x="345568" y="3249774"/>
            <a:ext cx="1157625"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Procedure</a:t>
            </a:r>
            <a:endParaRPr lang="zh-CN" altLang="en-US" b="1" i="1" dirty="0">
              <a:solidFill>
                <a:schemeClr val="tx2"/>
              </a:solidFill>
              <a:ea typeface="华文中宋" pitchFamily="2" charset="-122"/>
              <a:cs typeface="Times New Roman" pitchFamily="18" charset="0"/>
            </a:endParaRPr>
          </a:p>
        </p:txBody>
      </p:sp>
    </p:spTree>
    <p:custDataLst>
      <p:tags r:id="rId1"/>
    </p:custDataLst>
    <p:extLst>
      <p:ext uri="{BB962C8B-B14F-4D97-AF65-F5344CB8AC3E}">
        <p14:creationId xmlns:p14="http://schemas.microsoft.com/office/powerpoint/2010/main" val="3340959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err="1"/>
              <a:t>Gastightness</a:t>
            </a:r>
            <a:r>
              <a:rPr lang="en-GB" dirty="0"/>
              <a:t> test</a:t>
            </a:r>
          </a:p>
        </p:txBody>
      </p:sp>
      <p:graphicFrame>
        <p:nvGraphicFramePr>
          <p:cNvPr id="13" name="图示 12"/>
          <p:cNvGraphicFramePr/>
          <p:nvPr/>
        </p:nvGraphicFramePr>
        <p:xfrm>
          <a:off x="3785946" y="1424940"/>
          <a:ext cx="6925234" cy="2649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矩形 18"/>
          <p:cNvSpPr/>
          <p:nvPr/>
        </p:nvSpPr>
        <p:spPr>
          <a:xfrm>
            <a:off x="337039" y="4109560"/>
            <a:ext cx="2629631"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Check for micro leakages:</a:t>
            </a:r>
          </a:p>
        </p:txBody>
      </p:sp>
      <p:sp>
        <p:nvSpPr>
          <p:cNvPr id="15" name="文本框 19"/>
          <p:cNvSpPr txBox="1"/>
          <p:nvPr/>
        </p:nvSpPr>
        <p:spPr>
          <a:xfrm>
            <a:off x="337039" y="4367618"/>
            <a:ext cx="10505132" cy="1421928"/>
          </a:xfrm>
          <a:prstGeom prst="rect">
            <a:avLst/>
          </a:prstGeom>
          <a:noFill/>
        </p:spPr>
        <p:txBody>
          <a:bodyPr wrap="square" rtlCol="0">
            <a:spAutoFit/>
          </a:bodyPr>
          <a:lstStyle/>
          <a:p>
            <a:pPr>
              <a:lnSpc>
                <a:spcPct val="120000"/>
              </a:lnSpc>
            </a:pPr>
            <a:r>
              <a:rPr lang="en-US" altLang="zh-CN" dirty="0"/>
              <a:t>If there’s 1</a:t>
            </a:r>
            <a:r>
              <a:rPr lang="en-US" altLang="zh-CN" baseline="30000" dirty="0"/>
              <a:t>o</a:t>
            </a:r>
            <a:r>
              <a:rPr lang="en-US" altLang="zh-CN" dirty="0"/>
              <a:t>C difference in temperature, there will be 0.01MPa difference in pressure.</a:t>
            </a:r>
          </a:p>
          <a:p>
            <a:pPr>
              <a:lnSpc>
                <a:spcPct val="120000"/>
              </a:lnSpc>
            </a:pPr>
            <a:r>
              <a:rPr lang="en-US" altLang="zh-CN" b="1" i="1" dirty="0"/>
              <a:t>Correcting formula: </a:t>
            </a:r>
          </a:p>
          <a:p>
            <a:pPr>
              <a:lnSpc>
                <a:spcPct val="120000"/>
              </a:lnSpc>
            </a:pPr>
            <a:r>
              <a:rPr lang="en-US" altLang="zh-CN" dirty="0"/>
              <a:t>Actual value = Pressure when finish charging  +(current temp. – temp. when finish charging) </a:t>
            </a:r>
          </a:p>
          <a:p>
            <a:pPr>
              <a:lnSpc>
                <a:spcPct val="120000"/>
              </a:lnSpc>
            </a:pPr>
            <a:r>
              <a:rPr lang="en-US" altLang="zh-CN" dirty="0"/>
              <a:t>x 0.01MPa</a:t>
            </a:r>
          </a:p>
        </p:txBody>
      </p:sp>
    </p:spTree>
    <p:custDataLst>
      <p:tags r:id="rId1"/>
    </p:custDataLst>
    <p:extLst>
      <p:ext uri="{BB962C8B-B14F-4D97-AF65-F5344CB8AC3E}">
        <p14:creationId xmlns:p14="http://schemas.microsoft.com/office/powerpoint/2010/main" val="936927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err="1"/>
              <a:t>Gastightness</a:t>
            </a:r>
            <a:r>
              <a:rPr lang="en-GB" dirty="0"/>
              <a:t> test</a:t>
            </a:r>
          </a:p>
        </p:txBody>
      </p:sp>
      <p:sp>
        <p:nvSpPr>
          <p:cNvPr id="11" name="矩形 18"/>
          <p:cNvSpPr/>
          <p:nvPr/>
        </p:nvSpPr>
        <p:spPr>
          <a:xfrm>
            <a:off x="259080" y="1658355"/>
            <a:ext cx="1061701"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Example:</a:t>
            </a:r>
          </a:p>
        </p:txBody>
      </p:sp>
      <p:sp>
        <p:nvSpPr>
          <p:cNvPr id="12" name="文本框 19"/>
          <p:cNvSpPr txBox="1"/>
          <p:nvPr/>
        </p:nvSpPr>
        <p:spPr>
          <a:xfrm>
            <a:off x="1715516" y="1660895"/>
            <a:ext cx="8905860" cy="30839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Temp. when charging N2: 24</a:t>
            </a:r>
            <a:r>
              <a:rPr lang="en-US" altLang="zh-CN" baseline="30000" dirty="0"/>
              <a:t>o</a:t>
            </a:r>
            <a:r>
              <a:rPr lang="en-US" altLang="zh-CN" dirty="0"/>
              <a:t>C</a:t>
            </a:r>
          </a:p>
          <a:p>
            <a:pPr marL="285750" indent="-285750">
              <a:lnSpc>
                <a:spcPct val="120000"/>
              </a:lnSpc>
              <a:buFont typeface="Arial" panose="020B0604020202020204" pitchFamily="34" charset="0"/>
              <a:buChar char="•"/>
            </a:pPr>
            <a:r>
              <a:rPr lang="en-US" altLang="zh-CN" dirty="0"/>
              <a:t>N2 pressure when charging: 3.8MPa </a:t>
            </a:r>
          </a:p>
          <a:p>
            <a:pPr marL="285750" indent="-285750">
              <a:lnSpc>
                <a:spcPct val="120000"/>
              </a:lnSpc>
              <a:buFont typeface="Arial" panose="020B0604020202020204" pitchFamily="34" charset="0"/>
              <a:buChar char="•"/>
            </a:pPr>
            <a:r>
              <a:rPr lang="en-US" altLang="zh-CN" dirty="0"/>
              <a:t>Temp. after 24 hours: 22</a:t>
            </a:r>
            <a:r>
              <a:rPr lang="en-US" altLang="zh-CN" baseline="30000" dirty="0"/>
              <a:t>o</a:t>
            </a:r>
            <a:r>
              <a:rPr lang="en-US" altLang="zh-CN" dirty="0"/>
              <a:t>C </a:t>
            </a:r>
          </a:p>
          <a:p>
            <a:pPr marL="285750" indent="-285750">
              <a:lnSpc>
                <a:spcPct val="120000"/>
              </a:lnSpc>
              <a:buFont typeface="Arial" panose="020B0604020202020204" pitchFamily="34" charset="0"/>
              <a:buChar char="•"/>
            </a:pPr>
            <a:r>
              <a:rPr lang="en-US" altLang="zh-CN" dirty="0"/>
              <a:t>N2 pressure after 24hours</a:t>
            </a:r>
          </a:p>
          <a:p>
            <a:pPr>
              <a:lnSpc>
                <a:spcPct val="120000"/>
              </a:lnSpc>
            </a:pPr>
            <a:r>
              <a:rPr lang="en-US" altLang="zh-CN" dirty="0"/>
              <a:t>      = 3.8MPa + (22</a:t>
            </a:r>
            <a:r>
              <a:rPr lang="en-US" altLang="zh-CN" baseline="30000" dirty="0"/>
              <a:t>o</a:t>
            </a:r>
            <a:r>
              <a:rPr lang="en-US" altLang="zh-CN" dirty="0"/>
              <a:t>C-24</a:t>
            </a:r>
            <a:r>
              <a:rPr lang="en-US" altLang="zh-CN" baseline="30000" dirty="0"/>
              <a:t>o</a:t>
            </a:r>
            <a:r>
              <a:rPr lang="en-US" altLang="zh-CN" dirty="0"/>
              <a:t>C) x 0.01MPa/</a:t>
            </a:r>
            <a:r>
              <a:rPr lang="en-US" altLang="zh-CN" baseline="30000" dirty="0" err="1"/>
              <a:t>o</a:t>
            </a:r>
            <a:r>
              <a:rPr lang="en-US" altLang="zh-CN" dirty="0" err="1"/>
              <a:t>C</a:t>
            </a:r>
            <a:endParaRPr lang="en-US" altLang="zh-CN" dirty="0"/>
          </a:p>
          <a:p>
            <a:pPr>
              <a:lnSpc>
                <a:spcPct val="120000"/>
              </a:lnSpc>
            </a:pPr>
            <a:r>
              <a:rPr lang="en-US" altLang="zh-CN" dirty="0"/>
              <a:t>      = 3.8MPa -0.02MPa</a:t>
            </a:r>
          </a:p>
          <a:p>
            <a:pPr>
              <a:lnSpc>
                <a:spcPct val="120000"/>
              </a:lnSpc>
            </a:pPr>
            <a:r>
              <a:rPr lang="en-US" altLang="zh-CN" dirty="0"/>
              <a:t>      = 3.78MPa</a:t>
            </a:r>
          </a:p>
          <a:p>
            <a:pPr marL="285750" indent="-285750">
              <a:lnSpc>
                <a:spcPct val="120000"/>
              </a:lnSpc>
              <a:buFont typeface="Arial" panose="020B0604020202020204" pitchFamily="34" charset="0"/>
              <a:buChar char="•"/>
            </a:pPr>
            <a:r>
              <a:rPr lang="en-US" altLang="zh-CN" dirty="0"/>
              <a:t>If the actual pressure after 24hours is lower than 3.78MPa, you need to check leakage.    </a:t>
            </a:r>
          </a:p>
        </p:txBody>
      </p:sp>
    </p:spTree>
    <p:custDataLst>
      <p:tags r:id="rId1"/>
    </p:custDataLst>
    <p:extLst>
      <p:ext uri="{BB962C8B-B14F-4D97-AF65-F5344CB8AC3E}">
        <p14:creationId xmlns:p14="http://schemas.microsoft.com/office/powerpoint/2010/main" val="3596237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Vacuum</a:t>
            </a:r>
          </a:p>
        </p:txBody>
      </p:sp>
      <p:sp>
        <p:nvSpPr>
          <p:cNvPr id="10" name="文本框 4"/>
          <p:cNvSpPr txBox="1"/>
          <p:nvPr/>
        </p:nvSpPr>
        <p:spPr>
          <a:xfrm>
            <a:off x="313195" y="1626074"/>
            <a:ext cx="10308181" cy="175432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Purpose: to remove moisture and non-condensable gases from the system.</a:t>
            </a:r>
          </a:p>
          <a:p>
            <a:pPr marL="285750" indent="-285750">
              <a:lnSpc>
                <a:spcPct val="120000"/>
              </a:lnSpc>
              <a:buFont typeface="Arial" panose="020B0604020202020204" pitchFamily="34" charset="0"/>
              <a:buChar char="•"/>
            </a:pPr>
            <a:r>
              <a:rPr lang="en-US" altLang="zh-CN" dirty="0"/>
              <a:t>A vacuum pump capable of maintaining a pressure of -0.1MPa or lower should be used. Using a vacuum pump with a discharge in excess of 4L/s and a precision level of 0.02mmHg is recommended.</a:t>
            </a:r>
          </a:p>
          <a:p>
            <a:pPr marL="285750" indent="-285750">
              <a:lnSpc>
                <a:spcPct val="120000"/>
              </a:lnSpc>
              <a:buFont typeface="Arial" panose="020B0604020202020204" pitchFamily="34" charset="0"/>
              <a:buChar char="•"/>
            </a:pPr>
            <a:r>
              <a:rPr lang="en-US" altLang="zh-CN" dirty="0"/>
              <a:t>Keep the liquid and gas stop valves fully closed.</a:t>
            </a:r>
          </a:p>
        </p:txBody>
      </p:sp>
      <p:graphicFrame>
        <p:nvGraphicFramePr>
          <p:cNvPr id="13" name="图示 1"/>
          <p:cNvGraphicFramePr/>
          <p:nvPr>
            <p:extLst>
              <p:ext uri="{D42A27DB-BD31-4B8C-83A1-F6EECF244321}">
                <p14:modId xmlns:p14="http://schemas.microsoft.com/office/powerpoint/2010/main" val="1823183218"/>
              </p:ext>
            </p:extLst>
          </p:nvPr>
        </p:nvGraphicFramePr>
        <p:xfrm>
          <a:off x="2007667" y="3380400"/>
          <a:ext cx="8021704" cy="24144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矩形 6"/>
          <p:cNvSpPr/>
          <p:nvPr/>
        </p:nvSpPr>
        <p:spPr>
          <a:xfrm>
            <a:off x="1288996" y="3342424"/>
            <a:ext cx="1157625"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Procedure</a:t>
            </a:r>
            <a:endParaRPr lang="zh-CN" altLang="en-US" b="1" i="1" dirty="0">
              <a:solidFill>
                <a:schemeClr val="tx2"/>
              </a:solidFill>
              <a:ea typeface="华文中宋" pitchFamily="2" charset="-122"/>
              <a:cs typeface="Times New Roman" pitchFamily="18" charset="0"/>
            </a:endParaRPr>
          </a:p>
        </p:txBody>
      </p:sp>
    </p:spTree>
    <p:custDataLst>
      <p:tags r:id="rId1"/>
    </p:custDataLst>
    <p:extLst>
      <p:ext uri="{BB962C8B-B14F-4D97-AF65-F5344CB8AC3E}">
        <p14:creationId xmlns:p14="http://schemas.microsoft.com/office/powerpoint/2010/main" val="2308525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idx="4294967295"/>
            <p:custDataLst>
              <p:tags r:id="rId7"/>
            </p:custDataLst>
          </p:nvPr>
        </p:nvSpPr>
        <p:spPr>
          <a:xfrm>
            <a:off x="258445" y="679186"/>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Refrigerant piping design</a:t>
            </a:r>
          </a:p>
        </p:txBody>
      </p:sp>
      <p:sp>
        <p:nvSpPr>
          <p:cNvPr id="9" name="Rechteck 8"/>
          <p:cNvSpPr/>
          <p:nvPr>
            <p:custDataLst>
              <p:tags r:id="rId8"/>
            </p:custDataLst>
          </p:nvPr>
        </p:nvSpPr>
        <p:spPr>
          <a:xfrm>
            <a:off x="259080" y="1042670"/>
            <a:ext cx="4570482" cy="369332"/>
          </a:xfrm>
          <a:prstGeom prst="rect">
            <a:avLst/>
          </a:prstGeom>
        </p:spPr>
        <p:txBody>
          <a:bodyPr wrap="none">
            <a:spAutoFit/>
          </a:bodyPr>
          <a:lstStyle/>
          <a:p>
            <a:r>
              <a:rPr lang="en-GB" b="1" dirty="0">
                <a:solidFill>
                  <a:schemeClr val="tx1">
                    <a:lumMod val="75000"/>
                    <a:lumOff val="25000"/>
                  </a:schemeClr>
                </a:solidFill>
                <a:cs typeface="Arial" panose="020B0604020202020204" pitchFamily="34" charset="0"/>
              </a:rPr>
              <a:t>Permitted piping length and drop height</a:t>
            </a:r>
            <a:endParaRPr lang="en-GB" sz="11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1" name="Line 19"/>
          <p:cNvSpPr>
            <a:spLocks noChangeShapeType="1"/>
          </p:cNvSpPr>
          <p:nvPr>
            <p:custDataLst>
              <p:tags r:id="rId9"/>
            </p:custDataLst>
          </p:nvPr>
        </p:nvSpPr>
        <p:spPr bwMode="auto">
          <a:xfrm>
            <a:off x="2796432" y="2806195"/>
            <a:ext cx="738345"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 name="Line 29"/>
          <p:cNvSpPr>
            <a:spLocks noChangeShapeType="1"/>
          </p:cNvSpPr>
          <p:nvPr>
            <p:custDataLst>
              <p:tags r:id="rId10"/>
            </p:custDataLst>
          </p:nvPr>
        </p:nvSpPr>
        <p:spPr bwMode="auto">
          <a:xfrm>
            <a:off x="3671479" y="2806195"/>
            <a:ext cx="799721"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 name="Line 31"/>
          <p:cNvSpPr>
            <a:spLocks noChangeShapeType="1"/>
          </p:cNvSpPr>
          <p:nvPr>
            <p:custDataLst>
              <p:tags r:id="rId11"/>
            </p:custDataLst>
          </p:nvPr>
        </p:nvSpPr>
        <p:spPr bwMode="auto">
          <a:xfrm>
            <a:off x="2273470" y="2806195"/>
            <a:ext cx="387631"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 name="Line 32"/>
          <p:cNvSpPr>
            <a:spLocks noChangeShapeType="1"/>
          </p:cNvSpPr>
          <p:nvPr>
            <p:custDataLst>
              <p:tags r:id="rId12"/>
            </p:custDataLst>
          </p:nvPr>
        </p:nvSpPr>
        <p:spPr bwMode="auto">
          <a:xfrm>
            <a:off x="2273470" y="2806195"/>
            <a:ext cx="0" cy="1222705"/>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 name="Line 33"/>
          <p:cNvSpPr>
            <a:spLocks noChangeShapeType="1"/>
          </p:cNvSpPr>
          <p:nvPr>
            <p:custDataLst>
              <p:tags r:id="rId13"/>
            </p:custDataLst>
          </p:nvPr>
        </p:nvSpPr>
        <p:spPr bwMode="auto">
          <a:xfrm>
            <a:off x="2273470" y="4028899"/>
            <a:ext cx="374428"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 name="Line 35"/>
          <p:cNvSpPr>
            <a:spLocks noChangeShapeType="1"/>
          </p:cNvSpPr>
          <p:nvPr>
            <p:custDataLst>
              <p:tags r:id="rId14"/>
            </p:custDataLst>
          </p:nvPr>
        </p:nvSpPr>
        <p:spPr bwMode="auto">
          <a:xfrm>
            <a:off x="2826972" y="4073094"/>
            <a:ext cx="553502"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17" name="Group 36"/>
          <p:cNvGrpSpPr>
            <a:grpSpLocks/>
          </p:cNvGrpSpPr>
          <p:nvPr/>
        </p:nvGrpSpPr>
        <p:grpSpPr bwMode="auto">
          <a:xfrm>
            <a:off x="2647898" y="3955243"/>
            <a:ext cx="179074" cy="147314"/>
            <a:chOff x="0" y="0"/>
            <a:chExt cx="220" cy="200"/>
          </a:xfrm>
        </p:grpSpPr>
        <p:sp>
          <p:nvSpPr>
            <p:cNvPr id="258" name="Line 3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9" name="Line 3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0" name="Line 3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1" name="Line 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2" name="Line 4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3" name="Line 4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4" name="Line 4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5" name="Line 4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66" name="Line 4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8" name="Line 87"/>
          <p:cNvSpPr>
            <a:spLocks noChangeShapeType="1"/>
          </p:cNvSpPr>
          <p:nvPr>
            <p:custDataLst>
              <p:tags r:id="rId15"/>
            </p:custDataLst>
          </p:nvPr>
        </p:nvSpPr>
        <p:spPr bwMode="auto">
          <a:xfrm>
            <a:off x="3380475" y="5074618"/>
            <a:ext cx="602341"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 name="Line 144"/>
          <p:cNvSpPr>
            <a:spLocks noChangeShapeType="1"/>
          </p:cNvSpPr>
          <p:nvPr>
            <p:custDataLst>
              <p:tags r:id="rId16"/>
            </p:custDataLst>
          </p:nvPr>
        </p:nvSpPr>
        <p:spPr bwMode="auto">
          <a:xfrm>
            <a:off x="3380475" y="4073094"/>
            <a:ext cx="0" cy="1001524"/>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 name="Text Box 156"/>
          <p:cNvSpPr txBox="1">
            <a:spLocks noChangeArrowheads="1"/>
          </p:cNvSpPr>
          <p:nvPr>
            <p:custDataLst>
              <p:tags r:id="rId17"/>
            </p:custDataLst>
          </p:nvPr>
        </p:nvSpPr>
        <p:spPr bwMode="auto">
          <a:xfrm>
            <a:off x="4440905" y="2448950"/>
            <a:ext cx="37863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a:solidFill>
                  <a:schemeClr val="tx2"/>
                </a:solidFill>
                <a:latin typeface="+mj-lt"/>
                <a:ea typeface="MS PGothic" pitchFamily="34" charset="-128"/>
                <a:cs typeface="Times New Roman" pitchFamily="18" charset="0"/>
              </a:rPr>
              <a:t>Lc</a:t>
            </a:r>
          </a:p>
        </p:txBody>
      </p:sp>
      <p:sp>
        <p:nvSpPr>
          <p:cNvPr id="21" name="Text Box 157"/>
          <p:cNvSpPr txBox="1">
            <a:spLocks noChangeArrowheads="1"/>
          </p:cNvSpPr>
          <p:nvPr>
            <p:custDataLst>
              <p:tags r:id="rId18"/>
            </p:custDataLst>
          </p:nvPr>
        </p:nvSpPr>
        <p:spPr bwMode="auto">
          <a:xfrm>
            <a:off x="3554149" y="2448950"/>
            <a:ext cx="405880" cy="29867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err="1">
                <a:solidFill>
                  <a:schemeClr val="tx2"/>
                </a:solidFill>
                <a:latin typeface="+mj-lt"/>
                <a:ea typeface="MS PGothic" pitchFamily="34" charset="-128"/>
                <a:cs typeface="Times New Roman" pitchFamily="18" charset="0"/>
              </a:rPr>
              <a:t>Lb</a:t>
            </a:r>
            <a:endParaRPr lang="en-US" altLang="zh-CN" b="1" dirty="0">
              <a:solidFill>
                <a:schemeClr val="tx2"/>
              </a:solidFill>
              <a:latin typeface="+mj-lt"/>
              <a:ea typeface="MS PGothic" pitchFamily="34" charset="-128"/>
              <a:cs typeface="Times New Roman" pitchFamily="18" charset="0"/>
            </a:endParaRPr>
          </a:p>
        </p:txBody>
      </p:sp>
      <p:sp>
        <p:nvSpPr>
          <p:cNvPr id="22" name="Text Box 158"/>
          <p:cNvSpPr txBox="1">
            <a:spLocks noChangeArrowheads="1"/>
          </p:cNvSpPr>
          <p:nvPr>
            <p:custDataLst>
              <p:tags r:id="rId19"/>
            </p:custDataLst>
          </p:nvPr>
        </p:nvSpPr>
        <p:spPr bwMode="auto">
          <a:xfrm>
            <a:off x="2678634" y="2448950"/>
            <a:ext cx="39626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23" name="Text Box 160"/>
          <p:cNvSpPr txBox="1">
            <a:spLocks noChangeArrowheads="1"/>
          </p:cNvSpPr>
          <p:nvPr>
            <p:custDataLst>
              <p:tags r:id="rId20"/>
            </p:custDataLst>
          </p:nvPr>
        </p:nvSpPr>
        <p:spPr bwMode="auto">
          <a:xfrm>
            <a:off x="2932051" y="2854822"/>
            <a:ext cx="4219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24" name="Text Box 161"/>
          <p:cNvSpPr txBox="1">
            <a:spLocks noChangeArrowheads="1"/>
          </p:cNvSpPr>
          <p:nvPr>
            <p:custDataLst>
              <p:tags r:id="rId21"/>
            </p:custDataLst>
          </p:nvPr>
        </p:nvSpPr>
        <p:spPr bwMode="auto">
          <a:xfrm>
            <a:off x="2280688" y="3277596"/>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L1</a:t>
            </a:r>
          </a:p>
        </p:txBody>
      </p:sp>
      <p:sp>
        <p:nvSpPr>
          <p:cNvPr id="25" name="Text Box 162"/>
          <p:cNvSpPr txBox="1">
            <a:spLocks noChangeArrowheads="1"/>
          </p:cNvSpPr>
          <p:nvPr>
            <p:custDataLst>
              <p:tags r:id="rId22"/>
            </p:custDataLst>
          </p:nvPr>
        </p:nvSpPr>
        <p:spPr bwMode="auto">
          <a:xfrm>
            <a:off x="3287988" y="3758211"/>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L6</a:t>
            </a:r>
          </a:p>
        </p:txBody>
      </p:sp>
      <p:sp>
        <p:nvSpPr>
          <p:cNvPr id="26" name="Text Box 163"/>
          <p:cNvSpPr txBox="1">
            <a:spLocks noChangeArrowheads="1"/>
          </p:cNvSpPr>
          <p:nvPr>
            <p:custDataLst>
              <p:tags r:id="rId23"/>
            </p:custDataLst>
          </p:nvPr>
        </p:nvSpPr>
        <p:spPr bwMode="auto">
          <a:xfrm>
            <a:off x="2968920" y="4430740"/>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L2</a:t>
            </a:r>
          </a:p>
        </p:txBody>
      </p:sp>
      <p:grpSp>
        <p:nvGrpSpPr>
          <p:cNvPr id="27" name="Group 172"/>
          <p:cNvGrpSpPr>
            <a:grpSpLocks/>
          </p:cNvGrpSpPr>
          <p:nvPr/>
        </p:nvGrpSpPr>
        <p:grpSpPr bwMode="auto">
          <a:xfrm>
            <a:off x="4340964" y="4106242"/>
            <a:ext cx="586061" cy="427210"/>
            <a:chOff x="0" y="0"/>
            <a:chExt cx="720" cy="580"/>
          </a:xfrm>
        </p:grpSpPr>
        <p:sp>
          <p:nvSpPr>
            <p:cNvPr id="251" name="Rectangle 173"/>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52" name="Line 174"/>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3" name="Line 175"/>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4" name="Line 176"/>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5" name="Line 177"/>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6" name="Line 178"/>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7" name="Line 179"/>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28" name="Group 180"/>
          <p:cNvGrpSpPr>
            <a:grpSpLocks/>
          </p:cNvGrpSpPr>
          <p:nvPr/>
        </p:nvGrpSpPr>
        <p:grpSpPr bwMode="auto">
          <a:xfrm>
            <a:off x="5220056" y="4106242"/>
            <a:ext cx="586061" cy="427210"/>
            <a:chOff x="0" y="0"/>
            <a:chExt cx="720" cy="580"/>
          </a:xfrm>
        </p:grpSpPr>
        <p:sp>
          <p:nvSpPr>
            <p:cNvPr id="244" name="Rectangle 181"/>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45" name="Line 182"/>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6" name="Line 183"/>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7" name="Line 184"/>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8" name="Line 185"/>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9" name="Line 186"/>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0" name="Line 187"/>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29" name="Group 188"/>
          <p:cNvGrpSpPr>
            <a:grpSpLocks/>
          </p:cNvGrpSpPr>
          <p:nvPr/>
        </p:nvGrpSpPr>
        <p:grpSpPr bwMode="auto">
          <a:xfrm>
            <a:off x="6099148" y="4106242"/>
            <a:ext cx="586061" cy="427210"/>
            <a:chOff x="0" y="0"/>
            <a:chExt cx="720" cy="580"/>
          </a:xfrm>
        </p:grpSpPr>
        <p:sp>
          <p:nvSpPr>
            <p:cNvPr id="237" name="Rectangle 189"/>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38" name="Line 19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9" name="Line 191"/>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0" name="Line 192"/>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1" name="Line 193"/>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2" name="Line 194"/>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3" name="Line 195"/>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30" name="Group 196"/>
          <p:cNvGrpSpPr>
            <a:grpSpLocks/>
          </p:cNvGrpSpPr>
          <p:nvPr/>
        </p:nvGrpSpPr>
        <p:grpSpPr bwMode="auto">
          <a:xfrm>
            <a:off x="6978241" y="4106242"/>
            <a:ext cx="586061" cy="427210"/>
            <a:chOff x="0" y="0"/>
            <a:chExt cx="720" cy="580"/>
          </a:xfrm>
        </p:grpSpPr>
        <p:sp>
          <p:nvSpPr>
            <p:cNvPr id="230" name="Rectangle 197"/>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31" name="Line 198"/>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2" name="Line 199"/>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3" name="Line 2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4" name="Line 201"/>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5" name="Line 202"/>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6" name="Line 203"/>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31" name="Line 205"/>
          <p:cNvSpPr>
            <a:spLocks noChangeShapeType="1"/>
          </p:cNvSpPr>
          <p:nvPr>
            <p:custDataLst>
              <p:tags r:id="rId24"/>
            </p:custDataLst>
          </p:nvPr>
        </p:nvSpPr>
        <p:spPr bwMode="auto">
          <a:xfrm>
            <a:off x="7864232" y="4417443"/>
            <a:ext cx="13023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2" name="Line 206"/>
          <p:cNvSpPr>
            <a:spLocks noChangeShapeType="1"/>
          </p:cNvSpPr>
          <p:nvPr>
            <p:custDataLst>
              <p:tags r:id="rId25"/>
            </p:custDataLst>
          </p:nvPr>
        </p:nvSpPr>
        <p:spPr bwMode="auto">
          <a:xfrm>
            <a:off x="7864232" y="3818980"/>
            <a:ext cx="0" cy="597143"/>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33" name="组合 863"/>
          <p:cNvGrpSpPr/>
          <p:nvPr/>
        </p:nvGrpSpPr>
        <p:grpSpPr>
          <a:xfrm>
            <a:off x="7961908" y="4327212"/>
            <a:ext cx="488385" cy="206239"/>
            <a:chOff x="6815757" y="3906840"/>
            <a:chExt cx="381000" cy="177800"/>
          </a:xfrm>
        </p:grpSpPr>
        <p:sp>
          <p:nvSpPr>
            <p:cNvPr id="225" name="Rectangle 204"/>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26" name="Line 207"/>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7" name="Line 208"/>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8" name="Line 209"/>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9" name="Line 21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34" name="Group 211"/>
          <p:cNvGrpSpPr>
            <a:grpSpLocks/>
          </p:cNvGrpSpPr>
          <p:nvPr/>
        </p:nvGrpSpPr>
        <p:grpSpPr bwMode="auto">
          <a:xfrm>
            <a:off x="3966536" y="3916571"/>
            <a:ext cx="879092" cy="250433"/>
            <a:chOff x="0" y="0"/>
            <a:chExt cx="1080" cy="215900"/>
          </a:xfrm>
        </p:grpSpPr>
        <p:grpSp>
          <p:nvGrpSpPr>
            <p:cNvPr id="212" name="Group 212"/>
            <p:cNvGrpSpPr>
              <a:grpSpLocks/>
            </p:cNvGrpSpPr>
            <p:nvPr/>
          </p:nvGrpSpPr>
          <p:grpSpPr bwMode="auto">
            <a:xfrm>
              <a:off x="0" y="0"/>
              <a:ext cx="220" cy="127000"/>
              <a:chOff x="0" y="0"/>
              <a:chExt cx="220" cy="200"/>
            </a:xfrm>
          </p:grpSpPr>
          <p:sp>
            <p:nvSpPr>
              <p:cNvPr id="216" name="Line 213"/>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7" name="Line 214"/>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8" name="Line 215"/>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9" name="Line 216"/>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0" name="Line 217"/>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1" name="Line 218"/>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2" name="Line 219"/>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3" name="Line 22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4" name="Line 221"/>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13" name="Line 222"/>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4" name="Line 223"/>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5" name="Line 224"/>
            <p:cNvSpPr>
              <a:spLocks noChangeShapeType="1"/>
            </p:cNvSpPr>
            <p:nvPr/>
          </p:nvSpPr>
          <p:spPr bwMode="auto">
            <a:xfrm>
              <a:off x="220" y="28614"/>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35" name="Group 225"/>
          <p:cNvGrpSpPr>
            <a:grpSpLocks/>
          </p:cNvGrpSpPr>
          <p:nvPr/>
        </p:nvGrpSpPr>
        <p:grpSpPr bwMode="auto">
          <a:xfrm>
            <a:off x="4845628" y="3885271"/>
            <a:ext cx="879092" cy="250433"/>
            <a:chOff x="0" y="0"/>
            <a:chExt cx="1080" cy="215900"/>
          </a:xfrm>
        </p:grpSpPr>
        <p:grpSp>
          <p:nvGrpSpPr>
            <p:cNvPr id="199" name="Group 226"/>
            <p:cNvGrpSpPr>
              <a:grpSpLocks/>
            </p:cNvGrpSpPr>
            <p:nvPr/>
          </p:nvGrpSpPr>
          <p:grpSpPr bwMode="auto">
            <a:xfrm>
              <a:off x="0" y="0"/>
              <a:ext cx="220" cy="127000"/>
              <a:chOff x="0" y="0"/>
              <a:chExt cx="220" cy="200"/>
            </a:xfrm>
          </p:grpSpPr>
          <p:sp>
            <p:nvSpPr>
              <p:cNvPr id="203" name="Line 22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4" name="Line 22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5" name="Line 22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6" name="Line 23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7" name="Line 23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8" name="Line 23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9" name="Line 23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0" name="Line 23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1" name="Line 23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00" name="Line 236"/>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1" name="Line 237"/>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2" name="Line 238"/>
            <p:cNvSpPr>
              <a:spLocks noChangeShapeType="1"/>
            </p:cNvSpPr>
            <p:nvPr/>
          </p:nvSpPr>
          <p:spPr bwMode="auto">
            <a:xfrm>
              <a:off x="220" y="23852"/>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36" name="Group 239"/>
          <p:cNvGrpSpPr>
            <a:grpSpLocks/>
          </p:cNvGrpSpPr>
          <p:nvPr/>
        </p:nvGrpSpPr>
        <p:grpSpPr bwMode="auto">
          <a:xfrm>
            <a:off x="5724720" y="3841078"/>
            <a:ext cx="879092" cy="279896"/>
            <a:chOff x="0" y="0"/>
            <a:chExt cx="1080" cy="241300"/>
          </a:xfrm>
        </p:grpSpPr>
        <p:grpSp>
          <p:nvGrpSpPr>
            <p:cNvPr id="186" name="Group 240"/>
            <p:cNvGrpSpPr>
              <a:grpSpLocks/>
            </p:cNvGrpSpPr>
            <p:nvPr/>
          </p:nvGrpSpPr>
          <p:grpSpPr bwMode="auto">
            <a:xfrm>
              <a:off x="0" y="0"/>
              <a:ext cx="220" cy="127000"/>
              <a:chOff x="0" y="0"/>
              <a:chExt cx="220" cy="200"/>
            </a:xfrm>
          </p:grpSpPr>
          <p:sp>
            <p:nvSpPr>
              <p:cNvPr id="190" name="Line 241"/>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1" name="Line 242"/>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2" name="Line 243"/>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3" name="Line 244"/>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4" name="Line 245"/>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5" name="Line 246"/>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6" name="Line 247"/>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7" name="Line 248"/>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8" name="Line 249"/>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87" name="Line 25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8" name="Line 251"/>
            <p:cNvSpPr>
              <a:spLocks noChangeShapeType="1"/>
            </p:cNvSpPr>
            <p:nvPr/>
          </p:nvSpPr>
          <p:spPr bwMode="auto">
            <a:xfrm>
              <a:off x="460" y="101600"/>
              <a:ext cx="0" cy="1397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9" name="Line 252"/>
            <p:cNvSpPr>
              <a:spLocks noChangeShapeType="1"/>
            </p:cNvSpPr>
            <p:nvPr/>
          </p:nvSpPr>
          <p:spPr bwMode="auto">
            <a:xfrm>
              <a:off x="220" y="19090"/>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37" name="Line 263"/>
          <p:cNvSpPr>
            <a:spLocks noChangeShapeType="1"/>
          </p:cNvSpPr>
          <p:nvPr>
            <p:custDataLst>
              <p:tags r:id="rId26"/>
            </p:custDataLst>
          </p:nvPr>
        </p:nvSpPr>
        <p:spPr bwMode="auto">
          <a:xfrm>
            <a:off x="6782887" y="3907368"/>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8" name="Line 264"/>
          <p:cNvSpPr>
            <a:spLocks noChangeShapeType="1"/>
          </p:cNvSpPr>
          <p:nvPr>
            <p:custDataLst>
              <p:tags r:id="rId27"/>
            </p:custDataLst>
          </p:nvPr>
        </p:nvSpPr>
        <p:spPr bwMode="auto">
          <a:xfrm>
            <a:off x="6978241" y="3907368"/>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9" name="Line 265"/>
          <p:cNvSpPr>
            <a:spLocks noChangeShapeType="1"/>
          </p:cNvSpPr>
          <p:nvPr>
            <p:custDataLst>
              <p:tags r:id="rId28"/>
            </p:custDataLst>
          </p:nvPr>
        </p:nvSpPr>
        <p:spPr bwMode="auto">
          <a:xfrm>
            <a:off x="6782887" y="3818980"/>
            <a:ext cx="107444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0" name="Text Box 266"/>
          <p:cNvSpPr txBox="1">
            <a:spLocks noChangeArrowheads="1"/>
          </p:cNvSpPr>
          <p:nvPr>
            <p:custDataLst>
              <p:tags r:id="rId29"/>
            </p:custDataLst>
          </p:nvPr>
        </p:nvSpPr>
        <p:spPr bwMode="auto">
          <a:xfrm>
            <a:off x="4411285" y="3719541"/>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L7</a:t>
            </a:r>
          </a:p>
        </p:txBody>
      </p:sp>
      <p:sp>
        <p:nvSpPr>
          <p:cNvPr id="41" name="Text Box 267"/>
          <p:cNvSpPr txBox="1">
            <a:spLocks noChangeArrowheads="1"/>
          </p:cNvSpPr>
          <p:nvPr>
            <p:custDataLst>
              <p:tags r:id="rId30"/>
            </p:custDataLst>
          </p:nvPr>
        </p:nvSpPr>
        <p:spPr bwMode="auto">
          <a:xfrm>
            <a:off x="5253749" y="366978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L8</a:t>
            </a:r>
          </a:p>
        </p:txBody>
      </p:sp>
      <p:sp>
        <p:nvSpPr>
          <p:cNvPr id="42" name="Text Box 268"/>
          <p:cNvSpPr txBox="1">
            <a:spLocks noChangeArrowheads="1"/>
          </p:cNvSpPr>
          <p:nvPr>
            <p:custDataLst>
              <p:tags r:id="rId31"/>
            </p:custDataLst>
          </p:nvPr>
        </p:nvSpPr>
        <p:spPr bwMode="auto">
          <a:xfrm>
            <a:off x="6108421" y="360905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L9</a:t>
            </a:r>
          </a:p>
        </p:txBody>
      </p:sp>
      <p:sp>
        <p:nvSpPr>
          <p:cNvPr id="43" name="Text Box 269"/>
          <p:cNvSpPr txBox="1">
            <a:spLocks noChangeArrowheads="1"/>
          </p:cNvSpPr>
          <p:nvPr>
            <p:custDataLst>
              <p:tags r:id="rId32"/>
            </p:custDataLst>
          </p:nvPr>
        </p:nvSpPr>
        <p:spPr bwMode="auto">
          <a:xfrm>
            <a:off x="4345114" y="4095193"/>
            <a:ext cx="2616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f</a:t>
            </a:r>
          </a:p>
        </p:txBody>
      </p:sp>
      <p:sp>
        <p:nvSpPr>
          <p:cNvPr id="44" name="Text Box 270"/>
          <p:cNvSpPr txBox="1">
            <a:spLocks noChangeArrowheads="1"/>
          </p:cNvSpPr>
          <p:nvPr>
            <p:custDataLst>
              <p:tags r:id="rId33"/>
            </p:custDataLst>
          </p:nvPr>
        </p:nvSpPr>
        <p:spPr bwMode="auto">
          <a:xfrm>
            <a:off x="5193507" y="4095193"/>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g</a:t>
            </a:r>
          </a:p>
        </p:txBody>
      </p:sp>
      <p:sp>
        <p:nvSpPr>
          <p:cNvPr id="45" name="Text Box 271"/>
          <p:cNvSpPr txBox="1">
            <a:spLocks noChangeArrowheads="1"/>
          </p:cNvSpPr>
          <p:nvPr>
            <p:custDataLst>
              <p:tags r:id="rId34"/>
            </p:custDataLst>
          </p:nvPr>
        </p:nvSpPr>
        <p:spPr bwMode="auto">
          <a:xfrm>
            <a:off x="6070136" y="4095193"/>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h</a:t>
            </a:r>
          </a:p>
        </p:txBody>
      </p:sp>
      <p:sp>
        <p:nvSpPr>
          <p:cNvPr id="46" name="Text Box 272"/>
          <p:cNvSpPr txBox="1">
            <a:spLocks noChangeArrowheads="1"/>
          </p:cNvSpPr>
          <p:nvPr>
            <p:custDataLst>
              <p:tags r:id="rId35"/>
            </p:custDataLst>
          </p:nvPr>
        </p:nvSpPr>
        <p:spPr bwMode="auto">
          <a:xfrm>
            <a:off x="6961609" y="4095193"/>
            <a:ext cx="248786"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err="1">
                <a:solidFill>
                  <a:schemeClr val="tx2"/>
                </a:solidFill>
                <a:latin typeface="+mj-lt"/>
                <a:ea typeface="MS PGothic" pitchFamily="34" charset="-128"/>
                <a:cs typeface="Times New Roman" pitchFamily="18" charset="0"/>
              </a:rPr>
              <a:t>i</a:t>
            </a:r>
            <a:endParaRPr lang="en-US" altLang="zh-CN" b="1" dirty="0">
              <a:solidFill>
                <a:schemeClr val="tx2"/>
              </a:solidFill>
              <a:latin typeface="+mj-lt"/>
              <a:ea typeface="MS PGothic" pitchFamily="34" charset="-128"/>
              <a:cs typeface="Times New Roman" pitchFamily="18" charset="0"/>
            </a:endParaRPr>
          </a:p>
        </p:txBody>
      </p:sp>
      <p:sp>
        <p:nvSpPr>
          <p:cNvPr id="47" name="Text Box 273"/>
          <p:cNvSpPr txBox="1">
            <a:spLocks noChangeArrowheads="1"/>
          </p:cNvSpPr>
          <p:nvPr>
            <p:custDataLst>
              <p:tags r:id="rId36"/>
            </p:custDataLst>
          </p:nvPr>
        </p:nvSpPr>
        <p:spPr bwMode="auto">
          <a:xfrm>
            <a:off x="7810064" y="4095193"/>
            <a:ext cx="24397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j</a:t>
            </a:r>
          </a:p>
        </p:txBody>
      </p:sp>
      <p:sp>
        <p:nvSpPr>
          <p:cNvPr id="48" name="Line 35_"/>
          <p:cNvSpPr>
            <a:spLocks noChangeShapeType="1"/>
          </p:cNvSpPr>
          <p:nvPr>
            <p:custDataLst>
              <p:tags r:id="rId37"/>
            </p:custDataLst>
          </p:nvPr>
        </p:nvSpPr>
        <p:spPr bwMode="auto">
          <a:xfrm>
            <a:off x="2826972" y="3995752"/>
            <a:ext cx="1144435" cy="0"/>
          </a:xfrm>
          <a:prstGeom prst="line">
            <a:avLst/>
          </a:prstGeom>
          <a:noFill/>
          <a:ln w="19050">
            <a:solidFill>
              <a:schemeClr val="tx2"/>
            </a:solidFill>
            <a:round/>
            <a:headEnd/>
            <a:tailEnd/>
          </a:ln>
        </p:spPr>
        <p:txBody>
          <a:bodyPr/>
          <a:lstStyle/>
          <a:p>
            <a:pPr>
              <a:defRPr/>
            </a:pPr>
            <a:r>
              <a:rPr lang="en-US" altLang="zh-CN" b="1" dirty="0">
                <a:solidFill>
                  <a:schemeClr val="tx2"/>
                </a:solidFill>
                <a:latin typeface="+mj-lt"/>
                <a:ea typeface="宋体" charset="-122"/>
                <a:cs typeface="Times New Roman" pitchFamily="18" charset="0"/>
              </a:rPr>
              <a:t> </a:t>
            </a:r>
            <a:endParaRPr lang="zh-CN" altLang="en-US" b="1" dirty="0">
              <a:solidFill>
                <a:schemeClr val="tx2"/>
              </a:solidFill>
              <a:latin typeface="+mj-lt"/>
              <a:ea typeface="宋体" charset="-122"/>
              <a:cs typeface="Times New Roman" pitchFamily="18" charset="0"/>
            </a:endParaRPr>
          </a:p>
        </p:txBody>
      </p:sp>
      <p:grpSp>
        <p:nvGrpSpPr>
          <p:cNvPr id="49" name="Group 7"/>
          <p:cNvGrpSpPr>
            <a:grpSpLocks/>
          </p:cNvGrpSpPr>
          <p:nvPr/>
        </p:nvGrpSpPr>
        <p:grpSpPr bwMode="auto">
          <a:xfrm>
            <a:off x="2662761" y="2747269"/>
            <a:ext cx="130236" cy="88388"/>
            <a:chOff x="0" y="0"/>
            <a:chExt cx="160" cy="100"/>
          </a:xfrm>
        </p:grpSpPr>
        <p:sp>
          <p:nvSpPr>
            <p:cNvPr id="178" name="Line 8"/>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9" name="Line 9"/>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0" name="Line 1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1" name="Line 11"/>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2" name="Line 12"/>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3" name="Line 13"/>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4" name="Line 14"/>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85" name="Line 15"/>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50" name="Line 154"/>
          <p:cNvSpPr>
            <a:spLocks noChangeShapeType="1"/>
          </p:cNvSpPr>
          <p:nvPr>
            <p:custDataLst>
              <p:tags r:id="rId38"/>
            </p:custDataLst>
          </p:nvPr>
        </p:nvSpPr>
        <p:spPr bwMode="auto">
          <a:xfrm>
            <a:off x="2727879" y="2355047"/>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51" name="Group 7_"/>
          <p:cNvGrpSpPr>
            <a:grpSpLocks/>
          </p:cNvGrpSpPr>
          <p:nvPr/>
        </p:nvGrpSpPr>
        <p:grpSpPr bwMode="auto">
          <a:xfrm>
            <a:off x="3537783" y="2747269"/>
            <a:ext cx="130236" cy="88388"/>
            <a:chOff x="0" y="0"/>
            <a:chExt cx="160" cy="100"/>
          </a:xfrm>
        </p:grpSpPr>
        <p:sp>
          <p:nvSpPr>
            <p:cNvPr id="170" name="Line 80"/>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1" name="Line 90"/>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2" name="Line 10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3" name="Line 110"/>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4" name="Line 120"/>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5" name="Line 130"/>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6" name="Line 140"/>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77" name="Line 150"/>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52" name="Line 154_"/>
          <p:cNvSpPr>
            <a:spLocks noChangeShapeType="1"/>
          </p:cNvSpPr>
          <p:nvPr>
            <p:custDataLst>
              <p:tags r:id="rId39"/>
            </p:custDataLst>
          </p:nvPr>
        </p:nvSpPr>
        <p:spPr bwMode="auto">
          <a:xfrm>
            <a:off x="3602901" y="2355047"/>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sp>
        <p:nvSpPr>
          <p:cNvPr id="53" name="Line 154__"/>
          <p:cNvSpPr>
            <a:spLocks noChangeShapeType="1"/>
          </p:cNvSpPr>
          <p:nvPr>
            <p:custDataLst>
              <p:tags r:id="rId40"/>
            </p:custDataLst>
          </p:nvPr>
        </p:nvSpPr>
        <p:spPr bwMode="auto">
          <a:xfrm flipH="1">
            <a:off x="4477922" y="2355047"/>
            <a:ext cx="1" cy="451148"/>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54" name="Group 36_"/>
          <p:cNvGrpSpPr>
            <a:grpSpLocks/>
          </p:cNvGrpSpPr>
          <p:nvPr/>
        </p:nvGrpSpPr>
        <p:grpSpPr bwMode="auto">
          <a:xfrm>
            <a:off x="6605847" y="3785831"/>
            <a:ext cx="179074" cy="147314"/>
            <a:chOff x="0" y="0"/>
            <a:chExt cx="220" cy="200"/>
          </a:xfrm>
        </p:grpSpPr>
        <p:sp>
          <p:nvSpPr>
            <p:cNvPr id="161" name="Line 37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2" name="Line 38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3" name="Line 39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4" name="Line 4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5" name="Line 41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6" name="Line 42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7" name="Line 43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8" name="Line 44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9" name="Line 45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5" name="Group 172_"/>
          <p:cNvGrpSpPr>
            <a:grpSpLocks/>
          </p:cNvGrpSpPr>
          <p:nvPr/>
        </p:nvGrpSpPr>
        <p:grpSpPr bwMode="auto">
          <a:xfrm>
            <a:off x="4340964" y="5196153"/>
            <a:ext cx="586061" cy="427210"/>
            <a:chOff x="0" y="0"/>
            <a:chExt cx="720" cy="580"/>
          </a:xfrm>
        </p:grpSpPr>
        <p:sp>
          <p:nvSpPr>
            <p:cNvPr id="154" name="Rectangle 173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55" name="Line 174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6" name="Line 175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7" name="Line 176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8" name="Line 177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9" name="Line 178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0" name="Line 179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6" name="Group 180_"/>
          <p:cNvGrpSpPr>
            <a:grpSpLocks/>
          </p:cNvGrpSpPr>
          <p:nvPr/>
        </p:nvGrpSpPr>
        <p:grpSpPr bwMode="auto">
          <a:xfrm>
            <a:off x="5220056" y="5196153"/>
            <a:ext cx="586061" cy="427210"/>
            <a:chOff x="0" y="0"/>
            <a:chExt cx="720" cy="580"/>
          </a:xfrm>
        </p:grpSpPr>
        <p:sp>
          <p:nvSpPr>
            <p:cNvPr id="147" name="Rectangle 181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48" name="Line 182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9" name="Line 183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0" name="Line 184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1" name="Line 185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2" name="Line 186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3" name="Line 187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7" name="Group 188_"/>
          <p:cNvGrpSpPr>
            <a:grpSpLocks/>
          </p:cNvGrpSpPr>
          <p:nvPr/>
        </p:nvGrpSpPr>
        <p:grpSpPr bwMode="auto">
          <a:xfrm>
            <a:off x="6099148" y="5196153"/>
            <a:ext cx="586061" cy="427210"/>
            <a:chOff x="0" y="0"/>
            <a:chExt cx="720" cy="580"/>
          </a:xfrm>
        </p:grpSpPr>
        <p:sp>
          <p:nvSpPr>
            <p:cNvPr id="140" name="Rectangle 189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41" name="Line 190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2" name="Line 191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3" name="Line 192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4" name="Line 193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5" name="Line 194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6" name="Line 195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8" name="Group 211_"/>
          <p:cNvGrpSpPr>
            <a:grpSpLocks/>
          </p:cNvGrpSpPr>
          <p:nvPr/>
        </p:nvGrpSpPr>
        <p:grpSpPr bwMode="auto">
          <a:xfrm>
            <a:off x="3966536" y="5006483"/>
            <a:ext cx="879092" cy="250433"/>
            <a:chOff x="0" y="0"/>
            <a:chExt cx="1080" cy="215900"/>
          </a:xfrm>
        </p:grpSpPr>
        <p:grpSp>
          <p:nvGrpSpPr>
            <p:cNvPr id="127" name="Group 212"/>
            <p:cNvGrpSpPr>
              <a:grpSpLocks/>
            </p:cNvGrpSpPr>
            <p:nvPr/>
          </p:nvGrpSpPr>
          <p:grpSpPr bwMode="auto">
            <a:xfrm>
              <a:off x="0" y="0"/>
              <a:ext cx="220" cy="127000"/>
              <a:chOff x="0" y="0"/>
              <a:chExt cx="220" cy="200"/>
            </a:xfrm>
          </p:grpSpPr>
          <p:sp>
            <p:nvSpPr>
              <p:cNvPr id="131" name="Line 213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2" name="Line 214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3" name="Line 215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4" name="Line 216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5" name="Line 217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6" name="Line 218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7" name="Line 219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8" name="Line 220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9" name="Line 221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28" name="Line 222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9" name="Line 2230"/>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0" name="Line 2240"/>
            <p:cNvSpPr>
              <a:spLocks noChangeShapeType="1"/>
            </p:cNvSpPr>
            <p:nvPr/>
          </p:nvSpPr>
          <p:spPr bwMode="auto">
            <a:xfrm>
              <a:off x="220" y="28614"/>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9" name="Group 225_"/>
          <p:cNvGrpSpPr>
            <a:grpSpLocks/>
          </p:cNvGrpSpPr>
          <p:nvPr/>
        </p:nvGrpSpPr>
        <p:grpSpPr bwMode="auto">
          <a:xfrm>
            <a:off x="4845628" y="4975182"/>
            <a:ext cx="879092" cy="250433"/>
            <a:chOff x="0" y="0"/>
            <a:chExt cx="1080" cy="215900"/>
          </a:xfrm>
        </p:grpSpPr>
        <p:grpSp>
          <p:nvGrpSpPr>
            <p:cNvPr id="114" name="Group 226"/>
            <p:cNvGrpSpPr>
              <a:grpSpLocks/>
            </p:cNvGrpSpPr>
            <p:nvPr/>
          </p:nvGrpSpPr>
          <p:grpSpPr bwMode="auto">
            <a:xfrm>
              <a:off x="0" y="0"/>
              <a:ext cx="220" cy="127000"/>
              <a:chOff x="0" y="0"/>
              <a:chExt cx="220" cy="200"/>
            </a:xfrm>
          </p:grpSpPr>
          <p:sp>
            <p:nvSpPr>
              <p:cNvPr id="118" name="Line 227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9" name="Line 228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0" name="Line 229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1" name="Line 23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2" name="Line 231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3" name="Line 232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4" name="Line 233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5" name="Line 234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6" name="Line 235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15" name="Line 236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6" name="Line 2370"/>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7" name="Line 2380"/>
            <p:cNvSpPr>
              <a:spLocks noChangeShapeType="1"/>
            </p:cNvSpPr>
            <p:nvPr/>
          </p:nvSpPr>
          <p:spPr bwMode="auto">
            <a:xfrm>
              <a:off x="220" y="23852"/>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60" name="Group 239_"/>
          <p:cNvGrpSpPr>
            <a:grpSpLocks/>
          </p:cNvGrpSpPr>
          <p:nvPr/>
        </p:nvGrpSpPr>
        <p:grpSpPr bwMode="auto">
          <a:xfrm>
            <a:off x="5724720" y="4930989"/>
            <a:ext cx="879092" cy="279896"/>
            <a:chOff x="0" y="0"/>
            <a:chExt cx="1080" cy="241300"/>
          </a:xfrm>
        </p:grpSpPr>
        <p:grpSp>
          <p:nvGrpSpPr>
            <p:cNvPr id="101" name="Group 240"/>
            <p:cNvGrpSpPr>
              <a:grpSpLocks/>
            </p:cNvGrpSpPr>
            <p:nvPr/>
          </p:nvGrpSpPr>
          <p:grpSpPr bwMode="auto">
            <a:xfrm>
              <a:off x="0" y="0"/>
              <a:ext cx="220" cy="127000"/>
              <a:chOff x="0" y="0"/>
              <a:chExt cx="220" cy="200"/>
            </a:xfrm>
          </p:grpSpPr>
          <p:sp>
            <p:nvSpPr>
              <p:cNvPr id="105" name="Line 241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6" name="Line 242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7" name="Line 243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8" name="Line 24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9" name="Line 245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0" name="Line 246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1" name="Line 247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2" name="Line 248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3" name="Line 249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02" name="Line 250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3" name="Line 2510"/>
            <p:cNvSpPr>
              <a:spLocks noChangeShapeType="1"/>
            </p:cNvSpPr>
            <p:nvPr/>
          </p:nvSpPr>
          <p:spPr bwMode="auto">
            <a:xfrm>
              <a:off x="460" y="101600"/>
              <a:ext cx="0" cy="1397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4" name="Line 2520"/>
            <p:cNvSpPr>
              <a:spLocks noChangeShapeType="1"/>
            </p:cNvSpPr>
            <p:nvPr/>
          </p:nvSpPr>
          <p:spPr bwMode="auto">
            <a:xfrm>
              <a:off x="220" y="19090"/>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61" name="Text Box 266_"/>
          <p:cNvSpPr txBox="1">
            <a:spLocks noChangeArrowheads="1"/>
          </p:cNvSpPr>
          <p:nvPr>
            <p:custDataLst>
              <p:tags r:id="rId41"/>
            </p:custDataLst>
          </p:nvPr>
        </p:nvSpPr>
        <p:spPr bwMode="auto">
          <a:xfrm>
            <a:off x="4411285" y="4809452"/>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L3</a:t>
            </a:r>
          </a:p>
        </p:txBody>
      </p:sp>
      <p:sp>
        <p:nvSpPr>
          <p:cNvPr id="62" name="Text Box 267_"/>
          <p:cNvSpPr txBox="1">
            <a:spLocks noChangeArrowheads="1"/>
          </p:cNvSpPr>
          <p:nvPr>
            <p:custDataLst>
              <p:tags r:id="rId42"/>
            </p:custDataLst>
          </p:nvPr>
        </p:nvSpPr>
        <p:spPr bwMode="auto">
          <a:xfrm>
            <a:off x="5253749" y="4759701"/>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L4</a:t>
            </a:r>
          </a:p>
        </p:txBody>
      </p:sp>
      <p:sp>
        <p:nvSpPr>
          <p:cNvPr id="63" name="Text Box 268_"/>
          <p:cNvSpPr txBox="1">
            <a:spLocks noChangeArrowheads="1"/>
          </p:cNvSpPr>
          <p:nvPr>
            <p:custDataLst>
              <p:tags r:id="rId43"/>
            </p:custDataLst>
          </p:nvPr>
        </p:nvSpPr>
        <p:spPr bwMode="auto">
          <a:xfrm>
            <a:off x="6108421" y="4698966"/>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L5</a:t>
            </a:r>
          </a:p>
        </p:txBody>
      </p:sp>
      <p:sp>
        <p:nvSpPr>
          <p:cNvPr id="64" name="Text Box 269_"/>
          <p:cNvSpPr txBox="1">
            <a:spLocks noChangeArrowheads="1"/>
          </p:cNvSpPr>
          <p:nvPr>
            <p:custDataLst>
              <p:tags r:id="rId44"/>
            </p:custDataLst>
          </p:nvPr>
        </p:nvSpPr>
        <p:spPr bwMode="auto">
          <a:xfrm>
            <a:off x="4342317" y="5185105"/>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a</a:t>
            </a:r>
          </a:p>
        </p:txBody>
      </p:sp>
      <p:sp>
        <p:nvSpPr>
          <p:cNvPr id="65" name="Text Box 270_"/>
          <p:cNvSpPr txBox="1">
            <a:spLocks noChangeArrowheads="1"/>
          </p:cNvSpPr>
          <p:nvPr>
            <p:custDataLst>
              <p:tags r:id="rId45"/>
            </p:custDataLst>
          </p:nvPr>
        </p:nvSpPr>
        <p:spPr bwMode="auto">
          <a:xfrm>
            <a:off x="5192232" y="5185105"/>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b</a:t>
            </a:r>
          </a:p>
        </p:txBody>
      </p:sp>
      <p:sp>
        <p:nvSpPr>
          <p:cNvPr id="66" name="Text Box 271_"/>
          <p:cNvSpPr txBox="1">
            <a:spLocks noChangeArrowheads="1"/>
          </p:cNvSpPr>
          <p:nvPr>
            <p:custDataLst>
              <p:tags r:id="rId46"/>
            </p:custDataLst>
          </p:nvPr>
        </p:nvSpPr>
        <p:spPr bwMode="auto">
          <a:xfrm>
            <a:off x="6072690" y="5185105"/>
            <a:ext cx="287259"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c</a:t>
            </a:r>
          </a:p>
        </p:txBody>
      </p:sp>
      <p:grpSp>
        <p:nvGrpSpPr>
          <p:cNvPr id="67" name="Group 196_"/>
          <p:cNvGrpSpPr>
            <a:grpSpLocks/>
          </p:cNvGrpSpPr>
          <p:nvPr/>
        </p:nvGrpSpPr>
        <p:grpSpPr bwMode="auto">
          <a:xfrm>
            <a:off x="6978241" y="5201678"/>
            <a:ext cx="586061" cy="427210"/>
            <a:chOff x="0" y="0"/>
            <a:chExt cx="720" cy="580"/>
          </a:xfrm>
        </p:grpSpPr>
        <p:sp>
          <p:nvSpPr>
            <p:cNvPr id="94" name="Rectangle 197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95" name="Line 198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6" name="Line 199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7" name="Line 20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8" name="Line 201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9" name="Line 202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0" name="Line 203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68" name="Line 205_"/>
          <p:cNvSpPr>
            <a:spLocks noChangeShapeType="1"/>
          </p:cNvSpPr>
          <p:nvPr>
            <p:custDataLst>
              <p:tags r:id="rId47"/>
            </p:custDataLst>
          </p:nvPr>
        </p:nvSpPr>
        <p:spPr bwMode="auto">
          <a:xfrm>
            <a:off x="7864232" y="5512879"/>
            <a:ext cx="13023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9" name="Line 206_"/>
          <p:cNvSpPr>
            <a:spLocks noChangeShapeType="1"/>
          </p:cNvSpPr>
          <p:nvPr>
            <p:custDataLst>
              <p:tags r:id="rId48"/>
            </p:custDataLst>
          </p:nvPr>
        </p:nvSpPr>
        <p:spPr bwMode="auto">
          <a:xfrm>
            <a:off x="7864232" y="4914416"/>
            <a:ext cx="0" cy="597143"/>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70" name="组合 977"/>
          <p:cNvGrpSpPr/>
          <p:nvPr/>
        </p:nvGrpSpPr>
        <p:grpSpPr>
          <a:xfrm>
            <a:off x="7961908" y="5422649"/>
            <a:ext cx="488385" cy="206239"/>
            <a:chOff x="6815757" y="3906840"/>
            <a:chExt cx="381000" cy="177800"/>
          </a:xfrm>
        </p:grpSpPr>
        <p:sp>
          <p:nvSpPr>
            <p:cNvPr id="89" name="Rectangle 2040"/>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90" name="Line 2070"/>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1" name="Line 2080"/>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2" name="Line 2090"/>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3" name="Line 210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71" name="Line 263_"/>
          <p:cNvSpPr>
            <a:spLocks noChangeShapeType="1"/>
          </p:cNvSpPr>
          <p:nvPr>
            <p:custDataLst>
              <p:tags r:id="rId49"/>
            </p:custDataLst>
          </p:nvPr>
        </p:nvSpPr>
        <p:spPr bwMode="auto">
          <a:xfrm>
            <a:off x="6782887" y="5002804"/>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2" name="Line 264_"/>
          <p:cNvSpPr>
            <a:spLocks noChangeShapeType="1"/>
          </p:cNvSpPr>
          <p:nvPr>
            <p:custDataLst>
              <p:tags r:id="rId50"/>
            </p:custDataLst>
          </p:nvPr>
        </p:nvSpPr>
        <p:spPr bwMode="auto">
          <a:xfrm>
            <a:off x="6978241" y="5002804"/>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3" name="Line 265_"/>
          <p:cNvSpPr>
            <a:spLocks noChangeShapeType="1"/>
          </p:cNvSpPr>
          <p:nvPr>
            <p:custDataLst>
              <p:tags r:id="rId51"/>
            </p:custDataLst>
          </p:nvPr>
        </p:nvSpPr>
        <p:spPr bwMode="auto">
          <a:xfrm>
            <a:off x="6782887" y="4914416"/>
            <a:ext cx="107444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4" name="Text Box 272_"/>
          <p:cNvSpPr txBox="1">
            <a:spLocks noChangeArrowheads="1"/>
          </p:cNvSpPr>
          <p:nvPr>
            <p:custDataLst>
              <p:tags r:id="rId52"/>
            </p:custDataLst>
          </p:nvPr>
        </p:nvSpPr>
        <p:spPr bwMode="auto">
          <a:xfrm>
            <a:off x="6956259" y="5190629"/>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d</a:t>
            </a:r>
          </a:p>
        </p:txBody>
      </p:sp>
      <p:sp>
        <p:nvSpPr>
          <p:cNvPr id="75" name="Text Box 273_"/>
          <p:cNvSpPr txBox="1">
            <a:spLocks noChangeArrowheads="1"/>
          </p:cNvSpPr>
          <p:nvPr>
            <p:custDataLst>
              <p:tags r:id="rId53"/>
            </p:custDataLst>
          </p:nvPr>
        </p:nvSpPr>
        <p:spPr bwMode="auto">
          <a:xfrm>
            <a:off x="7845431" y="5190629"/>
            <a:ext cx="300083"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e</a:t>
            </a:r>
          </a:p>
        </p:txBody>
      </p:sp>
      <p:grpSp>
        <p:nvGrpSpPr>
          <p:cNvPr id="76" name="Group 36__"/>
          <p:cNvGrpSpPr>
            <a:grpSpLocks/>
          </p:cNvGrpSpPr>
          <p:nvPr/>
        </p:nvGrpSpPr>
        <p:grpSpPr bwMode="auto">
          <a:xfrm>
            <a:off x="6605847" y="4881267"/>
            <a:ext cx="179074" cy="147314"/>
            <a:chOff x="0" y="0"/>
            <a:chExt cx="220" cy="200"/>
          </a:xfrm>
        </p:grpSpPr>
        <p:sp>
          <p:nvSpPr>
            <p:cNvPr id="80" name="Line 370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1" name="Line 380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2" name="Line 390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3" name="Line 40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4" name="Line 410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5" name="Line 420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6" name="Line 430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7" name="Line 440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8" name="Line 450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aphicFrame>
        <p:nvGraphicFramePr>
          <p:cNvPr id="267" name="表格 286"/>
          <p:cNvGraphicFramePr>
            <a:graphicFrameLocks noGrp="1"/>
          </p:cNvGraphicFramePr>
          <p:nvPr>
            <p:custDataLst>
              <p:tags r:id="rId54"/>
            </p:custDataLst>
          </p:nvPr>
        </p:nvGraphicFramePr>
        <p:xfrm>
          <a:off x="5052508" y="1165612"/>
          <a:ext cx="5274273" cy="2111984"/>
        </p:xfrm>
        <a:graphic>
          <a:graphicData uri="http://schemas.openxmlformats.org/drawingml/2006/table">
            <a:tbl>
              <a:tblPr/>
              <a:tblGrid>
                <a:gridCol w="1550539">
                  <a:extLst>
                    <a:ext uri="{9D8B030D-6E8A-4147-A177-3AD203B41FA5}">
                      <a16:colId xmlns:a16="http://schemas.microsoft.com/office/drawing/2014/main" val="20000"/>
                    </a:ext>
                  </a:extLst>
                </a:gridCol>
                <a:gridCol w="760900">
                  <a:extLst>
                    <a:ext uri="{9D8B030D-6E8A-4147-A177-3AD203B41FA5}">
                      <a16:colId xmlns:a16="http://schemas.microsoft.com/office/drawing/2014/main" val="20001"/>
                    </a:ext>
                  </a:extLst>
                </a:gridCol>
                <a:gridCol w="900953">
                  <a:extLst>
                    <a:ext uri="{9D8B030D-6E8A-4147-A177-3AD203B41FA5}">
                      <a16:colId xmlns:a16="http://schemas.microsoft.com/office/drawing/2014/main" val="20002"/>
                    </a:ext>
                  </a:extLst>
                </a:gridCol>
                <a:gridCol w="2061881">
                  <a:extLst>
                    <a:ext uri="{9D8B030D-6E8A-4147-A177-3AD203B41FA5}">
                      <a16:colId xmlns:a16="http://schemas.microsoft.com/office/drawing/2014/main" val="20003"/>
                    </a:ext>
                  </a:extLst>
                </a:gridCol>
              </a:tblGrid>
              <a:tr h="386444">
                <a:tc gridSpan="2">
                  <a:txBody>
                    <a:bodyPr/>
                    <a:lstStyle/>
                    <a:p>
                      <a:pPr algn="l" fontAlgn="ctr"/>
                      <a:r>
                        <a:rPr lang="en-US" sz="1200" b="1" i="0" u="none" strike="noStrike" dirty="0">
                          <a:solidFill>
                            <a:srgbClr val="000000"/>
                          </a:solidFill>
                          <a:effectLst/>
                          <a:latin typeface="Calibri" panose="020F0502020204030204" pitchFamily="34" charset="0"/>
                          <a:ea typeface="微软雅黑" panose="020B0503020204020204" pitchFamily="34" charset="-122"/>
                        </a:rPr>
                        <a:t>Total piping length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1000m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ea typeface="微软雅黑" panose="020B0503020204020204" pitchFamily="34" charset="-122"/>
                        </a:rPr>
                        <a:t>L1 + 2 x Ʃ{L2 to L9} + Ʃ{a to 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030">
                <a:tc rowSpan="2">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Longest length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Actual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175m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effectLst/>
                          <a:latin typeface="Calibri" panose="020F0502020204030204" pitchFamily="34" charset="0"/>
                          <a:ea typeface="微软雅黑" panose="020B0503020204020204" pitchFamily="34" charset="-122"/>
                        </a:rPr>
                        <a:t>L1 + Ʃ{L2 to L5} + 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030">
                <a:tc vMerge="1">
                  <a:txBody>
                    <a:bodyPr/>
                    <a:lstStyle/>
                    <a:p>
                      <a:endParaRPr lang="zh-CN" altLang="en-US"/>
                    </a:p>
                  </a:txBody>
                  <a:tcPr/>
                </a:tc>
                <a:tc>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Equivalent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200m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2"/>
                  </a:ext>
                </a:extLst>
              </a:tr>
              <a:tr h="264030">
                <a:tc gridSpan="2">
                  <a:txBody>
                    <a:bodyPr/>
                    <a:lstStyle/>
                    <a:p>
                      <a:pPr algn="l" fontAlgn="ctr"/>
                      <a:r>
                        <a:rPr lang="en-US" sz="1200" b="1" i="0" u="none" strike="noStrike" dirty="0">
                          <a:solidFill>
                            <a:srgbClr val="000000"/>
                          </a:solidFill>
                          <a:effectLst/>
                          <a:latin typeface="Calibri" panose="020F0502020204030204" pitchFamily="34" charset="0"/>
                          <a:ea typeface="微软雅黑" panose="020B0503020204020204" pitchFamily="34" charset="-122"/>
                        </a:rPr>
                        <a:t>Longest length after first branch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40m / 90m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ea typeface="微软雅黑" panose="020B0503020204020204" pitchFamily="34" charset="-122"/>
                        </a:rPr>
                        <a:t>Ʃ{L2 to L5} + 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4030">
                <a:tc rowSpan="2">
                  <a:txBody>
                    <a:bodyPr/>
                    <a:lstStyle/>
                    <a:p>
                      <a:pPr algn="l" fontAlgn="ctr"/>
                      <a:r>
                        <a:rPr lang="en-US" sz="1200" b="1" i="0" u="none" strike="noStrike" dirty="0">
                          <a:solidFill>
                            <a:srgbClr val="000000"/>
                          </a:solidFill>
                          <a:effectLst/>
                          <a:latin typeface="Calibri" panose="020F0502020204030204" pitchFamily="34" charset="0"/>
                          <a:ea typeface="微软雅黑" panose="020B0503020204020204" pitchFamily="34" charset="-122"/>
                        </a:rPr>
                        <a:t>Largest level difference between indoor and outdoor unit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ODU 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90m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5757">
                <a:tc vMerge="1">
                  <a:txBody>
                    <a:bodyPr/>
                    <a:lstStyle/>
                    <a:p>
                      <a:endParaRPr lang="zh-CN" altLang="en-US"/>
                    </a:p>
                  </a:txBody>
                  <a:tcPr/>
                </a:tc>
                <a:tc>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ODU down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110m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7641">
                <a:tc gridSpan="2">
                  <a:txBody>
                    <a:bodyPr/>
                    <a:lstStyle/>
                    <a:p>
                      <a:pPr algn="l" fontAlgn="ctr"/>
                      <a:r>
                        <a:rPr lang="en-US" sz="1200" b="1" i="0" u="none" strike="noStrike">
                          <a:solidFill>
                            <a:srgbClr val="000000"/>
                          </a:solidFill>
                          <a:effectLst/>
                          <a:latin typeface="Calibri" panose="020F0502020204030204" pitchFamily="34" charset="0"/>
                          <a:ea typeface="微软雅黑" panose="020B0503020204020204" pitchFamily="34" charset="-122"/>
                        </a:rPr>
                        <a:t>Largest level difference between indoor units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200" b="0" i="0" u="none" strike="noStrike">
                          <a:solidFill>
                            <a:srgbClr val="000000"/>
                          </a:solidFill>
                          <a:effectLst/>
                          <a:latin typeface="Calibri" panose="020F0502020204030204" pitchFamily="34" charset="0"/>
                          <a:ea typeface="微软雅黑" panose="020B0503020204020204" pitchFamily="34" charset="-122"/>
                        </a:rPr>
                        <a:t>≤ 30m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ea typeface="微软雅黑" panose="020B0503020204020204" pitchFamily="34" charset="-122"/>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269" name="Picture 268"/>
          <p:cNvPicPr>
            <a:picLocks noChangeAspect="1"/>
          </p:cNvPicPr>
          <p:nvPr>
            <p:custDataLst>
              <p:tags r:id="rId55"/>
            </p:custDataLst>
          </p:nvPr>
        </p:nvPicPr>
        <p:blipFill rotWithShape="1">
          <a:blip r:embed="rId59" cstate="hqprint">
            <a:extLst>
              <a:ext uri="{28A0092B-C50C-407E-A947-70E740481C1C}">
                <a14:useLocalDpi xmlns:a14="http://schemas.microsoft.com/office/drawing/2010/main"/>
              </a:ext>
            </a:extLst>
          </a:blip>
          <a:srcRect/>
          <a:stretch/>
        </p:blipFill>
        <p:spPr>
          <a:xfrm>
            <a:off x="2964390" y="1420566"/>
            <a:ext cx="958784" cy="1094757"/>
          </a:xfrm>
          <a:prstGeom prst="rect">
            <a:avLst/>
          </a:prstGeom>
        </p:spPr>
      </p:pic>
      <p:pic>
        <p:nvPicPr>
          <p:cNvPr id="270" name="Picture 269"/>
          <p:cNvPicPr>
            <a:picLocks noChangeAspect="1"/>
          </p:cNvPicPr>
          <p:nvPr>
            <p:custDataLst>
              <p:tags r:id="rId56"/>
            </p:custDataLst>
          </p:nvPr>
        </p:nvPicPr>
        <p:blipFill rotWithShape="1">
          <a:blip r:embed="rId59" cstate="hqprint">
            <a:extLst>
              <a:ext uri="{28A0092B-C50C-407E-A947-70E740481C1C}">
                <a14:useLocalDpi xmlns:a14="http://schemas.microsoft.com/office/drawing/2010/main"/>
              </a:ext>
            </a:extLst>
          </a:blip>
          <a:srcRect/>
          <a:stretch/>
        </p:blipFill>
        <p:spPr>
          <a:xfrm>
            <a:off x="1843537" y="1442941"/>
            <a:ext cx="958784" cy="1094757"/>
          </a:xfrm>
          <a:prstGeom prst="rect">
            <a:avLst/>
          </a:prstGeom>
        </p:spPr>
      </p:pic>
      <p:pic>
        <p:nvPicPr>
          <p:cNvPr id="271" name="Picture 270"/>
          <p:cNvPicPr>
            <a:picLocks noChangeAspect="1"/>
          </p:cNvPicPr>
          <p:nvPr>
            <p:custDataLst>
              <p:tags r:id="rId57"/>
            </p:custDataLst>
          </p:nvPr>
        </p:nvPicPr>
        <p:blipFill rotWithShape="1">
          <a:blip r:embed="rId59" cstate="hqprint">
            <a:extLst>
              <a:ext uri="{28A0092B-C50C-407E-A947-70E740481C1C}">
                <a14:useLocalDpi xmlns:a14="http://schemas.microsoft.com/office/drawing/2010/main"/>
              </a:ext>
            </a:extLst>
          </a:blip>
          <a:srcRect/>
          <a:stretch/>
        </p:blipFill>
        <p:spPr>
          <a:xfrm>
            <a:off x="4065919" y="1429456"/>
            <a:ext cx="958784" cy="1094757"/>
          </a:xfrm>
          <a:prstGeom prst="rect">
            <a:avLst/>
          </a:prstGeom>
        </p:spPr>
      </p:pic>
    </p:spTree>
    <p:custDataLst>
      <p:tags r:id="rId1"/>
    </p:custDataLst>
    <p:extLst>
      <p:ext uri="{BB962C8B-B14F-4D97-AF65-F5344CB8AC3E}">
        <p14:creationId xmlns:p14="http://schemas.microsoft.com/office/powerpoint/2010/main" val="303694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p:txBody>
          <a:bodyPr/>
          <a:lstStyle/>
          <a:p>
            <a:pPr marL="0" indent="0">
              <a:buNone/>
            </a:pPr>
            <a:r>
              <a:rPr lang="en-GB" dirty="0"/>
              <a:t>Vacuum</a:t>
            </a:r>
          </a:p>
        </p:txBody>
      </p:sp>
      <p:pic>
        <p:nvPicPr>
          <p:cNvPr id="11" name="图片 5"/>
          <p:cNvPicPr/>
          <p:nvPr/>
        </p:nvPicPr>
        <p:blipFill>
          <a:blip r:embed="rId7">
            <a:extLst>
              <a:ext uri="{28A0092B-C50C-407E-A947-70E740481C1C}">
                <a14:useLocalDpi xmlns:a14="http://schemas.microsoft.com/office/drawing/2010/main" val="0"/>
              </a:ext>
            </a:extLst>
          </a:blip>
          <a:srcRect/>
          <a:stretch>
            <a:fillRect/>
          </a:stretch>
        </p:blipFill>
        <p:spPr bwMode="auto">
          <a:xfrm>
            <a:off x="1973576" y="1110815"/>
            <a:ext cx="8095067" cy="3245359"/>
          </a:xfrm>
          <a:prstGeom prst="rect">
            <a:avLst/>
          </a:prstGeom>
          <a:noFill/>
          <a:ln>
            <a:noFill/>
          </a:ln>
        </p:spPr>
      </p:pic>
      <p:pic>
        <p:nvPicPr>
          <p:cNvPr id="12" name="图片 7"/>
          <p:cNvPicPr/>
          <p:nvPr/>
        </p:nvPicPr>
        <p:blipFill>
          <a:blip r:embed="rId8">
            <a:extLst>
              <a:ext uri="{28A0092B-C50C-407E-A947-70E740481C1C}">
                <a14:useLocalDpi xmlns:a14="http://schemas.microsoft.com/office/drawing/2010/main" val="0"/>
              </a:ext>
            </a:extLst>
          </a:blip>
          <a:srcRect/>
          <a:stretch>
            <a:fillRect/>
          </a:stretch>
        </p:blipFill>
        <p:spPr bwMode="auto">
          <a:xfrm>
            <a:off x="4111440" y="4100011"/>
            <a:ext cx="1609650" cy="1750677"/>
          </a:xfrm>
          <a:prstGeom prst="rect">
            <a:avLst/>
          </a:prstGeom>
          <a:noFill/>
          <a:ln>
            <a:noFill/>
          </a:ln>
        </p:spPr>
      </p:pic>
      <p:sp>
        <p:nvSpPr>
          <p:cNvPr id="15" name="矩形 8"/>
          <p:cNvSpPr/>
          <p:nvPr/>
        </p:nvSpPr>
        <p:spPr>
          <a:xfrm>
            <a:off x="2213595" y="4790683"/>
            <a:ext cx="1657826" cy="369332"/>
          </a:xfrm>
          <a:prstGeom prst="rect">
            <a:avLst/>
          </a:prstGeom>
        </p:spPr>
        <p:txBody>
          <a:bodyPr wrap="none">
            <a:spAutoFit/>
          </a:bodyPr>
          <a:lstStyle/>
          <a:p>
            <a:r>
              <a:rPr lang="en-US" altLang="zh-CN" i="1" dirty="0">
                <a:ea typeface="华文中宋" pitchFamily="2" charset="-122"/>
                <a:cs typeface="Times New Roman" pitchFamily="18" charset="0"/>
              </a:rPr>
              <a:t>Pressure gauge</a:t>
            </a:r>
          </a:p>
        </p:txBody>
      </p:sp>
    </p:spTree>
    <p:custDataLst>
      <p:tags r:id="rId1"/>
    </p:custDataLst>
    <p:extLst>
      <p:ext uri="{BB962C8B-B14F-4D97-AF65-F5344CB8AC3E}">
        <p14:creationId xmlns:p14="http://schemas.microsoft.com/office/powerpoint/2010/main" val="3105150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Charging refrigerant</a:t>
            </a:r>
          </a:p>
        </p:txBody>
      </p:sp>
      <p:sp>
        <p:nvSpPr>
          <p:cNvPr id="13" name="文本框 4"/>
          <p:cNvSpPr txBox="1"/>
          <p:nvPr/>
        </p:nvSpPr>
        <p:spPr>
          <a:xfrm>
            <a:off x="259080" y="1424940"/>
            <a:ext cx="10452100" cy="142192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Only charge refrigerant after performing a </a:t>
            </a:r>
            <a:r>
              <a:rPr lang="en-US" altLang="zh-CN" dirty="0" err="1"/>
              <a:t>gastightness</a:t>
            </a:r>
            <a:r>
              <a:rPr lang="en-US" altLang="zh-CN" dirty="0"/>
              <a:t> test and vacuum drying.</a:t>
            </a:r>
          </a:p>
          <a:p>
            <a:pPr marL="285750" indent="-285750">
              <a:lnSpc>
                <a:spcPct val="120000"/>
              </a:lnSpc>
              <a:buFont typeface="Arial" panose="020B0604020202020204" pitchFamily="34" charset="0"/>
              <a:buChar char="•"/>
            </a:pPr>
            <a:r>
              <a:rPr lang="en-US" altLang="zh-CN" dirty="0"/>
              <a:t>Never charge more refrigerant than required as doing so can lead to liquid hammering.</a:t>
            </a:r>
          </a:p>
          <a:p>
            <a:pPr marL="285750" indent="-285750">
              <a:lnSpc>
                <a:spcPct val="120000"/>
              </a:lnSpc>
              <a:buFont typeface="Arial" panose="020B0604020202020204" pitchFamily="34" charset="0"/>
              <a:buChar char="•"/>
            </a:pPr>
            <a:r>
              <a:rPr lang="en-US" altLang="zh-CN" dirty="0"/>
              <a:t>Only use refrigerant R410A, use tools and equipment designed for use with R410A.</a:t>
            </a:r>
          </a:p>
          <a:p>
            <a:pPr marL="285750" indent="-285750">
              <a:lnSpc>
                <a:spcPct val="120000"/>
              </a:lnSpc>
              <a:buFont typeface="Arial" panose="020B0604020202020204" pitchFamily="34" charset="0"/>
              <a:buChar char="•"/>
            </a:pPr>
            <a:r>
              <a:rPr lang="en-US" altLang="zh-CN" dirty="0"/>
              <a:t>Always use protective gloves and protect your eyes when charging refrigerant. </a:t>
            </a:r>
          </a:p>
        </p:txBody>
      </p:sp>
      <p:graphicFrame>
        <p:nvGraphicFramePr>
          <p:cNvPr id="15" name="图示 1"/>
          <p:cNvGraphicFramePr/>
          <p:nvPr/>
        </p:nvGraphicFramePr>
        <p:xfrm>
          <a:off x="1326675" y="2769853"/>
          <a:ext cx="10167026" cy="28843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矩形 6"/>
          <p:cNvSpPr/>
          <p:nvPr/>
        </p:nvSpPr>
        <p:spPr>
          <a:xfrm>
            <a:off x="906987" y="2769853"/>
            <a:ext cx="1157625"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Procedure</a:t>
            </a:r>
            <a:endParaRPr lang="zh-CN" altLang="en-US" b="1" i="1" dirty="0">
              <a:solidFill>
                <a:schemeClr val="tx2"/>
              </a:solidFill>
              <a:ea typeface="华文中宋" pitchFamily="2" charset="-122"/>
              <a:cs typeface="Times New Roman" pitchFamily="18" charset="0"/>
            </a:endParaRPr>
          </a:p>
        </p:txBody>
      </p:sp>
    </p:spTree>
    <p:custDataLst>
      <p:tags r:id="rId1"/>
    </p:custDataLst>
    <p:extLst>
      <p:ext uri="{BB962C8B-B14F-4D97-AF65-F5344CB8AC3E}">
        <p14:creationId xmlns:p14="http://schemas.microsoft.com/office/powerpoint/2010/main" val="4086996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Charging refrigerant</a:t>
            </a:r>
          </a:p>
        </p:txBody>
      </p:sp>
      <p:sp>
        <p:nvSpPr>
          <p:cNvPr id="13" name="文本框 4"/>
          <p:cNvSpPr txBox="1"/>
          <p:nvPr/>
        </p:nvSpPr>
        <p:spPr>
          <a:xfrm>
            <a:off x="259080" y="1424940"/>
            <a:ext cx="10452100" cy="105900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The additional refrigerant charge required depends on the lengths and diameters of the outdoor and indoor liquid pipes.</a:t>
            </a:r>
          </a:p>
          <a:p>
            <a:pPr marL="285750" indent="-285750">
              <a:lnSpc>
                <a:spcPct val="120000"/>
              </a:lnSpc>
              <a:buFont typeface="Arial" panose="020B0604020202020204" pitchFamily="34" charset="0"/>
              <a:buChar char="•"/>
            </a:pPr>
            <a:r>
              <a:rPr lang="en-US" altLang="zh-CN" dirty="0"/>
              <a:t>Assume 0.5m for the equivalent pipe length of each branch joint.</a:t>
            </a:r>
          </a:p>
        </p:txBody>
      </p:sp>
      <p:graphicFrame>
        <p:nvGraphicFramePr>
          <p:cNvPr id="11" name="表格 2"/>
          <p:cNvGraphicFramePr>
            <a:graphicFrameLocks noGrp="1"/>
          </p:cNvGraphicFramePr>
          <p:nvPr/>
        </p:nvGraphicFramePr>
        <p:xfrm>
          <a:off x="2662753" y="2510568"/>
          <a:ext cx="6879772" cy="2772519"/>
        </p:xfrm>
        <a:graphic>
          <a:graphicData uri="http://schemas.openxmlformats.org/drawingml/2006/table">
            <a:tbl>
              <a:tblPr firstRow="1" firstCol="1" bandRow="1"/>
              <a:tblGrid>
                <a:gridCol w="2102289">
                  <a:extLst>
                    <a:ext uri="{9D8B030D-6E8A-4147-A177-3AD203B41FA5}">
                      <a16:colId xmlns:a16="http://schemas.microsoft.com/office/drawing/2014/main" val="20000"/>
                    </a:ext>
                  </a:extLst>
                </a:gridCol>
                <a:gridCol w="4777483">
                  <a:extLst>
                    <a:ext uri="{9D8B030D-6E8A-4147-A177-3AD203B41FA5}">
                      <a16:colId xmlns:a16="http://schemas.microsoft.com/office/drawing/2014/main" val="20001"/>
                    </a:ext>
                  </a:extLst>
                </a:gridCol>
              </a:tblGrid>
              <a:tr h="577959">
                <a:tc>
                  <a:txBody>
                    <a:bodyPr/>
                    <a:lstStyle/>
                    <a:p>
                      <a:pPr algn="ctr">
                        <a:spcAft>
                          <a:spcPts val="0"/>
                        </a:spcAft>
                      </a:pPr>
                      <a:r>
                        <a:rPr lang="en-US" sz="1800" b="1" kern="100">
                          <a:effectLst/>
                          <a:latin typeface="Calibri" panose="020F0502020204030204" pitchFamily="34" charset="0"/>
                          <a:ea typeface="宋体" panose="02010600030101010101" pitchFamily="2" charset="-122"/>
                          <a:cs typeface="Calibri" panose="020F0502020204030204" pitchFamily="34" charset="0"/>
                        </a:rPr>
                        <a:t>Liquid side piping (mm)</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b="1" kern="100">
                          <a:effectLst/>
                          <a:latin typeface="Calibri" panose="020F0502020204030204" pitchFamily="34" charset="0"/>
                          <a:ea typeface="宋体" panose="02010600030101010101" pitchFamily="2" charset="-122"/>
                          <a:cs typeface="Calibri" panose="020F0502020204030204" pitchFamily="34" charset="0"/>
                        </a:rPr>
                        <a:t>Additional refrigerant charge per meter of equivalent length of piping (kg)</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48022">
                <a:tc>
                  <a:txBody>
                    <a:bodyPr/>
                    <a:lstStyle/>
                    <a:p>
                      <a:pPr algn="ctr">
                        <a:spcAft>
                          <a:spcPts val="0"/>
                        </a:spcAft>
                      </a:pPr>
                      <a:r>
                        <a:rPr lang="en-US" sz="1800" kern="0"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Φ6.35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0.022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Φ9.53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0.057</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Φ12.7</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0.110</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Φ15.9</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0.170</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Φ19.1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0.260</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Φ22.2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0.360</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Φ25.4</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effectLst/>
                          <a:latin typeface="Calibri" panose="020F0502020204030204" pitchFamily="34" charset="0"/>
                          <a:ea typeface="宋体" panose="02010600030101010101" pitchFamily="2" charset="-122"/>
                          <a:cs typeface="Calibri" panose="020F0502020204030204" pitchFamily="34" charset="0"/>
                        </a:rPr>
                        <a:t>0.520</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8022">
                <a:tc>
                  <a:txBody>
                    <a:bodyPr/>
                    <a:lstStyle/>
                    <a:p>
                      <a:pPr algn="ctr">
                        <a:spcAft>
                          <a:spcPts val="0"/>
                        </a:spcAft>
                      </a:pPr>
                      <a:r>
                        <a:rPr lang="en-US" sz="1800" kern="0">
                          <a:solidFill>
                            <a:srgbClr val="000000"/>
                          </a:solidFill>
                          <a:effectLst/>
                          <a:latin typeface="Calibri" panose="020F0502020204030204" pitchFamily="34" charset="0"/>
                          <a:ea typeface="宋体" panose="02010600030101010101" pitchFamily="2" charset="-122"/>
                          <a:cs typeface="Calibri" panose="020F0502020204030204" pitchFamily="34" charset="0"/>
                        </a:rPr>
                        <a:t>Φ28.6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Calibri" panose="020F0502020204030204" pitchFamily="34" charset="0"/>
                          <a:ea typeface="宋体" panose="02010600030101010101" pitchFamily="2" charset="-122"/>
                          <a:cs typeface="Calibri" panose="020F0502020204030204" pitchFamily="34" charset="0"/>
                        </a:rPr>
                        <a:t>0.680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矩形 6"/>
          <p:cNvSpPr/>
          <p:nvPr/>
        </p:nvSpPr>
        <p:spPr>
          <a:xfrm>
            <a:off x="1621823" y="5265966"/>
            <a:ext cx="10436894" cy="600164"/>
          </a:xfrm>
          <a:prstGeom prst="rect">
            <a:avLst/>
          </a:prstGeom>
        </p:spPr>
        <p:txBody>
          <a:bodyPr wrap="square">
            <a:spAutoFit/>
          </a:bodyPr>
          <a:lstStyle/>
          <a:p>
            <a:r>
              <a:rPr lang="en-US" altLang="zh-CN" sz="1100" i="1" dirty="0">
                <a:solidFill>
                  <a:schemeClr val="tx2"/>
                </a:solidFill>
                <a:ea typeface="华文中宋" pitchFamily="2" charset="-122"/>
                <a:cs typeface="Times New Roman" pitchFamily="18" charset="0"/>
              </a:rPr>
              <a:t>Additional refrigerant charge R (kg)</a:t>
            </a:r>
            <a:r>
              <a:rPr lang="el-GR" altLang="zh-CN" sz="1100" i="1" dirty="0">
                <a:solidFill>
                  <a:schemeClr val="tx2"/>
                </a:solidFill>
                <a:ea typeface="华文中宋" pitchFamily="2" charset="-122"/>
                <a:cs typeface="Times New Roman" pitchFamily="18" charset="0"/>
              </a:rPr>
              <a:t> =L1(Φ6.35)×0.022+L2(Φ9.53)×0.057+L3(Φ12.7)×0.110+L4(Φ15.9)×0.170+L5(Φ19.1)×0.260+L6 (Φ22.2)×0.360+L7(Φ25.4)×0.520+L8(Φ28.6)×0.680</a:t>
            </a:r>
            <a:endParaRPr lang="en-US" altLang="zh-CN" sz="1100" i="1" dirty="0">
              <a:solidFill>
                <a:schemeClr val="tx2"/>
              </a:solidFill>
              <a:ea typeface="华文中宋" pitchFamily="2" charset="-122"/>
              <a:cs typeface="Times New Roman" pitchFamily="18" charset="0"/>
            </a:endParaRPr>
          </a:p>
          <a:p>
            <a:r>
              <a:rPr lang="en-US" altLang="zh-CN" sz="1100" i="1" dirty="0">
                <a:solidFill>
                  <a:schemeClr val="tx2"/>
                </a:solidFill>
                <a:ea typeface="华文中宋" pitchFamily="2" charset="-122"/>
                <a:cs typeface="Times New Roman" pitchFamily="18" charset="0"/>
              </a:rPr>
              <a:t> Where L1 to L8 represent the equivalent lengths of the liquid pipes of different diameters.</a:t>
            </a:r>
            <a:endParaRPr lang="zh-CN" altLang="en-US" sz="1100" i="1" dirty="0">
              <a:solidFill>
                <a:schemeClr val="tx2"/>
              </a:solidFill>
              <a:ea typeface="华文中宋" pitchFamily="2" charset="-122"/>
              <a:cs typeface="Times New Roman" pitchFamily="18" charset="0"/>
            </a:endParaRPr>
          </a:p>
        </p:txBody>
      </p:sp>
    </p:spTree>
    <p:custDataLst>
      <p:tags r:id="rId1"/>
    </p:custDataLst>
    <p:extLst>
      <p:ext uri="{BB962C8B-B14F-4D97-AF65-F5344CB8AC3E}">
        <p14:creationId xmlns:p14="http://schemas.microsoft.com/office/powerpoint/2010/main" val="3209408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Drain Piping</a:t>
            </a:r>
          </a:p>
        </p:txBody>
      </p:sp>
      <p:sp>
        <p:nvSpPr>
          <p:cNvPr id="14" name="矩形 7"/>
          <p:cNvSpPr/>
          <p:nvPr/>
        </p:nvSpPr>
        <p:spPr>
          <a:xfrm>
            <a:off x="1897070" y="992852"/>
            <a:ext cx="1595821" cy="369332"/>
          </a:xfrm>
          <a:prstGeom prst="rect">
            <a:avLst/>
          </a:prstGeom>
        </p:spPr>
        <p:txBody>
          <a:bodyPr wrap="none">
            <a:spAutoFit/>
          </a:bodyPr>
          <a:lstStyle/>
          <a:p>
            <a:r>
              <a:rPr lang="en-US" altLang="zh-CN" b="1" i="1" dirty="0">
                <a:solidFill>
                  <a:schemeClr val="tx2"/>
                </a:solidFill>
                <a:ea typeface="华文中宋" pitchFamily="2" charset="-122"/>
                <a:cs typeface="Times New Roman" pitchFamily="18" charset="0"/>
              </a:rPr>
              <a:t>Selection steps</a:t>
            </a:r>
            <a:endParaRPr lang="zh-CN" altLang="en-US" b="1" i="1" dirty="0">
              <a:solidFill>
                <a:schemeClr val="tx2"/>
              </a:solidFill>
              <a:ea typeface="华文中宋" pitchFamily="2" charset="-122"/>
              <a:cs typeface="Times New Roman" pitchFamily="18" charset="0"/>
            </a:endParaRPr>
          </a:p>
        </p:txBody>
      </p:sp>
      <p:sp>
        <p:nvSpPr>
          <p:cNvPr id="15" name="任意多边形​​ 2"/>
          <p:cNvSpPr/>
          <p:nvPr/>
        </p:nvSpPr>
        <p:spPr>
          <a:xfrm>
            <a:off x="1900857" y="1424939"/>
            <a:ext cx="3744687" cy="1116265"/>
          </a:xfrm>
          <a:custGeom>
            <a:avLst/>
            <a:gdLst>
              <a:gd name="connsiteX0" fmla="*/ 0 w 4342458"/>
              <a:gd name="connsiteY0" fmla="*/ 124144 h 1241441"/>
              <a:gd name="connsiteX1" fmla="*/ 124144 w 4342458"/>
              <a:gd name="connsiteY1" fmla="*/ 0 h 1241441"/>
              <a:gd name="connsiteX2" fmla="*/ 4218314 w 4342458"/>
              <a:gd name="connsiteY2" fmla="*/ 0 h 1241441"/>
              <a:gd name="connsiteX3" fmla="*/ 4342458 w 4342458"/>
              <a:gd name="connsiteY3" fmla="*/ 124144 h 1241441"/>
              <a:gd name="connsiteX4" fmla="*/ 4342458 w 4342458"/>
              <a:gd name="connsiteY4" fmla="*/ 1117297 h 1241441"/>
              <a:gd name="connsiteX5" fmla="*/ 4218314 w 4342458"/>
              <a:gd name="connsiteY5" fmla="*/ 1241441 h 1241441"/>
              <a:gd name="connsiteX6" fmla="*/ 124144 w 4342458"/>
              <a:gd name="connsiteY6" fmla="*/ 1241441 h 1241441"/>
              <a:gd name="connsiteX7" fmla="*/ 0 w 4342458"/>
              <a:gd name="connsiteY7" fmla="*/ 1117297 h 1241441"/>
              <a:gd name="connsiteX8" fmla="*/ 0 w 4342458"/>
              <a:gd name="connsiteY8" fmla="*/ 124144 h 12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458" h="1241441">
                <a:moveTo>
                  <a:pt x="0" y="124144"/>
                </a:moveTo>
                <a:cubicBezTo>
                  <a:pt x="0" y="55581"/>
                  <a:pt x="55581" y="0"/>
                  <a:pt x="124144" y="0"/>
                </a:cubicBezTo>
                <a:lnTo>
                  <a:pt x="4218314" y="0"/>
                </a:lnTo>
                <a:cubicBezTo>
                  <a:pt x="4286877" y="0"/>
                  <a:pt x="4342458" y="55581"/>
                  <a:pt x="4342458" y="124144"/>
                </a:cubicBezTo>
                <a:lnTo>
                  <a:pt x="4342458" y="1117297"/>
                </a:lnTo>
                <a:cubicBezTo>
                  <a:pt x="4342458" y="1185860"/>
                  <a:pt x="4286877" y="1241441"/>
                  <a:pt x="4218314" y="1241441"/>
                </a:cubicBezTo>
                <a:lnTo>
                  <a:pt x="124144" y="1241441"/>
                </a:lnTo>
                <a:cubicBezTo>
                  <a:pt x="55581" y="1241441"/>
                  <a:pt x="0" y="1185860"/>
                  <a:pt x="0" y="1117297"/>
                </a:cubicBezTo>
                <a:lnTo>
                  <a:pt x="0" y="124144"/>
                </a:lnTo>
                <a:close/>
              </a:path>
            </a:pathLst>
          </a:custGeom>
          <a:solidFill>
            <a:schemeClr val="tx2"/>
          </a:solidFill>
          <a:effectLst>
            <a:outerShdw blurRad="63500" sx="102000" sy="102000" algn="ctr" rotWithShape="0">
              <a:prstClr val="black">
                <a:alpha val="40000"/>
              </a:prst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lIns="112541" tIns="112541" rIns="112541" bIns="112541" spcCol="1270" anchor="ctr"/>
          <a:lstStyle/>
          <a:p>
            <a:pPr defTabSz="888842">
              <a:spcAft>
                <a:spcPts val="0"/>
              </a:spcAft>
              <a:defRPr/>
            </a:pPr>
            <a:r>
              <a:rPr lang="en-US" b="1" i="1" dirty="0">
                <a:solidFill>
                  <a:schemeClr val="bg1"/>
                </a:solidFill>
                <a:cs typeface="Times New Roman" pitchFamily="18" charset="0"/>
              </a:rPr>
              <a:t>Condensate water volume (L/</a:t>
            </a:r>
            <a:r>
              <a:rPr lang="en-US" altLang="zh-CN" b="1" i="1" dirty="0">
                <a:solidFill>
                  <a:schemeClr val="bg1"/>
                </a:solidFill>
                <a:cs typeface="Times New Roman" pitchFamily="18" charset="0"/>
              </a:rPr>
              <a:t>h</a:t>
            </a:r>
            <a:r>
              <a:rPr lang="en-US" b="1" i="1" dirty="0">
                <a:solidFill>
                  <a:schemeClr val="bg1"/>
                </a:solidFill>
                <a:cs typeface="Times New Roman" pitchFamily="18" charset="0"/>
              </a:rPr>
              <a:t>) = </a:t>
            </a:r>
          </a:p>
          <a:p>
            <a:pPr defTabSz="888842">
              <a:spcAft>
                <a:spcPts val="0"/>
              </a:spcAft>
              <a:defRPr/>
            </a:pPr>
            <a:r>
              <a:rPr lang="en-US" b="1" i="1" dirty="0">
                <a:solidFill>
                  <a:schemeClr val="bg1"/>
                </a:solidFill>
                <a:cs typeface="Times New Roman" pitchFamily="18" charset="0"/>
              </a:rPr>
              <a:t>Indoor unit capacity</a:t>
            </a:r>
            <a:r>
              <a:rPr lang="zh-CN" altLang="en-US" b="1" i="1" dirty="0">
                <a:solidFill>
                  <a:schemeClr val="bg1"/>
                </a:solidFill>
                <a:cs typeface="Times New Roman" pitchFamily="18" charset="0"/>
              </a:rPr>
              <a:t> </a:t>
            </a:r>
            <a:r>
              <a:rPr lang="en-US" b="1" i="1" dirty="0">
                <a:solidFill>
                  <a:schemeClr val="bg1"/>
                </a:solidFill>
                <a:cs typeface="Times New Roman" pitchFamily="18" charset="0"/>
              </a:rPr>
              <a:t>(HP) </a:t>
            </a:r>
            <a:r>
              <a:rPr lang="en-US" altLang="zh-CN" b="1" i="1" dirty="0">
                <a:solidFill>
                  <a:schemeClr val="bg1"/>
                </a:solidFill>
                <a:cs typeface="Times New Roman" pitchFamily="18" charset="0"/>
              </a:rPr>
              <a:t>×</a:t>
            </a:r>
            <a:r>
              <a:rPr lang="en-US" b="1" i="1" dirty="0">
                <a:solidFill>
                  <a:schemeClr val="bg1"/>
                </a:solidFill>
                <a:cs typeface="Times New Roman" pitchFamily="18" charset="0"/>
              </a:rPr>
              <a:t> 2L/h</a:t>
            </a:r>
            <a:endParaRPr lang="zh-CN" altLang="en-US" dirty="0">
              <a:solidFill>
                <a:schemeClr val="bg1"/>
              </a:solidFill>
              <a:cs typeface="Times New Roman" pitchFamily="18" charset="0"/>
            </a:endParaRPr>
          </a:p>
        </p:txBody>
      </p:sp>
      <p:sp>
        <p:nvSpPr>
          <p:cNvPr id="16" name="任意多边形​​ 4"/>
          <p:cNvSpPr/>
          <p:nvPr/>
        </p:nvSpPr>
        <p:spPr>
          <a:xfrm>
            <a:off x="6734349" y="1360777"/>
            <a:ext cx="3069405" cy="975518"/>
          </a:xfrm>
          <a:custGeom>
            <a:avLst/>
            <a:gdLst>
              <a:gd name="connsiteX0" fmla="*/ 0 w 3237089"/>
              <a:gd name="connsiteY0" fmla="*/ 124144 h 1241441"/>
              <a:gd name="connsiteX1" fmla="*/ 124144 w 3237089"/>
              <a:gd name="connsiteY1" fmla="*/ 0 h 1241441"/>
              <a:gd name="connsiteX2" fmla="*/ 3112945 w 3237089"/>
              <a:gd name="connsiteY2" fmla="*/ 0 h 1241441"/>
              <a:gd name="connsiteX3" fmla="*/ 3237089 w 3237089"/>
              <a:gd name="connsiteY3" fmla="*/ 124144 h 1241441"/>
              <a:gd name="connsiteX4" fmla="*/ 3237089 w 3237089"/>
              <a:gd name="connsiteY4" fmla="*/ 1117297 h 1241441"/>
              <a:gd name="connsiteX5" fmla="*/ 3112945 w 3237089"/>
              <a:gd name="connsiteY5" fmla="*/ 1241441 h 1241441"/>
              <a:gd name="connsiteX6" fmla="*/ 124144 w 3237089"/>
              <a:gd name="connsiteY6" fmla="*/ 1241441 h 1241441"/>
              <a:gd name="connsiteX7" fmla="*/ 0 w 3237089"/>
              <a:gd name="connsiteY7" fmla="*/ 1117297 h 1241441"/>
              <a:gd name="connsiteX8" fmla="*/ 0 w 3237089"/>
              <a:gd name="connsiteY8" fmla="*/ 124144 h 12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7089" h="1241441">
                <a:moveTo>
                  <a:pt x="0" y="124144"/>
                </a:moveTo>
                <a:cubicBezTo>
                  <a:pt x="0" y="55581"/>
                  <a:pt x="55581" y="0"/>
                  <a:pt x="124144" y="0"/>
                </a:cubicBezTo>
                <a:lnTo>
                  <a:pt x="3112945" y="0"/>
                </a:lnTo>
                <a:cubicBezTo>
                  <a:pt x="3181508" y="0"/>
                  <a:pt x="3237089" y="55581"/>
                  <a:pt x="3237089" y="124144"/>
                </a:cubicBezTo>
                <a:lnTo>
                  <a:pt x="3237089" y="1117297"/>
                </a:lnTo>
                <a:cubicBezTo>
                  <a:pt x="3237089" y="1185860"/>
                  <a:pt x="3181508" y="1241441"/>
                  <a:pt x="3112945" y="1241441"/>
                </a:cubicBezTo>
                <a:lnTo>
                  <a:pt x="124144" y="1241441"/>
                </a:lnTo>
                <a:cubicBezTo>
                  <a:pt x="55581" y="1241441"/>
                  <a:pt x="0" y="1185860"/>
                  <a:pt x="0" y="1117297"/>
                </a:cubicBezTo>
                <a:lnTo>
                  <a:pt x="0" y="124144"/>
                </a:lnTo>
                <a:close/>
              </a:path>
            </a:pathLst>
          </a:custGeom>
          <a:solidFill>
            <a:schemeClr val="tx2"/>
          </a:solidFill>
          <a:effectLst>
            <a:outerShdw blurRad="63500" sx="102000" sy="102000" algn="ctr" rotWithShape="0">
              <a:prstClr val="black">
                <a:alpha val="40000"/>
              </a:prst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lIns="112541" tIns="112541" rIns="112541" bIns="112541" spcCol="1270" anchor="ctr"/>
          <a:lstStyle/>
          <a:p>
            <a:pPr defTabSz="888842">
              <a:spcAft>
                <a:spcPts val="0"/>
              </a:spcAft>
              <a:defRPr/>
            </a:pPr>
            <a:r>
              <a:rPr lang="en-US" b="1" i="1" dirty="0">
                <a:solidFill>
                  <a:schemeClr val="bg1"/>
                </a:solidFill>
                <a:cs typeface="Times New Roman" pitchFamily="18" charset="0"/>
              </a:rPr>
              <a:t>Select the diameter according to the below table</a:t>
            </a:r>
          </a:p>
        </p:txBody>
      </p:sp>
      <p:graphicFrame>
        <p:nvGraphicFramePr>
          <p:cNvPr id="17" name="表格 10"/>
          <p:cNvGraphicFramePr>
            <a:graphicFrameLocks noGrp="1"/>
          </p:cNvGraphicFramePr>
          <p:nvPr/>
        </p:nvGraphicFramePr>
        <p:xfrm>
          <a:off x="1960899" y="3025170"/>
          <a:ext cx="7920831" cy="2555230"/>
        </p:xfrm>
        <a:graphic>
          <a:graphicData uri="http://schemas.openxmlformats.org/drawingml/2006/table">
            <a:tbl>
              <a:tblPr firstRow="1" bandRow="1">
                <a:effectLst>
                  <a:outerShdw blurRad="63500" sx="102000" sy="102000" algn="ctr" rotWithShape="0">
                    <a:prstClr val="black">
                      <a:alpha val="40000"/>
                    </a:prstClr>
                  </a:outerShdw>
                </a:effectLst>
                <a:tableStyleId>{2A488322-F2BA-4B5B-9748-0D474271808F}</a:tableStyleId>
              </a:tblPr>
              <a:tblGrid>
                <a:gridCol w="4464471">
                  <a:extLst>
                    <a:ext uri="{9D8B030D-6E8A-4147-A177-3AD203B41FA5}">
                      <a16:colId xmlns:a16="http://schemas.microsoft.com/office/drawing/2014/main" val="20000"/>
                    </a:ext>
                  </a:extLst>
                </a:gridCol>
                <a:gridCol w="1728180">
                  <a:extLst>
                    <a:ext uri="{9D8B030D-6E8A-4147-A177-3AD203B41FA5}">
                      <a16:colId xmlns:a16="http://schemas.microsoft.com/office/drawing/2014/main" val="20001"/>
                    </a:ext>
                  </a:extLst>
                </a:gridCol>
                <a:gridCol w="1728180">
                  <a:extLst>
                    <a:ext uri="{9D8B030D-6E8A-4147-A177-3AD203B41FA5}">
                      <a16:colId xmlns:a16="http://schemas.microsoft.com/office/drawing/2014/main" val="20002"/>
                    </a:ext>
                  </a:extLst>
                </a:gridCol>
              </a:tblGrid>
              <a:tr h="530940">
                <a:tc>
                  <a:txBody>
                    <a:bodyPr/>
                    <a:lstStyle/>
                    <a:p>
                      <a:pPr algn="ctr"/>
                      <a:r>
                        <a:rPr lang="en-US" altLang="zh-CN" sz="1800" b="1" i="1" kern="1200" dirty="0">
                          <a:solidFill>
                            <a:schemeClr val="bg1"/>
                          </a:solidFill>
                          <a:latin typeface="+mn-lt"/>
                          <a:cs typeface="Times New Roman" pitchFamily="18" charset="0"/>
                        </a:rPr>
                        <a:t>Condensate water volume : V </a:t>
                      </a:r>
                      <a:r>
                        <a:rPr lang="en-US" altLang="zh-CN" sz="1800" b="1" i="1" baseline="0" dirty="0">
                          <a:solidFill>
                            <a:schemeClr val="bg1"/>
                          </a:solidFill>
                          <a:latin typeface="+mn-lt"/>
                          <a:cs typeface="Times New Roman" pitchFamily="18" charset="0"/>
                        </a:rPr>
                        <a:t>(L/h)</a:t>
                      </a:r>
                      <a:endParaRPr lang="zh-CN" altLang="en-US" sz="1800" b="1" i="1" dirty="0">
                        <a:solidFill>
                          <a:schemeClr val="bg1"/>
                        </a:solidFill>
                        <a:latin typeface="+mn-lt"/>
                        <a:cs typeface="Times New Roman" pitchFamily="18" charset="0"/>
                      </a:endParaRP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ctr"/>
                      <a:r>
                        <a:rPr lang="en-US" altLang="zh-CN" sz="1800" b="1" i="1" dirty="0">
                          <a:solidFill>
                            <a:schemeClr val="bg1"/>
                          </a:solidFill>
                          <a:latin typeface="+mn-lt"/>
                          <a:cs typeface="Times New Roman" pitchFamily="18" charset="0"/>
                        </a:rPr>
                        <a:t>I.D (mm)</a:t>
                      </a:r>
                      <a:endParaRPr lang="zh-CN" altLang="en-US" sz="1800" b="1" i="1" dirty="0">
                        <a:solidFill>
                          <a:schemeClr val="bg1"/>
                        </a:solidFill>
                        <a:latin typeface="+mn-lt"/>
                        <a:cs typeface="Times New Roman" pitchFamily="18"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algn="ctr"/>
                      <a:r>
                        <a:rPr lang="en-US" altLang="zh-CN" sz="1800" b="1" i="1" dirty="0">
                          <a:solidFill>
                            <a:schemeClr val="bg1"/>
                          </a:solidFill>
                          <a:latin typeface="+mn-lt"/>
                          <a:cs typeface="Times New Roman" pitchFamily="18" charset="0"/>
                        </a:rPr>
                        <a:t>Thickness (mm)</a:t>
                      </a:r>
                      <a:endParaRPr lang="zh-CN" altLang="en-US" sz="1800" b="1" i="1" dirty="0">
                        <a:solidFill>
                          <a:schemeClr val="bg1"/>
                        </a:solidFill>
                        <a:latin typeface="+mn-lt"/>
                        <a:cs typeface="Times New Roman" pitchFamily="18" charset="0"/>
                      </a:endParaRPr>
                    </a:p>
                  </a:txBody>
                  <a:tcPr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83030">
                <a:tc>
                  <a:txBody>
                    <a:bodyPr/>
                    <a:lstStyle/>
                    <a:p>
                      <a:pPr algn="ctr"/>
                      <a:r>
                        <a:rPr lang="en-US" altLang="zh-CN" sz="1800" b="1" i="1" dirty="0">
                          <a:solidFill>
                            <a:schemeClr val="bg1"/>
                          </a:solidFill>
                          <a:latin typeface="+mn-lt"/>
                          <a:cs typeface="Times New Roman" pitchFamily="18" charset="0"/>
                        </a:rPr>
                        <a:t>V </a:t>
                      </a:r>
                      <a:r>
                        <a:rPr lang="zh-CN" altLang="en-US" sz="1800" b="1" i="1" dirty="0">
                          <a:solidFill>
                            <a:schemeClr val="bg1"/>
                          </a:solidFill>
                          <a:latin typeface="+mn-lt"/>
                          <a:cs typeface="Times New Roman" pitchFamily="18" charset="0"/>
                        </a:rPr>
                        <a:t>≤ </a:t>
                      </a:r>
                      <a:r>
                        <a:rPr lang="en-US" altLang="zh-CN" sz="1800" b="1" i="1" dirty="0">
                          <a:solidFill>
                            <a:schemeClr val="bg1"/>
                          </a:solidFill>
                          <a:latin typeface="+mn-lt"/>
                          <a:cs typeface="Times New Roman" pitchFamily="18" charset="0"/>
                        </a:rPr>
                        <a:t>14</a:t>
                      </a:r>
                      <a:endParaRPr lang="zh-CN" altLang="en-US" sz="1800" b="1" i="1" dirty="0">
                        <a:solidFill>
                          <a:schemeClr val="bg1"/>
                        </a:solidFill>
                        <a:latin typeface="+mn-lt"/>
                        <a:cs typeface="Times New Roman" pitchFamily="18" charset="0"/>
                      </a:endParaRP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a:ln>
                            <a:noFill/>
                          </a:ln>
                          <a:solidFill>
                            <a:schemeClr val="tx2"/>
                          </a:solidFill>
                          <a:effectLst/>
                          <a:latin typeface="+mn-lt"/>
                          <a:ea typeface="宋体" pitchFamily="2" charset="-122"/>
                          <a:cs typeface="Times New Roman" pitchFamily="18" charset="0"/>
                        </a:rPr>
                        <a:t>Φ </a:t>
                      </a:r>
                      <a:r>
                        <a:rPr lang="en-US" altLang="zh-CN" sz="1800" b="1" i="1" dirty="0">
                          <a:solidFill>
                            <a:schemeClr val="tx2"/>
                          </a:solidFill>
                          <a:latin typeface="+mn-lt"/>
                          <a:cs typeface="Times New Roman" pitchFamily="18" charset="0"/>
                        </a:rPr>
                        <a:t>25</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tx2"/>
                          </a:solidFill>
                          <a:latin typeface="+mn-lt"/>
                          <a:cs typeface="Times New Roman" pitchFamily="18" charset="0"/>
                        </a:rPr>
                        <a:t>3.0</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383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kern="1200" dirty="0">
                          <a:solidFill>
                            <a:schemeClr val="bg1"/>
                          </a:solidFill>
                          <a:latin typeface="+mn-lt"/>
                          <a:cs typeface="Times New Roman" pitchFamily="18" charset="0"/>
                        </a:rPr>
                        <a:t>14 </a:t>
                      </a:r>
                      <a:r>
                        <a:rPr lang="zh-CN" altLang="en-US" sz="1800" b="1" i="1" kern="1200" dirty="0">
                          <a:solidFill>
                            <a:schemeClr val="bg1"/>
                          </a:solidFill>
                          <a:latin typeface="+mn-lt"/>
                          <a:cs typeface="Times New Roman" pitchFamily="18" charset="0"/>
                        </a:rPr>
                        <a:t>＜ </a:t>
                      </a:r>
                      <a:r>
                        <a:rPr lang="en-US" altLang="zh-CN" sz="1800" b="1" i="1" kern="1200" dirty="0">
                          <a:solidFill>
                            <a:schemeClr val="bg1"/>
                          </a:solidFill>
                          <a:latin typeface="+mn-lt"/>
                          <a:cs typeface="Times New Roman" pitchFamily="18" charset="0"/>
                        </a:rPr>
                        <a:t>V </a:t>
                      </a:r>
                      <a:r>
                        <a:rPr lang="zh-CN" altLang="en-US" sz="1800" b="1" i="1" kern="1200" dirty="0">
                          <a:solidFill>
                            <a:schemeClr val="bg1"/>
                          </a:solidFill>
                          <a:latin typeface="+mn-lt"/>
                          <a:cs typeface="Times New Roman" pitchFamily="18" charset="0"/>
                        </a:rPr>
                        <a:t>≤ </a:t>
                      </a:r>
                      <a:r>
                        <a:rPr lang="en-US" altLang="zh-CN" sz="1800" b="1" i="1" kern="1200" dirty="0">
                          <a:solidFill>
                            <a:schemeClr val="bg1"/>
                          </a:solidFill>
                          <a:latin typeface="+mn-lt"/>
                          <a:cs typeface="Times New Roman" pitchFamily="18" charset="0"/>
                        </a:rPr>
                        <a:t>88</a:t>
                      </a:r>
                      <a:endParaRPr lang="en-US" altLang="zh-CN" sz="1800" b="1" i="1" kern="1200" dirty="0">
                        <a:solidFill>
                          <a:schemeClr val="bg1"/>
                        </a:solidFill>
                        <a:latin typeface="+mn-lt"/>
                        <a:ea typeface="+mn-ea"/>
                        <a:cs typeface="Times New Roman" pitchFamily="18" charset="0"/>
                      </a:endParaRP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a:ln>
                            <a:noFill/>
                          </a:ln>
                          <a:solidFill>
                            <a:schemeClr val="tx2"/>
                          </a:solidFill>
                          <a:effectLst/>
                          <a:latin typeface="+mn-lt"/>
                          <a:ea typeface="宋体" pitchFamily="2" charset="-122"/>
                          <a:cs typeface="Times New Roman" pitchFamily="18" charset="0"/>
                        </a:rPr>
                        <a:t>Φ </a:t>
                      </a:r>
                      <a:r>
                        <a:rPr lang="en-US" altLang="zh-CN" sz="1800" b="1" i="1" dirty="0">
                          <a:solidFill>
                            <a:schemeClr val="tx2"/>
                          </a:solidFill>
                          <a:latin typeface="+mn-lt"/>
                          <a:cs typeface="Times New Roman" pitchFamily="18" charset="0"/>
                        </a:rPr>
                        <a:t>30</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tx2"/>
                          </a:solidFill>
                          <a:latin typeface="+mn-lt"/>
                          <a:cs typeface="Times New Roman" pitchFamily="18" charset="0"/>
                        </a:rPr>
                        <a:t>3.5</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383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bg1"/>
                          </a:solidFill>
                          <a:latin typeface="+mn-lt"/>
                          <a:cs typeface="Times New Roman" pitchFamily="18" charset="0"/>
                        </a:rPr>
                        <a:t>88 </a:t>
                      </a:r>
                      <a:r>
                        <a:rPr lang="zh-CN" altLang="en-GB" sz="1800" b="1" i="1" dirty="0">
                          <a:solidFill>
                            <a:schemeClr val="bg1"/>
                          </a:solidFill>
                          <a:latin typeface="+mn-lt"/>
                          <a:cs typeface="Times New Roman" pitchFamily="18" charset="0"/>
                        </a:rPr>
                        <a:t>＜  </a:t>
                      </a:r>
                      <a:r>
                        <a:rPr lang="en-US" altLang="zh-CN" sz="1800" b="1" i="1" kern="1200" dirty="0">
                          <a:solidFill>
                            <a:schemeClr val="bg1"/>
                          </a:solidFill>
                          <a:latin typeface="+mn-lt"/>
                          <a:cs typeface="Times New Roman" pitchFamily="18" charset="0"/>
                        </a:rPr>
                        <a:t>V </a:t>
                      </a:r>
                      <a:r>
                        <a:rPr lang="zh-CN" altLang="en-US" sz="1800" b="1" i="1" dirty="0">
                          <a:solidFill>
                            <a:schemeClr val="bg1"/>
                          </a:solidFill>
                          <a:latin typeface="+mn-lt"/>
                          <a:cs typeface="Times New Roman" pitchFamily="18" charset="0"/>
                        </a:rPr>
                        <a:t> ≤ </a:t>
                      </a:r>
                      <a:r>
                        <a:rPr lang="en-US" altLang="zh-CN" sz="1800" b="1" i="1" dirty="0">
                          <a:solidFill>
                            <a:schemeClr val="bg1"/>
                          </a:solidFill>
                          <a:latin typeface="+mn-lt"/>
                          <a:cs typeface="Times New Roman" pitchFamily="18" charset="0"/>
                        </a:rPr>
                        <a:t>175</a:t>
                      </a: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a:ln>
                            <a:noFill/>
                          </a:ln>
                          <a:solidFill>
                            <a:schemeClr val="tx2"/>
                          </a:solidFill>
                          <a:effectLst/>
                          <a:latin typeface="+mn-lt"/>
                          <a:ea typeface="宋体" pitchFamily="2" charset="-122"/>
                          <a:cs typeface="Times New Roman" pitchFamily="18" charset="0"/>
                        </a:rPr>
                        <a:t>Φ </a:t>
                      </a:r>
                      <a:r>
                        <a:rPr lang="en-US" altLang="zh-CN" sz="1800" b="1" i="1" dirty="0">
                          <a:solidFill>
                            <a:schemeClr val="tx2"/>
                          </a:solidFill>
                          <a:latin typeface="+mn-lt"/>
                          <a:cs typeface="Times New Roman" pitchFamily="18" charset="0"/>
                        </a:rPr>
                        <a:t>40</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tx2"/>
                          </a:solidFill>
                          <a:latin typeface="+mn-lt"/>
                          <a:cs typeface="Times New Roman" pitchFamily="18" charset="0"/>
                        </a:rPr>
                        <a:t>4.0</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383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bg1"/>
                          </a:solidFill>
                          <a:latin typeface="+mn-lt"/>
                          <a:cs typeface="Times New Roman" pitchFamily="18" charset="0"/>
                        </a:rPr>
                        <a:t>175 </a:t>
                      </a:r>
                      <a:r>
                        <a:rPr lang="zh-CN" altLang="en-US" sz="1800" b="1" i="1" dirty="0">
                          <a:solidFill>
                            <a:schemeClr val="bg1"/>
                          </a:solidFill>
                          <a:latin typeface="+mn-lt"/>
                          <a:cs typeface="Times New Roman" pitchFamily="18" charset="0"/>
                        </a:rPr>
                        <a:t>＜ </a:t>
                      </a:r>
                      <a:r>
                        <a:rPr lang="en-US" altLang="zh-CN" sz="1800" b="1" i="1" kern="1200" dirty="0">
                          <a:solidFill>
                            <a:schemeClr val="bg1"/>
                          </a:solidFill>
                          <a:latin typeface="+mn-lt"/>
                          <a:cs typeface="Times New Roman" pitchFamily="18" charset="0"/>
                        </a:rPr>
                        <a:t>V </a:t>
                      </a:r>
                      <a:r>
                        <a:rPr lang="zh-CN" altLang="en-US" sz="1800" b="1" i="1" dirty="0">
                          <a:solidFill>
                            <a:schemeClr val="bg1"/>
                          </a:solidFill>
                          <a:latin typeface="+mn-lt"/>
                          <a:cs typeface="Times New Roman" pitchFamily="18" charset="0"/>
                        </a:rPr>
                        <a:t>≤ </a:t>
                      </a:r>
                      <a:r>
                        <a:rPr lang="en-US" altLang="zh-CN" sz="1800" b="1" i="1" dirty="0">
                          <a:solidFill>
                            <a:schemeClr val="bg1"/>
                          </a:solidFill>
                          <a:latin typeface="+mn-lt"/>
                          <a:cs typeface="Times New Roman" pitchFamily="18" charset="0"/>
                        </a:rPr>
                        <a:t>334</a:t>
                      </a: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a:ln>
                            <a:noFill/>
                          </a:ln>
                          <a:solidFill>
                            <a:schemeClr val="tx2"/>
                          </a:solidFill>
                          <a:effectLst/>
                          <a:latin typeface="+mn-lt"/>
                          <a:ea typeface="宋体" pitchFamily="2" charset="-122"/>
                          <a:cs typeface="Times New Roman" pitchFamily="18" charset="0"/>
                        </a:rPr>
                        <a:t>Φ </a:t>
                      </a:r>
                      <a:r>
                        <a:rPr lang="en-US" altLang="zh-CN" sz="1800" b="1" i="1" dirty="0">
                          <a:solidFill>
                            <a:schemeClr val="tx2"/>
                          </a:solidFill>
                          <a:latin typeface="+mn-lt"/>
                          <a:cs typeface="Times New Roman" pitchFamily="18" charset="0"/>
                        </a:rPr>
                        <a:t>50</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tx2"/>
                          </a:solidFill>
                          <a:latin typeface="+mn-lt"/>
                          <a:cs typeface="Times New Roman" pitchFamily="18" charset="0"/>
                        </a:rPr>
                        <a:t>4.5</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383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bg1"/>
                          </a:solidFill>
                          <a:latin typeface="+mn-lt"/>
                          <a:cs typeface="Times New Roman" pitchFamily="18" charset="0"/>
                        </a:rPr>
                        <a:t>334 </a:t>
                      </a:r>
                      <a:r>
                        <a:rPr lang="zh-CN" altLang="en-GB" sz="1800" b="1" i="1" dirty="0">
                          <a:solidFill>
                            <a:schemeClr val="bg1"/>
                          </a:solidFill>
                          <a:latin typeface="+mn-lt"/>
                          <a:cs typeface="Times New Roman" pitchFamily="18" charset="0"/>
                        </a:rPr>
                        <a:t>＜ </a:t>
                      </a:r>
                      <a:r>
                        <a:rPr lang="en-US" altLang="zh-CN" sz="1800" b="1" i="1" kern="1200" dirty="0">
                          <a:solidFill>
                            <a:schemeClr val="bg1"/>
                          </a:solidFill>
                          <a:latin typeface="+mn-lt"/>
                          <a:cs typeface="Times New Roman" pitchFamily="18" charset="0"/>
                        </a:rPr>
                        <a:t>V</a:t>
                      </a:r>
                      <a:endParaRPr lang="zh-CN" altLang="en-US" sz="1800" b="1" i="1" dirty="0">
                        <a:solidFill>
                          <a:schemeClr val="bg1"/>
                        </a:solidFill>
                        <a:latin typeface="+mn-lt"/>
                        <a:cs typeface="Times New Roman" pitchFamily="18" charset="0"/>
                      </a:endParaRP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a:ln>
                            <a:noFill/>
                          </a:ln>
                          <a:solidFill>
                            <a:schemeClr val="tx2"/>
                          </a:solidFill>
                          <a:effectLst/>
                          <a:latin typeface="+mn-lt"/>
                          <a:ea typeface="宋体" pitchFamily="2" charset="-122"/>
                          <a:cs typeface="Times New Roman" pitchFamily="18" charset="0"/>
                        </a:rPr>
                        <a:t>Φ </a:t>
                      </a:r>
                      <a:r>
                        <a:rPr lang="en-US" altLang="zh-CN" sz="1800" b="1" i="1" dirty="0">
                          <a:solidFill>
                            <a:schemeClr val="tx2"/>
                          </a:solidFill>
                          <a:latin typeface="+mn-lt"/>
                          <a:cs typeface="Times New Roman" pitchFamily="18" charset="0"/>
                        </a:rPr>
                        <a:t>80</a:t>
                      </a:r>
                    </a:p>
                  </a:txBody>
                  <a:tcPr anchor="ctr">
                    <a:lnL w="19050" cap="flat" cmpd="sng" algn="ctr">
                      <a:solidFill>
                        <a:schemeClr val="bg1"/>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i="1" dirty="0">
                          <a:solidFill>
                            <a:schemeClr val="tx2"/>
                          </a:solidFill>
                          <a:latin typeface="+mn-lt"/>
                          <a:cs typeface="Times New Roman" pitchFamily="18" charset="0"/>
                        </a:rPr>
                        <a:t>6.0</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8" name="右箭头 17"/>
          <p:cNvPicPr>
            <a:picLocks noChangeArrowheads="1"/>
          </p:cNvPicPr>
          <p:nvPr/>
        </p:nvPicPr>
        <p:blipFill>
          <a:blip r:embed="rId8" cstate="print"/>
          <a:srcRect/>
          <a:stretch>
            <a:fillRect/>
          </a:stretch>
        </p:blipFill>
        <p:spPr bwMode="auto">
          <a:xfrm>
            <a:off x="5764386" y="1356436"/>
            <a:ext cx="969963" cy="666025"/>
          </a:xfrm>
          <a:prstGeom prst="rect">
            <a:avLst/>
          </a:prstGeom>
          <a:noFill/>
          <a:ln w="9525">
            <a:noFill/>
            <a:miter lim="800000"/>
            <a:headEnd/>
            <a:tailEnd/>
          </a:ln>
        </p:spPr>
      </p:pic>
      <p:pic>
        <p:nvPicPr>
          <p:cNvPr id="19" name="右箭头 17"/>
          <p:cNvPicPr>
            <a:picLocks noChangeArrowheads="1"/>
          </p:cNvPicPr>
          <p:nvPr/>
        </p:nvPicPr>
        <p:blipFill>
          <a:blip r:embed="rId9" cstate="print"/>
          <a:srcRect/>
          <a:stretch>
            <a:fillRect/>
          </a:stretch>
        </p:blipFill>
        <p:spPr bwMode="auto">
          <a:xfrm>
            <a:off x="8596849" y="2222564"/>
            <a:ext cx="618445" cy="73818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75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Drain Piping</a:t>
            </a:r>
          </a:p>
        </p:txBody>
      </p:sp>
      <p:sp>
        <p:nvSpPr>
          <p:cNvPr id="20" name="文本框 13"/>
          <p:cNvSpPr txBox="1"/>
          <p:nvPr/>
        </p:nvSpPr>
        <p:spPr>
          <a:xfrm>
            <a:off x="345568" y="1297398"/>
            <a:ext cx="8869713" cy="208672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Caution</a:t>
            </a:r>
            <a:r>
              <a:rPr lang="zh-CN" altLang="en-US" dirty="0"/>
              <a:t>：</a:t>
            </a:r>
            <a:endParaRPr lang="en-US" altLang="zh-CN" dirty="0"/>
          </a:p>
          <a:p>
            <a:pPr marL="342900" indent="-342900">
              <a:lnSpc>
                <a:spcPct val="120000"/>
              </a:lnSpc>
              <a:buFont typeface="+mj-lt"/>
              <a:buAutoNum type="alphaLcPeriod"/>
            </a:pPr>
            <a:r>
              <a:rPr lang="en-US" altLang="zh-CN" dirty="0"/>
              <a:t>The slope of main drain piping must be bigger than 1%.</a:t>
            </a:r>
          </a:p>
          <a:p>
            <a:pPr marL="342900" indent="-342900">
              <a:lnSpc>
                <a:spcPct val="120000"/>
              </a:lnSpc>
              <a:buFont typeface="+mj-lt"/>
              <a:buAutoNum type="alphaLcPeriod"/>
            </a:pPr>
            <a:r>
              <a:rPr lang="en-US" altLang="zh-CN" dirty="0"/>
              <a:t>If the slope &lt; 1%, then select drain piping with bigger diameter.</a:t>
            </a:r>
          </a:p>
          <a:p>
            <a:pPr marL="342900" indent="-342900">
              <a:lnSpc>
                <a:spcPct val="120000"/>
              </a:lnSpc>
              <a:buFont typeface="+mj-lt"/>
              <a:buAutoNum type="alphaLcPeriod"/>
            </a:pPr>
            <a:r>
              <a:rPr lang="en-US" altLang="zh-CN" dirty="0"/>
              <a:t>The length of drain piping should be as short as possible.</a:t>
            </a:r>
          </a:p>
          <a:p>
            <a:pPr marL="342900" indent="-342900">
              <a:lnSpc>
                <a:spcPct val="120000"/>
              </a:lnSpc>
              <a:buFont typeface="+mj-lt"/>
              <a:buAutoNum type="alphaLcPeriod"/>
            </a:pPr>
            <a:r>
              <a:rPr lang="en-US" altLang="zh-CN" dirty="0"/>
              <a:t>The drain piping should be independent with other water pipe.</a:t>
            </a:r>
          </a:p>
          <a:p>
            <a:pPr marL="342900" indent="-342900">
              <a:lnSpc>
                <a:spcPct val="120000"/>
              </a:lnSpc>
              <a:buFont typeface="+mj-lt"/>
              <a:buAutoNum type="alphaLcPeriod"/>
            </a:pPr>
            <a:r>
              <a:rPr lang="en-US" altLang="zh-CN" dirty="0"/>
              <a:t>Never put the drain piping together with dirty water pipe.</a:t>
            </a:r>
          </a:p>
        </p:txBody>
      </p:sp>
      <p:pic>
        <p:nvPicPr>
          <p:cNvPr id="21" name="图片 1"/>
          <p:cNvPicPr>
            <a:picLocks noChangeAspect="1"/>
          </p:cNvPicPr>
          <p:nvPr/>
        </p:nvPicPr>
        <p:blipFill>
          <a:blip r:embed="rId8"/>
          <a:stretch>
            <a:fillRect/>
          </a:stretch>
        </p:blipFill>
        <p:spPr>
          <a:xfrm>
            <a:off x="851923" y="3406241"/>
            <a:ext cx="6695505" cy="2332403"/>
          </a:xfrm>
          <a:prstGeom prst="rect">
            <a:avLst/>
          </a:prstGeom>
        </p:spPr>
      </p:pic>
    </p:spTree>
    <p:custDataLst>
      <p:tags r:id="rId1"/>
    </p:custDataLst>
    <p:extLst>
      <p:ext uri="{BB962C8B-B14F-4D97-AF65-F5344CB8AC3E}">
        <p14:creationId xmlns:p14="http://schemas.microsoft.com/office/powerpoint/2010/main" val="1095724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Drain Piping</a:t>
            </a:r>
          </a:p>
        </p:txBody>
      </p:sp>
      <p:sp>
        <p:nvSpPr>
          <p:cNvPr id="10" name="文本框 13"/>
          <p:cNvSpPr txBox="1"/>
          <p:nvPr/>
        </p:nvSpPr>
        <p:spPr>
          <a:xfrm>
            <a:off x="259080" y="1424940"/>
            <a:ext cx="10452100" cy="175432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To avoid the bending, recommended support/hanger spacing is 0.8 – 1.0m for horizontal piping and 1.5 – 2.0m for vertical piping. </a:t>
            </a:r>
          </a:p>
          <a:p>
            <a:pPr marL="285750" indent="-285750">
              <a:lnSpc>
                <a:spcPct val="120000"/>
              </a:lnSpc>
              <a:buFont typeface="Arial" panose="020B0604020202020204" pitchFamily="34" charset="0"/>
              <a:buChar char="•"/>
            </a:pPr>
            <a:r>
              <a:rPr lang="en-US" altLang="zh-CN" dirty="0"/>
              <a:t>Each vertical section should be fitted with at least two supports. For horizontal piping, spacing greater than those recommended leads to sagging and deformation of the pipe profile at the supports which impedes water flow and should therefore be avoided.</a:t>
            </a:r>
          </a:p>
        </p:txBody>
      </p:sp>
      <p:pic>
        <p:nvPicPr>
          <p:cNvPr id="13" name="图片 1"/>
          <p:cNvPicPr>
            <a:picLocks noChangeAspect="1"/>
          </p:cNvPicPr>
          <p:nvPr/>
        </p:nvPicPr>
        <p:blipFill>
          <a:blip r:embed="rId8"/>
          <a:stretch>
            <a:fillRect/>
          </a:stretch>
        </p:blipFill>
        <p:spPr>
          <a:xfrm>
            <a:off x="2685400" y="3394161"/>
            <a:ext cx="5599459" cy="2122872"/>
          </a:xfrm>
          <a:prstGeom prst="rect">
            <a:avLst/>
          </a:prstGeom>
        </p:spPr>
      </p:pic>
    </p:spTree>
    <p:custDataLst>
      <p:tags r:id="rId1"/>
    </p:custDataLst>
    <p:extLst>
      <p:ext uri="{BB962C8B-B14F-4D97-AF65-F5344CB8AC3E}">
        <p14:creationId xmlns:p14="http://schemas.microsoft.com/office/powerpoint/2010/main" val="3497600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Piping installation</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Drain Piping</a:t>
            </a:r>
          </a:p>
        </p:txBody>
      </p:sp>
      <p:sp>
        <p:nvSpPr>
          <p:cNvPr id="10" name="文本框 13"/>
          <p:cNvSpPr txBox="1"/>
          <p:nvPr/>
        </p:nvSpPr>
        <p:spPr>
          <a:xfrm>
            <a:off x="259080" y="1424940"/>
            <a:ext cx="10452100" cy="175432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Air vents should be fitted at the highest point of each drain piping system to ensure that condensation is discharged smoothly. </a:t>
            </a:r>
          </a:p>
          <a:p>
            <a:pPr marL="285750" indent="-285750">
              <a:lnSpc>
                <a:spcPct val="120000"/>
              </a:lnSpc>
              <a:buFont typeface="Arial" panose="020B0604020202020204" pitchFamily="34" charset="0"/>
              <a:buChar char="•"/>
            </a:pPr>
            <a:r>
              <a:rPr lang="en-US" altLang="zh-CN" dirty="0"/>
              <a:t>U-bends or elbow joints should be used such that the vents face downwards, to prevent dust entering the piping. </a:t>
            </a:r>
          </a:p>
          <a:p>
            <a:pPr marL="285750" indent="-285750">
              <a:lnSpc>
                <a:spcPct val="120000"/>
              </a:lnSpc>
              <a:buFont typeface="Arial" panose="020B0604020202020204" pitchFamily="34" charset="0"/>
              <a:buChar char="•"/>
            </a:pPr>
            <a:r>
              <a:rPr lang="en-US" altLang="zh-CN" dirty="0"/>
              <a:t>Air vents should not be installed too close to indoor unit lift pumps.</a:t>
            </a:r>
          </a:p>
        </p:txBody>
      </p:sp>
      <p:pic>
        <p:nvPicPr>
          <p:cNvPr id="11" name="图片 1"/>
          <p:cNvPicPr>
            <a:picLocks noChangeAspect="1"/>
          </p:cNvPicPr>
          <p:nvPr/>
        </p:nvPicPr>
        <p:blipFill>
          <a:blip r:embed="rId8"/>
          <a:stretch>
            <a:fillRect/>
          </a:stretch>
        </p:blipFill>
        <p:spPr>
          <a:xfrm>
            <a:off x="895501" y="3179265"/>
            <a:ext cx="8850479" cy="2480097"/>
          </a:xfrm>
          <a:prstGeom prst="rect">
            <a:avLst/>
          </a:prstGeom>
        </p:spPr>
      </p:pic>
    </p:spTree>
    <p:custDataLst>
      <p:tags r:id="rId1"/>
    </p:custDataLst>
    <p:extLst>
      <p:ext uri="{BB962C8B-B14F-4D97-AF65-F5344CB8AC3E}">
        <p14:creationId xmlns:p14="http://schemas.microsoft.com/office/powerpoint/2010/main" val="3860768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3963689"/>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457179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Power Supply Wiring</a:t>
            </a:r>
          </a:p>
        </p:txBody>
      </p:sp>
      <p:graphicFrame>
        <p:nvGraphicFramePr>
          <p:cNvPr id="11" name="图示 5"/>
          <p:cNvGraphicFramePr/>
          <p:nvPr/>
        </p:nvGraphicFramePr>
        <p:xfrm>
          <a:off x="169049" y="1094392"/>
          <a:ext cx="10800575" cy="4242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图示 6"/>
          <p:cNvGraphicFramePr/>
          <p:nvPr/>
        </p:nvGraphicFramePr>
        <p:xfrm>
          <a:off x="1558770" y="4068749"/>
          <a:ext cx="8496944" cy="13262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ustDataLst>
      <p:tags r:id="rId1"/>
    </p:custDataLst>
    <p:extLst>
      <p:ext uri="{BB962C8B-B14F-4D97-AF65-F5344CB8AC3E}">
        <p14:creationId xmlns:p14="http://schemas.microsoft.com/office/powerpoint/2010/main" val="39596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Power Supply Wiring</a:t>
            </a:r>
          </a:p>
        </p:txBody>
      </p:sp>
      <p:sp>
        <p:nvSpPr>
          <p:cNvPr id="10" name="文本框 4"/>
          <p:cNvSpPr txBox="1"/>
          <p:nvPr/>
        </p:nvSpPr>
        <p:spPr>
          <a:xfrm>
            <a:off x="259080" y="1424940"/>
            <a:ext cx="8869713" cy="40254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Power supply for outdoor unit</a:t>
            </a:r>
          </a:p>
        </p:txBody>
      </p:sp>
      <p:sp>
        <p:nvSpPr>
          <p:cNvPr id="13" name="圆角矩形​​ 4"/>
          <p:cNvSpPr/>
          <p:nvPr/>
        </p:nvSpPr>
        <p:spPr bwMode="auto">
          <a:xfrm>
            <a:off x="1796969" y="3022917"/>
            <a:ext cx="2243137" cy="2735263"/>
          </a:xfrm>
          <a:prstGeom prst="roundRect">
            <a:avLst>
              <a:gd name="adj" fmla="val 8402"/>
            </a:avLst>
          </a:prstGeom>
          <a:solidFill>
            <a:schemeClr val="bg1"/>
          </a:solidFill>
          <a:ln w="25400">
            <a:solidFill>
              <a:schemeClr val="tx2"/>
            </a:solid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b" anchorCtr="1"/>
          <a:lstStyle/>
          <a:p>
            <a:pPr algn="ctr">
              <a:defRPr/>
            </a:pPr>
            <a:r>
              <a:rPr lang="en-US" altLang="zh-CN" b="1" i="1" dirty="0">
                <a:solidFill>
                  <a:schemeClr val="tx2"/>
                </a:solidFill>
                <a:ea typeface="宋体" charset="-122"/>
                <a:cs typeface="Times New Roman" pitchFamily="18" charset="0"/>
              </a:rPr>
              <a:t>Power supply box</a:t>
            </a:r>
            <a:endParaRPr lang="zh-CN" altLang="en-US" b="1" i="1" dirty="0">
              <a:solidFill>
                <a:schemeClr val="tx2"/>
              </a:solidFill>
              <a:ea typeface="宋体" charset="-122"/>
              <a:cs typeface="Times New Roman" pitchFamily="18" charset="0"/>
            </a:endParaRPr>
          </a:p>
        </p:txBody>
      </p:sp>
      <p:sp>
        <p:nvSpPr>
          <p:cNvPr id="14" name="Text Box 23"/>
          <p:cNvSpPr txBox="1">
            <a:spLocks noChangeArrowheads="1"/>
          </p:cNvSpPr>
          <p:nvPr/>
        </p:nvSpPr>
        <p:spPr bwMode="auto">
          <a:xfrm>
            <a:off x="1964214" y="1862454"/>
            <a:ext cx="2075891" cy="690069"/>
          </a:xfrm>
          <a:prstGeom prst="roundRect">
            <a:avLst>
              <a:gd name="adj" fmla="val 11483"/>
            </a:avLst>
          </a:prstGeom>
          <a:solidFill>
            <a:schemeClr val="bg1"/>
          </a:solidFill>
          <a:ln w="25400">
            <a:solidFill>
              <a:schemeClr val="tx2"/>
            </a:solidFill>
            <a:miter lim="800000"/>
            <a:headEnd/>
            <a:tailEnd/>
          </a:ln>
          <a:effectLst>
            <a:outerShdw blurRad="63500" sx="102000" sy="102000" algn="ctr" rotWithShape="0">
              <a:prstClr val="black">
                <a:alpha val="40000"/>
              </a:prstClr>
            </a:outerShdw>
          </a:effectLst>
        </p:spPr>
        <p:txBody>
          <a:bodyPr wrap="square" lIns="91424" tIns="45712" rIns="91424" bIns="45712">
            <a:spAutoFit/>
          </a:bodyPr>
          <a:lstStyle/>
          <a:p>
            <a:pPr algn="ctr">
              <a:defRPr/>
            </a:pPr>
            <a:r>
              <a:rPr lang="en-US" altLang="ja-JP" b="1" i="1" dirty="0">
                <a:solidFill>
                  <a:schemeClr val="tx2"/>
                </a:solidFill>
                <a:ea typeface="宋体" charset="-122"/>
                <a:cs typeface="Times New Roman" pitchFamily="18" charset="0"/>
              </a:rPr>
              <a:t>Leakage protector</a:t>
            </a:r>
            <a:endParaRPr lang="en-US" altLang="ja-JP" b="1" i="1" dirty="0">
              <a:solidFill>
                <a:schemeClr val="tx2"/>
              </a:solidFill>
              <a:ea typeface="MS PGothic" pitchFamily="34" charset="-128"/>
              <a:cs typeface="Times New Roman" pitchFamily="18" charset="0"/>
            </a:endParaRPr>
          </a:p>
          <a:p>
            <a:pPr algn="ctr">
              <a:defRPr/>
            </a:pPr>
            <a:r>
              <a:rPr lang="en-US" altLang="zh-CN" b="1" i="1" dirty="0">
                <a:solidFill>
                  <a:schemeClr val="tx2"/>
                </a:solidFill>
                <a:ea typeface="MS PGothic" pitchFamily="34" charset="-128"/>
                <a:cs typeface="Times New Roman" pitchFamily="18" charset="0"/>
              </a:rPr>
              <a:t>/Manual </a:t>
            </a:r>
            <a:r>
              <a:rPr lang="en-US" altLang="ja-JP" b="1" i="1" dirty="0">
                <a:solidFill>
                  <a:schemeClr val="tx2"/>
                </a:solidFill>
                <a:ea typeface="MS PGothic" pitchFamily="34" charset="-128"/>
                <a:cs typeface="Times New Roman" pitchFamily="18" charset="0"/>
              </a:rPr>
              <a:t>switch</a:t>
            </a:r>
          </a:p>
        </p:txBody>
      </p:sp>
      <p:grpSp>
        <p:nvGrpSpPr>
          <p:cNvPr id="15" name="组合 3"/>
          <p:cNvGrpSpPr>
            <a:grpSpLocks/>
          </p:cNvGrpSpPr>
          <p:nvPr/>
        </p:nvGrpSpPr>
        <p:grpSpPr bwMode="auto">
          <a:xfrm>
            <a:off x="2192255" y="2200590"/>
            <a:ext cx="7426325" cy="2930525"/>
            <a:chOff x="1438275" y="2174875"/>
            <a:chExt cx="7426325" cy="2930525"/>
          </a:xfrm>
        </p:grpSpPr>
        <p:sp>
          <p:nvSpPr>
            <p:cNvPr id="16" name="Rectangle 18"/>
            <p:cNvSpPr>
              <a:spLocks noChangeArrowheads="1"/>
            </p:cNvSpPr>
            <p:nvPr/>
          </p:nvSpPr>
          <p:spPr bwMode="auto">
            <a:xfrm>
              <a:off x="3775075" y="2193925"/>
              <a:ext cx="722313" cy="1001713"/>
            </a:xfrm>
            <a:prstGeom prst="rect">
              <a:avLst/>
            </a:prstGeom>
            <a:gradFill flip="none" rotWithShape="1">
              <a:gsLst>
                <a:gs pos="0">
                  <a:schemeClr val="tx1"/>
                </a:gs>
                <a:gs pos="100000">
                  <a:schemeClr val="bg1"/>
                </a:gs>
              </a:gsLst>
              <a:lin ang="5400000" scaled="1"/>
              <a:tileRect/>
            </a:gradFill>
            <a:ln>
              <a:solidFill>
                <a:schemeClr val="tx1"/>
              </a:solidFill>
              <a:headEnd/>
              <a:tailEnd/>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effectLst>
                  <a:outerShdw blurRad="38100" dist="38100" dir="2700000" algn="tl">
                    <a:srgbClr val="000000">
                      <a:alpha val="43137"/>
                    </a:srgbClr>
                  </a:outerShdw>
                </a:effectLst>
                <a:cs typeface="Times New Roman" pitchFamily="18" charset="0"/>
              </a:endParaRPr>
            </a:p>
          </p:txBody>
        </p:sp>
        <p:sp>
          <p:nvSpPr>
            <p:cNvPr id="17" name="Rectangle 21"/>
            <p:cNvSpPr>
              <a:spLocks noChangeArrowheads="1"/>
            </p:cNvSpPr>
            <p:nvPr/>
          </p:nvSpPr>
          <p:spPr bwMode="auto">
            <a:xfrm>
              <a:off x="4256088" y="2989263"/>
              <a:ext cx="160337" cy="206375"/>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18" name="Line 22"/>
            <p:cNvSpPr>
              <a:spLocks noChangeShapeType="1"/>
            </p:cNvSpPr>
            <p:nvPr/>
          </p:nvSpPr>
          <p:spPr bwMode="auto">
            <a:xfrm flipH="1">
              <a:off x="3775075" y="2370138"/>
              <a:ext cx="722313" cy="0"/>
            </a:xfrm>
            <a:prstGeom prst="line">
              <a:avLst/>
            </a:prstGeom>
            <a:noFill/>
            <a:ln w="9525">
              <a:solidFill>
                <a:schemeClr val="bg1"/>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19" name="Rectangle 26"/>
            <p:cNvSpPr>
              <a:spLocks noChangeArrowheads="1"/>
            </p:cNvSpPr>
            <p:nvPr/>
          </p:nvSpPr>
          <p:spPr bwMode="auto">
            <a:xfrm>
              <a:off x="4870450" y="2189163"/>
              <a:ext cx="722313" cy="1001712"/>
            </a:xfrm>
            <a:prstGeom prst="rect">
              <a:avLst/>
            </a:prstGeom>
            <a:gradFill flip="none" rotWithShape="1">
              <a:gsLst>
                <a:gs pos="0">
                  <a:schemeClr val="tx1"/>
                </a:gs>
                <a:gs pos="100000">
                  <a:schemeClr val="bg1"/>
                </a:gs>
              </a:gsLst>
              <a:lin ang="5400000" scaled="1"/>
              <a:tileRect/>
            </a:gradFill>
            <a:ln>
              <a:solidFill>
                <a:schemeClr val="tx1"/>
              </a:solidFill>
              <a:headEnd/>
              <a:tailEnd/>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effectLst>
                  <a:outerShdw blurRad="38100" dist="38100" dir="2700000" algn="tl">
                    <a:srgbClr val="000000">
                      <a:alpha val="43137"/>
                    </a:srgbClr>
                  </a:outerShdw>
                </a:effectLst>
                <a:cs typeface="Times New Roman" pitchFamily="18" charset="0"/>
              </a:endParaRPr>
            </a:p>
          </p:txBody>
        </p:sp>
        <p:sp>
          <p:nvSpPr>
            <p:cNvPr id="20" name="Rectangle 29"/>
            <p:cNvSpPr>
              <a:spLocks noChangeArrowheads="1"/>
            </p:cNvSpPr>
            <p:nvPr/>
          </p:nvSpPr>
          <p:spPr bwMode="auto">
            <a:xfrm>
              <a:off x="5351463" y="2984500"/>
              <a:ext cx="160337" cy="206375"/>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1" name="Line 30"/>
            <p:cNvSpPr>
              <a:spLocks noChangeShapeType="1"/>
            </p:cNvSpPr>
            <p:nvPr/>
          </p:nvSpPr>
          <p:spPr bwMode="auto">
            <a:xfrm flipH="1">
              <a:off x="4870450" y="2365375"/>
              <a:ext cx="722313" cy="0"/>
            </a:xfrm>
            <a:prstGeom prst="line">
              <a:avLst/>
            </a:prstGeom>
            <a:noFill/>
            <a:ln w="9525">
              <a:solidFill>
                <a:schemeClr val="bg1"/>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2" name="Rectangle 32"/>
            <p:cNvSpPr>
              <a:spLocks noChangeArrowheads="1"/>
            </p:cNvSpPr>
            <p:nvPr/>
          </p:nvSpPr>
          <p:spPr bwMode="auto">
            <a:xfrm>
              <a:off x="5951538" y="2184400"/>
              <a:ext cx="722312" cy="1001713"/>
            </a:xfrm>
            <a:prstGeom prst="rect">
              <a:avLst/>
            </a:prstGeom>
            <a:gradFill flip="none" rotWithShape="1">
              <a:gsLst>
                <a:gs pos="0">
                  <a:schemeClr val="tx1"/>
                </a:gs>
                <a:gs pos="100000">
                  <a:schemeClr val="bg1"/>
                </a:gs>
              </a:gsLst>
              <a:lin ang="5400000" scaled="1"/>
              <a:tileRect/>
            </a:gradFill>
            <a:ln>
              <a:solidFill>
                <a:schemeClr val="tx1"/>
              </a:solidFill>
              <a:headEnd/>
              <a:tailEnd/>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effectLst>
                  <a:outerShdw blurRad="38100" dist="38100" dir="2700000" algn="tl">
                    <a:srgbClr val="000000">
                      <a:alpha val="43137"/>
                    </a:srgbClr>
                  </a:outerShdw>
                </a:effectLst>
                <a:cs typeface="Times New Roman" pitchFamily="18" charset="0"/>
              </a:endParaRPr>
            </a:p>
          </p:txBody>
        </p:sp>
        <p:sp>
          <p:nvSpPr>
            <p:cNvPr id="23" name="Rectangle 35"/>
            <p:cNvSpPr>
              <a:spLocks noChangeArrowheads="1"/>
            </p:cNvSpPr>
            <p:nvPr/>
          </p:nvSpPr>
          <p:spPr bwMode="auto">
            <a:xfrm>
              <a:off x="6432550" y="2979738"/>
              <a:ext cx="160338" cy="206375"/>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4" name="Line 36"/>
            <p:cNvSpPr>
              <a:spLocks noChangeShapeType="1"/>
            </p:cNvSpPr>
            <p:nvPr/>
          </p:nvSpPr>
          <p:spPr bwMode="auto">
            <a:xfrm flipH="1">
              <a:off x="5951538" y="2360613"/>
              <a:ext cx="722312" cy="0"/>
            </a:xfrm>
            <a:prstGeom prst="line">
              <a:avLst/>
            </a:prstGeom>
            <a:noFill/>
            <a:ln w="9525">
              <a:solidFill>
                <a:schemeClr val="bg1"/>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5" name="Rectangle 38"/>
            <p:cNvSpPr>
              <a:spLocks noChangeArrowheads="1"/>
            </p:cNvSpPr>
            <p:nvPr/>
          </p:nvSpPr>
          <p:spPr bwMode="auto">
            <a:xfrm>
              <a:off x="7032625" y="2179638"/>
              <a:ext cx="722313" cy="1001712"/>
            </a:xfrm>
            <a:prstGeom prst="rect">
              <a:avLst/>
            </a:prstGeom>
            <a:gradFill flip="none" rotWithShape="1">
              <a:gsLst>
                <a:gs pos="0">
                  <a:schemeClr val="tx1"/>
                </a:gs>
                <a:gs pos="100000">
                  <a:schemeClr val="bg1"/>
                </a:gs>
              </a:gsLst>
              <a:lin ang="5400000" scaled="1"/>
              <a:tileRect/>
            </a:gradFill>
            <a:ln>
              <a:solidFill>
                <a:schemeClr val="tx1"/>
              </a:solidFill>
              <a:headEnd/>
              <a:tailEnd/>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effectLst>
                  <a:outerShdw blurRad="38100" dist="38100" dir="2700000" algn="tl">
                    <a:srgbClr val="000000">
                      <a:alpha val="43137"/>
                    </a:srgbClr>
                  </a:outerShdw>
                </a:effectLst>
                <a:cs typeface="Times New Roman" pitchFamily="18" charset="0"/>
              </a:endParaRPr>
            </a:p>
          </p:txBody>
        </p:sp>
        <p:sp>
          <p:nvSpPr>
            <p:cNvPr id="26" name="Rectangle 41"/>
            <p:cNvSpPr>
              <a:spLocks noChangeArrowheads="1"/>
            </p:cNvSpPr>
            <p:nvPr/>
          </p:nvSpPr>
          <p:spPr bwMode="auto">
            <a:xfrm>
              <a:off x="7513638" y="2974975"/>
              <a:ext cx="160337" cy="206375"/>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7" name="Line 42"/>
            <p:cNvSpPr>
              <a:spLocks noChangeShapeType="1"/>
            </p:cNvSpPr>
            <p:nvPr/>
          </p:nvSpPr>
          <p:spPr bwMode="auto">
            <a:xfrm flipH="1">
              <a:off x="7032625" y="2355850"/>
              <a:ext cx="722313" cy="0"/>
            </a:xfrm>
            <a:prstGeom prst="line">
              <a:avLst/>
            </a:prstGeom>
            <a:noFill/>
            <a:ln w="9525">
              <a:solidFill>
                <a:schemeClr val="bg1"/>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28" name="Rectangle 44"/>
            <p:cNvSpPr>
              <a:spLocks noChangeArrowheads="1"/>
            </p:cNvSpPr>
            <p:nvPr/>
          </p:nvSpPr>
          <p:spPr bwMode="auto">
            <a:xfrm>
              <a:off x="8142288" y="2174875"/>
              <a:ext cx="722312" cy="1001713"/>
            </a:xfrm>
            <a:prstGeom prst="rect">
              <a:avLst/>
            </a:prstGeom>
            <a:gradFill flip="none" rotWithShape="1">
              <a:gsLst>
                <a:gs pos="0">
                  <a:schemeClr val="tx1"/>
                </a:gs>
                <a:gs pos="100000">
                  <a:schemeClr val="bg1"/>
                </a:gs>
              </a:gsLst>
              <a:lin ang="5400000" scaled="1"/>
              <a:tileRect/>
            </a:gradFill>
            <a:ln>
              <a:solidFill>
                <a:schemeClr val="tx1"/>
              </a:solidFill>
              <a:headEnd/>
              <a:tailEnd/>
            </a:ln>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effectLst>
                  <a:outerShdw blurRad="38100" dist="38100" dir="2700000" algn="tl">
                    <a:srgbClr val="000000">
                      <a:alpha val="43137"/>
                    </a:srgbClr>
                  </a:outerShdw>
                </a:effectLst>
                <a:cs typeface="Times New Roman" pitchFamily="18" charset="0"/>
              </a:endParaRPr>
            </a:p>
          </p:txBody>
        </p:sp>
        <p:sp>
          <p:nvSpPr>
            <p:cNvPr id="29" name="Rectangle 47"/>
            <p:cNvSpPr>
              <a:spLocks noChangeArrowheads="1"/>
            </p:cNvSpPr>
            <p:nvPr/>
          </p:nvSpPr>
          <p:spPr bwMode="auto">
            <a:xfrm>
              <a:off x="8623300" y="2970213"/>
              <a:ext cx="160338" cy="206375"/>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30" name="Line 48"/>
            <p:cNvSpPr>
              <a:spLocks noChangeShapeType="1"/>
            </p:cNvSpPr>
            <p:nvPr/>
          </p:nvSpPr>
          <p:spPr bwMode="auto">
            <a:xfrm flipH="1">
              <a:off x="8142288" y="2351088"/>
              <a:ext cx="722312" cy="0"/>
            </a:xfrm>
            <a:prstGeom prst="line">
              <a:avLst/>
            </a:prstGeom>
            <a:noFill/>
            <a:ln w="9525">
              <a:solidFill>
                <a:schemeClr val="bg1"/>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pic>
          <p:nvPicPr>
            <p:cNvPr id="31" name="Group 49"/>
            <p:cNvPicPr>
              <a:picLocks noChangeArrowheads="1"/>
            </p:cNvPicPr>
            <p:nvPr/>
          </p:nvPicPr>
          <p:blipFill>
            <a:blip r:embed="rId8" cstate="print"/>
            <a:srcRect/>
            <a:stretch>
              <a:fillRect/>
            </a:stretch>
          </p:blipFill>
          <p:spPr bwMode="auto">
            <a:xfrm>
              <a:off x="1676400" y="3017520"/>
              <a:ext cx="2804160" cy="664464"/>
            </a:xfrm>
            <a:prstGeom prst="rect">
              <a:avLst/>
            </a:prstGeom>
            <a:noFill/>
            <a:ln w="9525">
              <a:noFill/>
              <a:miter lim="800000"/>
              <a:headEnd/>
              <a:tailEnd/>
            </a:ln>
          </p:spPr>
        </p:pic>
        <p:pic>
          <p:nvPicPr>
            <p:cNvPr id="32" name="Group 70"/>
            <p:cNvPicPr>
              <a:picLocks noChangeArrowheads="1"/>
            </p:cNvPicPr>
            <p:nvPr/>
          </p:nvPicPr>
          <p:blipFill>
            <a:blip r:embed="rId9" cstate="print"/>
            <a:srcRect/>
            <a:stretch>
              <a:fillRect/>
            </a:stretch>
          </p:blipFill>
          <p:spPr bwMode="auto">
            <a:xfrm>
              <a:off x="1676400" y="3017520"/>
              <a:ext cx="3913632" cy="1018032"/>
            </a:xfrm>
            <a:prstGeom prst="rect">
              <a:avLst/>
            </a:prstGeom>
            <a:noFill/>
            <a:ln w="9525">
              <a:noFill/>
              <a:miter lim="800000"/>
              <a:headEnd/>
              <a:tailEnd/>
            </a:ln>
          </p:spPr>
        </p:pic>
        <p:pic>
          <p:nvPicPr>
            <p:cNvPr id="33" name="Group 91"/>
            <p:cNvPicPr>
              <a:picLocks noChangeArrowheads="1"/>
            </p:cNvPicPr>
            <p:nvPr/>
          </p:nvPicPr>
          <p:blipFill>
            <a:blip r:embed="rId10" cstate="print"/>
            <a:srcRect/>
            <a:stretch>
              <a:fillRect/>
            </a:stretch>
          </p:blipFill>
          <p:spPr bwMode="auto">
            <a:xfrm>
              <a:off x="1658112" y="3005328"/>
              <a:ext cx="5023104" cy="1402080"/>
            </a:xfrm>
            <a:prstGeom prst="rect">
              <a:avLst/>
            </a:prstGeom>
            <a:noFill/>
            <a:ln w="9525">
              <a:noFill/>
              <a:miter lim="800000"/>
              <a:headEnd/>
              <a:tailEnd/>
            </a:ln>
          </p:spPr>
        </p:pic>
        <p:pic>
          <p:nvPicPr>
            <p:cNvPr id="34" name="Group 112"/>
            <p:cNvPicPr>
              <a:picLocks noChangeArrowheads="1"/>
            </p:cNvPicPr>
            <p:nvPr/>
          </p:nvPicPr>
          <p:blipFill>
            <a:blip r:embed="rId11" cstate="print"/>
            <a:srcRect/>
            <a:stretch>
              <a:fillRect/>
            </a:stretch>
          </p:blipFill>
          <p:spPr bwMode="auto">
            <a:xfrm>
              <a:off x="1645920" y="2993136"/>
              <a:ext cx="6126480" cy="1828800"/>
            </a:xfrm>
            <a:prstGeom prst="rect">
              <a:avLst/>
            </a:prstGeom>
            <a:noFill/>
            <a:ln w="9525">
              <a:noFill/>
              <a:miter lim="800000"/>
              <a:headEnd/>
              <a:tailEnd/>
            </a:ln>
          </p:spPr>
        </p:pic>
        <p:pic>
          <p:nvPicPr>
            <p:cNvPr id="35" name="Group 133"/>
            <p:cNvPicPr>
              <a:picLocks noChangeArrowheads="1"/>
            </p:cNvPicPr>
            <p:nvPr/>
          </p:nvPicPr>
          <p:blipFill>
            <a:blip r:embed="rId12" cstate="print"/>
            <a:srcRect/>
            <a:stretch>
              <a:fillRect/>
            </a:stretch>
          </p:blipFill>
          <p:spPr bwMode="auto">
            <a:xfrm>
              <a:off x="1639824" y="2987040"/>
              <a:ext cx="7248144" cy="2261616"/>
            </a:xfrm>
            <a:prstGeom prst="rect">
              <a:avLst/>
            </a:prstGeom>
            <a:noFill/>
            <a:ln w="9525">
              <a:noFill/>
              <a:miter lim="800000"/>
              <a:headEnd/>
              <a:tailEnd/>
            </a:ln>
          </p:spPr>
        </p:pic>
        <p:sp>
          <p:nvSpPr>
            <p:cNvPr id="36" name="Line 156"/>
            <p:cNvSpPr>
              <a:spLocks noChangeShapeType="1"/>
            </p:cNvSpPr>
            <p:nvPr/>
          </p:nvSpPr>
          <p:spPr bwMode="auto">
            <a:xfrm>
              <a:off x="1795463" y="3465513"/>
              <a:ext cx="0" cy="1552575"/>
            </a:xfrm>
            <a:prstGeom prst="line">
              <a:avLst/>
            </a:prstGeom>
            <a:noFill/>
            <a:ln w="57150">
              <a:solidFill>
                <a:srgbClr val="000000"/>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37" name="Line 157"/>
            <p:cNvSpPr>
              <a:spLocks noChangeShapeType="1"/>
            </p:cNvSpPr>
            <p:nvPr/>
          </p:nvSpPr>
          <p:spPr bwMode="auto">
            <a:xfrm flipH="1" flipV="1">
              <a:off x="1438275" y="4186238"/>
              <a:ext cx="336550" cy="0"/>
            </a:xfrm>
            <a:prstGeom prst="line">
              <a:avLst/>
            </a:prstGeom>
            <a:noFill/>
            <a:ln w="76200">
              <a:solidFill>
                <a:srgbClr val="000000"/>
              </a:solidFill>
              <a:round/>
              <a:headEnd/>
              <a:tailEnd/>
            </a:ln>
            <a:effectLst>
              <a:outerShdw blurRad="63500" sx="102000" sy="102000" algn="ctr" rotWithShape="0">
                <a:prstClr val="black">
                  <a:alpha val="40000"/>
                </a:prstClr>
              </a:outerShdw>
            </a:effectLst>
          </p:spPr>
          <p:txBody>
            <a:bodyP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38" name="Oval 158"/>
            <p:cNvSpPr>
              <a:spLocks noChangeArrowheads="1"/>
            </p:cNvSpPr>
            <p:nvPr/>
          </p:nvSpPr>
          <p:spPr bwMode="auto">
            <a:xfrm>
              <a:off x="1725613" y="3402013"/>
              <a:ext cx="139700" cy="153987"/>
            </a:xfrm>
            <a:prstGeom prst="ellipse">
              <a:avLst/>
            </a:prstGeom>
            <a:solidFill>
              <a:schemeClr val="tx1"/>
            </a:solidFill>
            <a:ln w="9525" algn="ctr">
              <a:noFill/>
              <a:round/>
              <a:headEnd/>
              <a:tailEnd/>
            </a:ln>
            <a:effectLst>
              <a:outerShdw blurRad="63500" sx="102000" sy="102000" algn="ctr" rotWithShape="0">
                <a:prstClr val="black">
                  <a:alpha val="40000"/>
                </a:prstClr>
              </a:outerShdw>
            </a:effectLst>
          </p:spPr>
          <p:txBody>
            <a:bodyPr wrap="none" anchor="ct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39" name="Oval 159"/>
            <p:cNvSpPr>
              <a:spLocks noChangeArrowheads="1"/>
            </p:cNvSpPr>
            <p:nvPr/>
          </p:nvSpPr>
          <p:spPr bwMode="auto">
            <a:xfrm>
              <a:off x="1725613" y="3721100"/>
              <a:ext cx="139700" cy="153988"/>
            </a:xfrm>
            <a:prstGeom prst="ellipse">
              <a:avLst/>
            </a:prstGeom>
            <a:solidFill>
              <a:schemeClr val="tx1"/>
            </a:solidFill>
            <a:ln w="9525" algn="ctr">
              <a:noFill/>
              <a:round/>
              <a:headEnd/>
              <a:tailEnd/>
            </a:ln>
            <a:effectLst>
              <a:outerShdw blurRad="63500" sx="102000" sy="102000" algn="ctr" rotWithShape="0">
                <a:prstClr val="black">
                  <a:alpha val="40000"/>
                </a:prstClr>
              </a:outerShdw>
            </a:effectLst>
          </p:spPr>
          <p:txBody>
            <a:bodyPr wrap="none" anchor="ct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40" name="Oval 160"/>
            <p:cNvSpPr>
              <a:spLocks noChangeArrowheads="1"/>
            </p:cNvSpPr>
            <p:nvPr/>
          </p:nvSpPr>
          <p:spPr bwMode="auto">
            <a:xfrm>
              <a:off x="1725613" y="4113213"/>
              <a:ext cx="139700" cy="153987"/>
            </a:xfrm>
            <a:prstGeom prst="ellipse">
              <a:avLst/>
            </a:prstGeom>
            <a:solidFill>
              <a:schemeClr val="tx1"/>
            </a:solidFill>
            <a:ln w="9525" algn="ctr">
              <a:noFill/>
              <a:round/>
              <a:headEnd/>
              <a:tailEnd/>
            </a:ln>
            <a:effectLst>
              <a:outerShdw blurRad="63500" sx="102000" sy="102000" algn="ctr" rotWithShape="0">
                <a:prstClr val="black">
                  <a:alpha val="40000"/>
                </a:prstClr>
              </a:outerShdw>
            </a:effectLst>
          </p:spPr>
          <p:txBody>
            <a:bodyPr wrap="none" anchor="ct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41" name="Oval 161"/>
            <p:cNvSpPr>
              <a:spLocks noChangeArrowheads="1"/>
            </p:cNvSpPr>
            <p:nvPr/>
          </p:nvSpPr>
          <p:spPr bwMode="auto">
            <a:xfrm>
              <a:off x="1725613" y="4502150"/>
              <a:ext cx="139700" cy="153988"/>
            </a:xfrm>
            <a:prstGeom prst="ellipse">
              <a:avLst/>
            </a:prstGeom>
            <a:solidFill>
              <a:schemeClr val="tx1"/>
            </a:solidFill>
            <a:ln w="9525" algn="ctr">
              <a:noFill/>
              <a:round/>
              <a:headEnd/>
              <a:tailEnd/>
            </a:ln>
            <a:effectLst>
              <a:outerShdw blurRad="63500" sx="102000" sy="102000" algn="ctr" rotWithShape="0">
                <a:prstClr val="black">
                  <a:alpha val="40000"/>
                </a:prstClr>
              </a:outerShdw>
            </a:effectLst>
          </p:spPr>
          <p:txBody>
            <a:bodyPr wrap="none" anchor="ct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sp>
          <p:nvSpPr>
            <p:cNvPr id="42" name="Oval 162"/>
            <p:cNvSpPr>
              <a:spLocks noChangeArrowheads="1"/>
            </p:cNvSpPr>
            <p:nvPr/>
          </p:nvSpPr>
          <p:spPr bwMode="auto">
            <a:xfrm>
              <a:off x="1725613" y="4921250"/>
              <a:ext cx="139700" cy="153988"/>
            </a:xfrm>
            <a:prstGeom prst="ellipse">
              <a:avLst/>
            </a:prstGeom>
            <a:solidFill>
              <a:schemeClr val="tx1"/>
            </a:solidFill>
            <a:ln w="9525" algn="ctr">
              <a:noFill/>
              <a:round/>
              <a:headEnd/>
              <a:tailEnd/>
            </a:ln>
            <a:effectLst>
              <a:outerShdw blurRad="63500" sx="102000" sy="102000" algn="ctr" rotWithShape="0">
                <a:prstClr val="black">
                  <a:alpha val="40000"/>
                </a:prstClr>
              </a:outerShdw>
            </a:effectLst>
          </p:spPr>
          <p:txBody>
            <a:bodyPr wrap="none" anchor="ctr"/>
            <a:lstStyle/>
            <a:p>
              <a:pPr>
                <a:defRPr/>
              </a:pPr>
              <a:endParaRPr lang="zh-CN" altLang="en-US">
                <a:effectLst>
                  <a:outerShdw blurRad="38100" dist="38100" dir="2700000" algn="tl">
                    <a:srgbClr val="000000">
                      <a:alpha val="43137"/>
                    </a:srgbClr>
                  </a:outerShdw>
                </a:effectLst>
                <a:ea typeface="宋体" charset="-122"/>
                <a:cs typeface="Times New Roman" pitchFamily="18" charset="0"/>
              </a:endParaRPr>
            </a:p>
          </p:txBody>
        </p:sp>
      </p:grpSp>
      <p:sp>
        <p:nvSpPr>
          <p:cNvPr id="43" name="Text Box 24"/>
          <p:cNvSpPr txBox="1">
            <a:spLocks noChangeArrowheads="1"/>
          </p:cNvSpPr>
          <p:nvPr/>
        </p:nvSpPr>
        <p:spPr bwMode="auto">
          <a:xfrm>
            <a:off x="776851" y="3888104"/>
            <a:ext cx="1637009" cy="715072"/>
          </a:xfrm>
          <a:prstGeom prst="roundRect">
            <a:avLst/>
          </a:prstGeom>
          <a:solidFill>
            <a:schemeClr val="tx1"/>
          </a:solidFill>
          <a:ln w="9525">
            <a:noFill/>
            <a:miter lim="800000"/>
            <a:headEnd/>
            <a:tailEnd/>
          </a:ln>
          <a:effectLst>
            <a:outerShdw blurRad="63500" sx="102000" sy="102000" algn="ctr" rotWithShape="0">
              <a:prstClr val="black">
                <a:alpha val="40000"/>
              </a:prstClr>
            </a:outerShdw>
          </a:effectLst>
        </p:spPr>
        <p:txBody>
          <a:bodyPr wrap="none" lIns="91424" tIns="45712" rIns="91424" bIns="45712">
            <a:spAutoFit/>
          </a:bodyPr>
          <a:lstStyle/>
          <a:p>
            <a:pPr algn="ctr">
              <a:defRPr/>
            </a:pPr>
            <a:r>
              <a:rPr lang="ja-JP" altLang="en-US" b="1" i="1" dirty="0">
                <a:solidFill>
                  <a:schemeClr val="bg1"/>
                </a:solidFill>
                <a:ea typeface="MS PGothic" pitchFamily="34" charset="-128"/>
                <a:cs typeface="Times New Roman" pitchFamily="18" charset="0"/>
              </a:rPr>
              <a:t>3-</a:t>
            </a:r>
            <a:r>
              <a:rPr lang="en-US" altLang="ja-JP" b="1" i="1" dirty="0">
                <a:solidFill>
                  <a:schemeClr val="bg1"/>
                </a:solidFill>
                <a:ea typeface="MS PGothic" pitchFamily="34" charset="-128"/>
                <a:cs typeface="Times New Roman" pitchFamily="18" charset="0"/>
              </a:rPr>
              <a:t>Phase </a:t>
            </a:r>
          </a:p>
          <a:p>
            <a:pPr algn="ctr">
              <a:defRPr/>
            </a:pPr>
            <a:r>
              <a:rPr lang="en-US" altLang="ja-JP" b="1" i="1" dirty="0">
                <a:solidFill>
                  <a:schemeClr val="bg1"/>
                </a:solidFill>
                <a:ea typeface="MS PGothic" pitchFamily="34" charset="-128"/>
                <a:cs typeface="Times New Roman" pitchFamily="18" charset="0"/>
              </a:rPr>
              <a:t>380/400/415V</a:t>
            </a:r>
          </a:p>
        </p:txBody>
      </p:sp>
      <p:cxnSp>
        <p:nvCxnSpPr>
          <p:cNvPr id="44" name="直接箭头​​连接符 6"/>
          <p:cNvCxnSpPr/>
          <p:nvPr/>
        </p:nvCxnSpPr>
        <p:spPr>
          <a:xfrm>
            <a:off x="3255879" y="2576828"/>
            <a:ext cx="293688" cy="817562"/>
          </a:xfrm>
          <a:prstGeom prst="straightConnector1">
            <a:avLst/>
          </a:prstGeom>
          <a:ln w="25400">
            <a:solidFill>
              <a:schemeClr val="tx2"/>
            </a:solidFill>
            <a:headEnd w="med" len="lg"/>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6579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9" name="Rechteck 8"/>
          <p:cNvSpPr/>
          <p:nvPr>
            <p:custDataLst>
              <p:tags r:id="rId7"/>
            </p:custDataLst>
          </p:nvPr>
        </p:nvSpPr>
        <p:spPr>
          <a:xfrm>
            <a:off x="266700" y="1036320"/>
            <a:ext cx="4559261" cy="369332"/>
          </a:xfrm>
          <a:prstGeom prst="rect">
            <a:avLst/>
          </a:prstGeom>
        </p:spPr>
        <p:txBody>
          <a:bodyPr wrap="none">
            <a:spAutoFit/>
          </a:bodyPr>
          <a:lstStyle/>
          <a:p>
            <a:r>
              <a:rPr lang="en-GB" b="1" dirty="0">
                <a:solidFill>
                  <a:schemeClr val="tx1">
                    <a:lumMod val="75000"/>
                    <a:lumOff val="25000"/>
                  </a:schemeClr>
                </a:solidFill>
              </a:rPr>
              <a:t>The actual longest piping length </a:t>
            </a:r>
            <a:r>
              <a:rPr lang="en-GB" b="1" dirty="0">
                <a:solidFill>
                  <a:schemeClr val="tx1">
                    <a:lumMod val="75000"/>
                    <a:lumOff val="25000"/>
                  </a:schemeClr>
                </a:solidFill>
                <a:latin typeface="Calibri" panose="020F0502020204030204" pitchFamily="34" charset="0"/>
              </a:rPr>
              <a:t>≤ 175m</a:t>
            </a:r>
            <a:r>
              <a:rPr lang="en-GB" b="1" dirty="0">
                <a:solidFill>
                  <a:schemeClr val="tx1">
                    <a:lumMod val="75000"/>
                    <a:lumOff val="25000"/>
                  </a:schemeClr>
                </a:solidFill>
              </a:rPr>
              <a:t> </a:t>
            </a:r>
            <a:endParaRPr lang="en-GB"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0" name="Line 19"/>
          <p:cNvSpPr>
            <a:spLocks noChangeShapeType="1"/>
          </p:cNvSpPr>
          <p:nvPr>
            <p:custDataLst>
              <p:tags r:id="rId8"/>
            </p:custDataLst>
          </p:nvPr>
        </p:nvSpPr>
        <p:spPr bwMode="auto">
          <a:xfrm>
            <a:off x="4627966" y="2613208"/>
            <a:ext cx="738345"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 name="Line 29"/>
          <p:cNvSpPr>
            <a:spLocks noChangeShapeType="1"/>
          </p:cNvSpPr>
          <p:nvPr>
            <p:custDataLst>
              <p:tags r:id="rId9"/>
            </p:custDataLst>
          </p:nvPr>
        </p:nvSpPr>
        <p:spPr bwMode="auto">
          <a:xfrm>
            <a:off x="5503013" y="2613207"/>
            <a:ext cx="806443" cy="2643"/>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 name="Line 31"/>
          <p:cNvSpPr>
            <a:spLocks noChangeShapeType="1"/>
          </p:cNvSpPr>
          <p:nvPr>
            <p:custDataLst>
              <p:tags r:id="rId10"/>
            </p:custDataLst>
          </p:nvPr>
        </p:nvSpPr>
        <p:spPr bwMode="auto">
          <a:xfrm>
            <a:off x="4105004" y="2613208"/>
            <a:ext cx="387631"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 name="Line 32"/>
          <p:cNvSpPr>
            <a:spLocks noChangeShapeType="1"/>
          </p:cNvSpPr>
          <p:nvPr>
            <p:custDataLst>
              <p:tags r:id="rId11"/>
            </p:custDataLst>
          </p:nvPr>
        </p:nvSpPr>
        <p:spPr bwMode="auto">
          <a:xfrm>
            <a:off x="4105004" y="2613208"/>
            <a:ext cx="0" cy="1222705"/>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 name="Line 33"/>
          <p:cNvSpPr>
            <a:spLocks noChangeShapeType="1"/>
          </p:cNvSpPr>
          <p:nvPr>
            <p:custDataLst>
              <p:tags r:id="rId12"/>
            </p:custDataLst>
          </p:nvPr>
        </p:nvSpPr>
        <p:spPr bwMode="auto">
          <a:xfrm>
            <a:off x="4105004" y="3835912"/>
            <a:ext cx="37442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 name="Line 35"/>
          <p:cNvSpPr>
            <a:spLocks noChangeShapeType="1"/>
          </p:cNvSpPr>
          <p:nvPr>
            <p:custDataLst>
              <p:tags r:id="rId13"/>
            </p:custDataLst>
          </p:nvPr>
        </p:nvSpPr>
        <p:spPr bwMode="auto">
          <a:xfrm>
            <a:off x="4658506" y="3880107"/>
            <a:ext cx="553502"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16" name="Group 36"/>
          <p:cNvGrpSpPr>
            <a:grpSpLocks/>
          </p:cNvGrpSpPr>
          <p:nvPr/>
        </p:nvGrpSpPr>
        <p:grpSpPr bwMode="auto">
          <a:xfrm>
            <a:off x="4479432" y="3762256"/>
            <a:ext cx="179074" cy="147314"/>
            <a:chOff x="0" y="0"/>
            <a:chExt cx="220" cy="200"/>
          </a:xfrm>
        </p:grpSpPr>
        <p:sp>
          <p:nvSpPr>
            <p:cNvPr id="17" name="Line 3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 name="Line 3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 name="Line 3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 name="Line 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 name="Line 4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 name="Line 4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 name="Line 4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 name="Line 4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 name="Line 4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6" name="Line 87"/>
          <p:cNvSpPr>
            <a:spLocks noChangeShapeType="1"/>
          </p:cNvSpPr>
          <p:nvPr>
            <p:custDataLst>
              <p:tags r:id="rId14"/>
            </p:custDataLst>
          </p:nvPr>
        </p:nvSpPr>
        <p:spPr bwMode="auto">
          <a:xfrm>
            <a:off x="5212009" y="4881631"/>
            <a:ext cx="602341"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7" name="Line 144"/>
          <p:cNvSpPr>
            <a:spLocks noChangeShapeType="1"/>
          </p:cNvSpPr>
          <p:nvPr>
            <p:custDataLst>
              <p:tags r:id="rId15"/>
            </p:custDataLst>
          </p:nvPr>
        </p:nvSpPr>
        <p:spPr bwMode="auto">
          <a:xfrm>
            <a:off x="5212009" y="3880107"/>
            <a:ext cx="0" cy="1001524"/>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8" name="Text Box 156"/>
          <p:cNvSpPr txBox="1">
            <a:spLocks noChangeArrowheads="1"/>
          </p:cNvSpPr>
          <p:nvPr>
            <p:custDataLst>
              <p:tags r:id="rId16"/>
            </p:custDataLst>
          </p:nvPr>
        </p:nvSpPr>
        <p:spPr bwMode="auto">
          <a:xfrm>
            <a:off x="6272439" y="2255963"/>
            <a:ext cx="37863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a:solidFill>
                  <a:schemeClr val="tx2"/>
                </a:solidFill>
                <a:latin typeface="+mj-lt"/>
                <a:ea typeface="MS PGothic" pitchFamily="34" charset="-128"/>
                <a:cs typeface="Times New Roman" pitchFamily="18" charset="0"/>
              </a:rPr>
              <a:t>Lc</a:t>
            </a:r>
          </a:p>
        </p:txBody>
      </p:sp>
      <p:sp>
        <p:nvSpPr>
          <p:cNvPr id="29" name="Text Box 157"/>
          <p:cNvSpPr txBox="1">
            <a:spLocks noChangeArrowheads="1"/>
          </p:cNvSpPr>
          <p:nvPr>
            <p:custDataLst>
              <p:tags r:id="rId17"/>
            </p:custDataLst>
          </p:nvPr>
        </p:nvSpPr>
        <p:spPr bwMode="auto">
          <a:xfrm>
            <a:off x="5385683" y="2255963"/>
            <a:ext cx="40588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a:solidFill>
                  <a:schemeClr val="tx2"/>
                </a:solidFill>
                <a:latin typeface="+mj-lt"/>
                <a:ea typeface="MS PGothic" pitchFamily="34" charset="-128"/>
                <a:cs typeface="Times New Roman" pitchFamily="18" charset="0"/>
              </a:rPr>
              <a:t>Lb</a:t>
            </a:r>
          </a:p>
        </p:txBody>
      </p:sp>
      <p:sp>
        <p:nvSpPr>
          <p:cNvPr id="30" name="Text Box 158"/>
          <p:cNvSpPr txBox="1">
            <a:spLocks noChangeArrowheads="1"/>
          </p:cNvSpPr>
          <p:nvPr>
            <p:custDataLst>
              <p:tags r:id="rId18"/>
            </p:custDataLst>
          </p:nvPr>
        </p:nvSpPr>
        <p:spPr bwMode="auto">
          <a:xfrm>
            <a:off x="4510168" y="2255963"/>
            <a:ext cx="39626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31" name="Text Box 160"/>
          <p:cNvSpPr txBox="1">
            <a:spLocks noChangeArrowheads="1"/>
          </p:cNvSpPr>
          <p:nvPr>
            <p:custDataLst>
              <p:tags r:id="rId19"/>
            </p:custDataLst>
          </p:nvPr>
        </p:nvSpPr>
        <p:spPr bwMode="auto">
          <a:xfrm>
            <a:off x="4763585" y="2661835"/>
            <a:ext cx="4219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32" name="Text Box 161"/>
          <p:cNvSpPr txBox="1">
            <a:spLocks noChangeArrowheads="1"/>
          </p:cNvSpPr>
          <p:nvPr>
            <p:custDataLst>
              <p:tags r:id="rId20"/>
            </p:custDataLst>
          </p:nvPr>
        </p:nvSpPr>
        <p:spPr bwMode="auto">
          <a:xfrm>
            <a:off x="4112222" y="308460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L1</a:t>
            </a:r>
          </a:p>
        </p:txBody>
      </p:sp>
      <p:sp>
        <p:nvSpPr>
          <p:cNvPr id="33" name="Text Box 162"/>
          <p:cNvSpPr txBox="1">
            <a:spLocks noChangeArrowheads="1"/>
          </p:cNvSpPr>
          <p:nvPr>
            <p:custDataLst>
              <p:tags r:id="rId21"/>
            </p:custDataLst>
          </p:nvPr>
        </p:nvSpPr>
        <p:spPr bwMode="auto">
          <a:xfrm>
            <a:off x="5119522" y="356522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L6</a:t>
            </a:r>
          </a:p>
        </p:txBody>
      </p:sp>
      <p:sp>
        <p:nvSpPr>
          <p:cNvPr id="34" name="Text Box 163"/>
          <p:cNvSpPr txBox="1">
            <a:spLocks noChangeArrowheads="1"/>
          </p:cNvSpPr>
          <p:nvPr>
            <p:custDataLst>
              <p:tags r:id="rId22"/>
            </p:custDataLst>
          </p:nvPr>
        </p:nvSpPr>
        <p:spPr bwMode="auto">
          <a:xfrm>
            <a:off x="4800454" y="4237753"/>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L2</a:t>
            </a:r>
          </a:p>
        </p:txBody>
      </p:sp>
      <p:grpSp>
        <p:nvGrpSpPr>
          <p:cNvPr id="35" name="Group 172"/>
          <p:cNvGrpSpPr>
            <a:grpSpLocks/>
          </p:cNvGrpSpPr>
          <p:nvPr/>
        </p:nvGrpSpPr>
        <p:grpSpPr bwMode="auto">
          <a:xfrm>
            <a:off x="6172498" y="3913255"/>
            <a:ext cx="586061" cy="427210"/>
            <a:chOff x="0" y="0"/>
            <a:chExt cx="720" cy="580"/>
          </a:xfrm>
        </p:grpSpPr>
        <p:sp>
          <p:nvSpPr>
            <p:cNvPr id="36" name="Rectangle 173"/>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37" name="Line 174"/>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8" name="Line 175"/>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9" name="Line 176"/>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0" name="Line 177"/>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1" name="Line 178"/>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2" name="Line 179"/>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43" name="Group 180"/>
          <p:cNvGrpSpPr>
            <a:grpSpLocks/>
          </p:cNvGrpSpPr>
          <p:nvPr/>
        </p:nvGrpSpPr>
        <p:grpSpPr bwMode="auto">
          <a:xfrm>
            <a:off x="7051590" y="3913255"/>
            <a:ext cx="586061" cy="427210"/>
            <a:chOff x="0" y="0"/>
            <a:chExt cx="720" cy="580"/>
          </a:xfrm>
        </p:grpSpPr>
        <p:sp>
          <p:nvSpPr>
            <p:cNvPr id="44" name="Rectangle 181"/>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45" name="Line 182"/>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6" name="Line 183"/>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7" name="Line 184"/>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8" name="Line 185"/>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9" name="Line 186"/>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0" name="Line 187"/>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1" name="Group 188"/>
          <p:cNvGrpSpPr>
            <a:grpSpLocks/>
          </p:cNvGrpSpPr>
          <p:nvPr/>
        </p:nvGrpSpPr>
        <p:grpSpPr bwMode="auto">
          <a:xfrm>
            <a:off x="7930682" y="3913255"/>
            <a:ext cx="586061" cy="427210"/>
            <a:chOff x="0" y="0"/>
            <a:chExt cx="720" cy="580"/>
          </a:xfrm>
        </p:grpSpPr>
        <p:sp>
          <p:nvSpPr>
            <p:cNvPr id="52" name="Rectangle 189"/>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53" name="Line 19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4" name="Line 191"/>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5" name="Line 192"/>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6" name="Line 193"/>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7" name="Line 194"/>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8" name="Line 195"/>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9" name="Group 196"/>
          <p:cNvGrpSpPr>
            <a:grpSpLocks/>
          </p:cNvGrpSpPr>
          <p:nvPr/>
        </p:nvGrpSpPr>
        <p:grpSpPr bwMode="auto">
          <a:xfrm>
            <a:off x="8809775" y="3913255"/>
            <a:ext cx="586061" cy="427210"/>
            <a:chOff x="0" y="0"/>
            <a:chExt cx="720" cy="580"/>
          </a:xfrm>
        </p:grpSpPr>
        <p:sp>
          <p:nvSpPr>
            <p:cNvPr id="60" name="Rectangle 197"/>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61" name="Line 198"/>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2" name="Line 199"/>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3" name="Line 2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4" name="Line 201"/>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5" name="Line 202"/>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6" name="Line 203"/>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67" name="Line 205"/>
          <p:cNvSpPr>
            <a:spLocks noChangeShapeType="1"/>
          </p:cNvSpPr>
          <p:nvPr>
            <p:custDataLst>
              <p:tags r:id="rId23"/>
            </p:custDataLst>
          </p:nvPr>
        </p:nvSpPr>
        <p:spPr bwMode="auto">
          <a:xfrm>
            <a:off x="9695766" y="4224456"/>
            <a:ext cx="13023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8" name="Line 206"/>
          <p:cNvSpPr>
            <a:spLocks noChangeShapeType="1"/>
          </p:cNvSpPr>
          <p:nvPr>
            <p:custDataLst>
              <p:tags r:id="rId24"/>
            </p:custDataLst>
          </p:nvPr>
        </p:nvSpPr>
        <p:spPr bwMode="auto">
          <a:xfrm>
            <a:off x="9695766" y="3625993"/>
            <a:ext cx="0" cy="597143"/>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69" name="组合 863"/>
          <p:cNvGrpSpPr/>
          <p:nvPr/>
        </p:nvGrpSpPr>
        <p:grpSpPr>
          <a:xfrm>
            <a:off x="9793442" y="4134225"/>
            <a:ext cx="488385" cy="206239"/>
            <a:chOff x="6815757" y="3906840"/>
            <a:chExt cx="381000" cy="177800"/>
          </a:xfrm>
        </p:grpSpPr>
        <p:sp>
          <p:nvSpPr>
            <p:cNvPr id="70" name="Rectangle 204"/>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71" name="Line 207"/>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2" name="Line 208"/>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3" name="Line 209"/>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4" name="Line 21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75" name="Group 211"/>
          <p:cNvGrpSpPr>
            <a:grpSpLocks/>
          </p:cNvGrpSpPr>
          <p:nvPr/>
        </p:nvGrpSpPr>
        <p:grpSpPr bwMode="auto">
          <a:xfrm>
            <a:off x="5798070" y="3723584"/>
            <a:ext cx="879092" cy="250433"/>
            <a:chOff x="0" y="0"/>
            <a:chExt cx="1080" cy="215900"/>
          </a:xfrm>
        </p:grpSpPr>
        <p:grpSp>
          <p:nvGrpSpPr>
            <p:cNvPr id="76" name="Group 212"/>
            <p:cNvGrpSpPr>
              <a:grpSpLocks/>
            </p:cNvGrpSpPr>
            <p:nvPr/>
          </p:nvGrpSpPr>
          <p:grpSpPr bwMode="auto">
            <a:xfrm>
              <a:off x="0" y="0"/>
              <a:ext cx="220" cy="127000"/>
              <a:chOff x="0" y="0"/>
              <a:chExt cx="220" cy="200"/>
            </a:xfrm>
          </p:grpSpPr>
          <p:sp>
            <p:nvSpPr>
              <p:cNvPr id="80" name="Line 213"/>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1" name="Line 214"/>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2" name="Line 215"/>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3" name="Line 216"/>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4" name="Line 217"/>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5" name="Line 218"/>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6" name="Line 219"/>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7" name="Line 22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8" name="Line 221"/>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77" name="Line 222"/>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8" name="Line 223"/>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9" name="Line 224"/>
            <p:cNvSpPr>
              <a:spLocks noChangeShapeType="1"/>
            </p:cNvSpPr>
            <p:nvPr/>
          </p:nvSpPr>
          <p:spPr bwMode="auto">
            <a:xfrm>
              <a:off x="220" y="28614"/>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89" name="Group 225"/>
          <p:cNvGrpSpPr>
            <a:grpSpLocks/>
          </p:cNvGrpSpPr>
          <p:nvPr/>
        </p:nvGrpSpPr>
        <p:grpSpPr bwMode="auto">
          <a:xfrm>
            <a:off x="6677162" y="3692284"/>
            <a:ext cx="879092" cy="250433"/>
            <a:chOff x="0" y="0"/>
            <a:chExt cx="1080" cy="215900"/>
          </a:xfrm>
        </p:grpSpPr>
        <p:grpSp>
          <p:nvGrpSpPr>
            <p:cNvPr id="90" name="Group 226"/>
            <p:cNvGrpSpPr>
              <a:grpSpLocks/>
            </p:cNvGrpSpPr>
            <p:nvPr/>
          </p:nvGrpSpPr>
          <p:grpSpPr bwMode="auto">
            <a:xfrm>
              <a:off x="0" y="0"/>
              <a:ext cx="220" cy="127000"/>
              <a:chOff x="0" y="0"/>
              <a:chExt cx="220" cy="200"/>
            </a:xfrm>
          </p:grpSpPr>
          <p:sp>
            <p:nvSpPr>
              <p:cNvPr id="94" name="Line 22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5" name="Line 22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6" name="Line 22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7" name="Line 23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8" name="Line 23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9" name="Line 23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0" name="Line 23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1" name="Line 23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2" name="Line 23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91" name="Line 236"/>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2" name="Line 237"/>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3" name="Line 238"/>
            <p:cNvSpPr>
              <a:spLocks noChangeShapeType="1"/>
            </p:cNvSpPr>
            <p:nvPr/>
          </p:nvSpPr>
          <p:spPr bwMode="auto">
            <a:xfrm>
              <a:off x="220" y="23852"/>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03" name="Group 239"/>
          <p:cNvGrpSpPr>
            <a:grpSpLocks/>
          </p:cNvGrpSpPr>
          <p:nvPr/>
        </p:nvGrpSpPr>
        <p:grpSpPr bwMode="auto">
          <a:xfrm>
            <a:off x="7556254" y="3648091"/>
            <a:ext cx="879092" cy="279896"/>
            <a:chOff x="0" y="0"/>
            <a:chExt cx="1080" cy="241300"/>
          </a:xfrm>
        </p:grpSpPr>
        <p:grpSp>
          <p:nvGrpSpPr>
            <p:cNvPr id="104" name="Group 240"/>
            <p:cNvGrpSpPr>
              <a:grpSpLocks/>
            </p:cNvGrpSpPr>
            <p:nvPr/>
          </p:nvGrpSpPr>
          <p:grpSpPr bwMode="auto">
            <a:xfrm>
              <a:off x="0" y="0"/>
              <a:ext cx="220" cy="127000"/>
              <a:chOff x="0" y="0"/>
              <a:chExt cx="220" cy="200"/>
            </a:xfrm>
          </p:grpSpPr>
          <p:sp>
            <p:nvSpPr>
              <p:cNvPr id="108" name="Line 241"/>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9" name="Line 242"/>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0" name="Line 243"/>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1" name="Line 244"/>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2" name="Line 245"/>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3" name="Line 246"/>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4" name="Line 247"/>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5" name="Line 248"/>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6" name="Line 249"/>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05" name="Line 25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6" name="Line 251"/>
            <p:cNvSpPr>
              <a:spLocks noChangeShapeType="1"/>
            </p:cNvSpPr>
            <p:nvPr/>
          </p:nvSpPr>
          <p:spPr bwMode="auto">
            <a:xfrm>
              <a:off x="460" y="101600"/>
              <a:ext cx="0" cy="1397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7" name="Line 252"/>
            <p:cNvSpPr>
              <a:spLocks noChangeShapeType="1"/>
            </p:cNvSpPr>
            <p:nvPr/>
          </p:nvSpPr>
          <p:spPr bwMode="auto">
            <a:xfrm>
              <a:off x="220" y="19090"/>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17" name="Line 263"/>
          <p:cNvSpPr>
            <a:spLocks noChangeShapeType="1"/>
          </p:cNvSpPr>
          <p:nvPr>
            <p:custDataLst>
              <p:tags r:id="rId25"/>
            </p:custDataLst>
          </p:nvPr>
        </p:nvSpPr>
        <p:spPr bwMode="auto">
          <a:xfrm>
            <a:off x="8614421" y="3714381"/>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8" name="Line 264"/>
          <p:cNvSpPr>
            <a:spLocks noChangeShapeType="1"/>
          </p:cNvSpPr>
          <p:nvPr>
            <p:custDataLst>
              <p:tags r:id="rId26"/>
            </p:custDataLst>
          </p:nvPr>
        </p:nvSpPr>
        <p:spPr bwMode="auto">
          <a:xfrm>
            <a:off x="8809775" y="3714381"/>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9" name="Line 265"/>
          <p:cNvSpPr>
            <a:spLocks noChangeShapeType="1"/>
          </p:cNvSpPr>
          <p:nvPr>
            <p:custDataLst>
              <p:tags r:id="rId27"/>
            </p:custDataLst>
          </p:nvPr>
        </p:nvSpPr>
        <p:spPr bwMode="auto">
          <a:xfrm>
            <a:off x="8614421" y="3625993"/>
            <a:ext cx="107444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0" name="Text Box 266"/>
          <p:cNvSpPr txBox="1">
            <a:spLocks noChangeArrowheads="1"/>
          </p:cNvSpPr>
          <p:nvPr>
            <p:custDataLst>
              <p:tags r:id="rId28"/>
            </p:custDataLst>
          </p:nvPr>
        </p:nvSpPr>
        <p:spPr bwMode="auto">
          <a:xfrm>
            <a:off x="6242819" y="352655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L7</a:t>
            </a:r>
          </a:p>
        </p:txBody>
      </p:sp>
      <p:sp>
        <p:nvSpPr>
          <p:cNvPr id="121" name="Text Box 267"/>
          <p:cNvSpPr txBox="1">
            <a:spLocks noChangeArrowheads="1"/>
          </p:cNvSpPr>
          <p:nvPr>
            <p:custDataLst>
              <p:tags r:id="rId29"/>
            </p:custDataLst>
          </p:nvPr>
        </p:nvSpPr>
        <p:spPr bwMode="auto">
          <a:xfrm>
            <a:off x="7085283" y="3476802"/>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L8</a:t>
            </a:r>
          </a:p>
        </p:txBody>
      </p:sp>
      <p:sp>
        <p:nvSpPr>
          <p:cNvPr id="122" name="Text Box 268"/>
          <p:cNvSpPr txBox="1">
            <a:spLocks noChangeArrowheads="1"/>
          </p:cNvSpPr>
          <p:nvPr>
            <p:custDataLst>
              <p:tags r:id="rId30"/>
            </p:custDataLst>
          </p:nvPr>
        </p:nvSpPr>
        <p:spPr bwMode="auto">
          <a:xfrm>
            <a:off x="7939955" y="3416067"/>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L9</a:t>
            </a:r>
          </a:p>
        </p:txBody>
      </p:sp>
      <p:sp>
        <p:nvSpPr>
          <p:cNvPr id="123" name="Text Box 269"/>
          <p:cNvSpPr txBox="1">
            <a:spLocks noChangeArrowheads="1"/>
          </p:cNvSpPr>
          <p:nvPr>
            <p:custDataLst>
              <p:tags r:id="rId31"/>
            </p:custDataLst>
          </p:nvPr>
        </p:nvSpPr>
        <p:spPr bwMode="auto">
          <a:xfrm>
            <a:off x="6176648" y="3902206"/>
            <a:ext cx="2616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f</a:t>
            </a:r>
          </a:p>
        </p:txBody>
      </p:sp>
      <p:sp>
        <p:nvSpPr>
          <p:cNvPr id="124" name="Text Box 270"/>
          <p:cNvSpPr txBox="1">
            <a:spLocks noChangeArrowheads="1"/>
          </p:cNvSpPr>
          <p:nvPr>
            <p:custDataLst>
              <p:tags r:id="rId32"/>
            </p:custDataLst>
          </p:nvPr>
        </p:nvSpPr>
        <p:spPr bwMode="auto">
          <a:xfrm>
            <a:off x="7025041" y="3902206"/>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g</a:t>
            </a:r>
          </a:p>
        </p:txBody>
      </p:sp>
      <p:sp>
        <p:nvSpPr>
          <p:cNvPr id="125" name="Text Box 271"/>
          <p:cNvSpPr txBox="1">
            <a:spLocks noChangeArrowheads="1"/>
          </p:cNvSpPr>
          <p:nvPr>
            <p:custDataLst>
              <p:tags r:id="rId33"/>
            </p:custDataLst>
          </p:nvPr>
        </p:nvSpPr>
        <p:spPr bwMode="auto">
          <a:xfrm>
            <a:off x="7901670" y="3902206"/>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h</a:t>
            </a:r>
          </a:p>
        </p:txBody>
      </p:sp>
      <p:sp>
        <p:nvSpPr>
          <p:cNvPr id="126" name="Text Box 272"/>
          <p:cNvSpPr txBox="1">
            <a:spLocks noChangeArrowheads="1"/>
          </p:cNvSpPr>
          <p:nvPr>
            <p:custDataLst>
              <p:tags r:id="rId34"/>
            </p:custDataLst>
          </p:nvPr>
        </p:nvSpPr>
        <p:spPr bwMode="auto">
          <a:xfrm>
            <a:off x="8793143" y="3902206"/>
            <a:ext cx="248786"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err="1">
                <a:solidFill>
                  <a:schemeClr val="tx2"/>
                </a:solidFill>
                <a:latin typeface="+mj-lt"/>
                <a:ea typeface="MS PGothic" pitchFamily="34" charset="-128"/>
                <a:cs typeface="Times New Roman" pitchFamily="18" charset="0"/>
              </a:rPr>
              <a:t>i</a:t>
            </a:r>
            <a:endParaRPr lang="en-US" altLang="zh-CN" b="1" dirty="0">
              <a:solidFill>
                <a:schemeClr val="tx2"/>
              </a:solidFill>
              <a:latin typeface="+mj-lt"/>
              <a:ea typeface="MS PGothic" pitchFamily="34" charset="-128"/>
              <a:cs typeface="Times New Roman" pitchFamily="18" charset="0"/>
            </a:endParaRPr>
          </a:p>
        </p:txBody>
      </p:sp>
      <p:sp>
        <p:nvSpPr>
          <p:cNvPr id="127" name="Text Box 273"/>
          <p:cNvSpPr txBox="1">
            <a:spLocks noChangeArrowheads="1"/>
          </p:cNvSpPr>
          <p:nvPr>
            <p:custDataLst>
              <p:tags r:id="rId35"/>
            </p:custDataLst>
          </p:nvPr>
        </p:nvSpPr>
        <p:spPr bwMode="auto">
          <a:xfrm>
            <a:off x="9641598" y="3902206"/>
            <a:ext cx="24397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j</a:t>
            </a:r>
          </a:p>
        </p:txBody>
      </p:sp>
      <p:sp>
        <p:nvSpPr>
          <p:cNvPr id="128" name="Line 35_"/>
          <p:cNvSpPr>
            <a:spLocks noChangeShapeType="1"/>
          </p:cNvSpPr>
          <p:nvPr>
            <p:custDataLst>
              <p:tags r:id="rId36"/>
            </p:custDataLst>
          </p:nvPr>
        </p:nvSpPr>
        <p:spPr bwMode="auto">
          <a:xfrm>
            <a:off x="4658506" y="3802765"/>
            <a:ext cx="1144435" cy="0"/>
          </a:xfrm>
          <a:prstGeom prst="line">
            <a:avLst/>
          </a:prstGeom>
          <a:noFill/>
          <a:ln w="19050">
            <a:solidFill>
              <a:schemeClr val="tx2"/>
            </a:solidFill>
            <a:round/>
            <a:headEnd/>
            <a:tailEnd/>
          </a:ln>
        </p:spPr>
        <p:txBody>
          <a:bodyPr/>
          <a:lstStyle/>
          <a:p>
            <a:pPr>
              <a:defRPr/>
            </a:pPr>
            <a:r>
              <a:rPr lang="en-US" altLang="zh-CN" b="1" dirty="0">
                <a:solidFill>
                  <a:schemeClr val="tx2"/>
                </a:solidFill>
                <a:latin typeface="+mj-lt"/>
                <a:ea typeface="宋体" charset="-122"/>
                <a:cs typeface="Times New Roman" pitchFamily="18" charset="0"/>
              </a:rPr>
              <a:t> </a:t>
            </a:r>
            <a:endParaRPr lang="zh-CN" altLang="en-US" b="1" dirty="0">
              <a:solidFill>
                <a:schemeClr val="tx2"/>
              </a:solidFill>
              <a:latin typeface="+mj-lt"/>
              <a:ea typeface="宋体" charset="-122"/>
              <a:cs typeface="Times New Roman" pitchFamily="18" charset="0"/>
            </a:endParaRPr>
          </a:p>
        </p:txBody>
      </p:sp>
      <p:grpSp>
        <p:nvGrpSpPr>
          <p:cNvPr id="129" name="Group 7"/>
          <p:cNvGrpSpPr>
            <a:grpSpLocks/>
          </p:cNvGrpSpPr>
          <p:nvPr/>
        </p:nvGrpSpPr>
        <p:grpSpPr bwMode="auto">
          <a:xfrm>
            <a:off x="4494295" y="2554282"/>
            <a:ext cx="130236" cy="88388"/>
            <a:chOff x="0" y="0"/>
            <a:chExt cx="160" cy="100"/>
          </a:xfrm>
        </p:grpSpPr>
        <p:sp>
          <p:nvSpPr>
            <p:cNvPr id="130" name="Line 8"/>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1" name="Line 9"/>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2" name="Line 1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3" name="Line 11"/>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4" name="Line 12"/>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5" name="Line 13"/>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6" name="Line 14"/>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7" name="Line 15"/>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138" name="Line 154"/>
          <p:cNvSpPr>
            <a:spLocks noChangeShapeType="1"/>
          </p:cNvSpPr>
          <p:nvPr>
            <p:custDataLst>
              <p:tags r:id="rId37"/>
            </p:custDataLst>
          </p:nvPr>
        </p:nvSpPr>
        <p:spPr bwMode="auto">
          <a:xfrm>
            <a:off x="4559413" y="2162060"/>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139" name="Group 7_"/>
          <p:cNvGrpSpPr>
            <a:grpSpLocks/>
          </p:cNvGrpSpPr>
          <p:nvPr/>
        </p:nvGrpSpPr>
        <p:grpSpPr bwMode="auto">
          <a:xfrm>
            <a:off x="5369317" y="2554282"/>
            <a:ext cx="130236" cy="88388"/>
            <a:chOff x="0" y="0"/>
            <a:chExt cx="160" cy="100"/>
          </a:xfrm>
        </p:grpSpPr>
        <p:sp>
          <p:nvSpPr>
            <p:cNvPr id="140" name="Line 8"/>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1" name="Line 9"/>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2" name="Line 1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3" name="Line 11"/>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4" name="Line 12"/>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5" name="Line 13"/>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6" name="Line 14"/>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7" name="Line 15"/>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148" name="Line 154_"/>
          <p:cNvSpPr>
            <a:spLocks noChangeShapeType="1"/>
          </p:cNvSpPr>
          <p:nvPr>
            <p:custDataLst>
              <p:tags r:id="rId38"/>
            </p:custDataLst>
          </p:nvPr>
        </p:nvSpPr>
        <p:spPr bwMode="auto">
          <a:xfrm>
            <a:off x="5434435" y="2162060"/>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sp>
        <p:nvSpPr>
          <p:cNvPr id="149" name="Line 154__"/>
          <p:cNvSpPr>
            <a:spLocks noChangeShapeType="1"/>
          </p:cNvSpPr>
          <p:nvPr>
            <p:custDataLst>
              <p:tags r:id="rId39"/>
            </p:custDataLst>
          </p:nvPr>
        </p:nvSpPr>
        <p:spPr bwMode="auto">
          <a:xfrm flipH="1">
            <a:off x="6309456" y="2162060"/>
            <a:ext cx="1" cy="448773"/>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150" name="Group 36_"/>
          <p:cNvGrpSpPr>
            <a:grpSpLocks/>
          </p:cNvGrpSpPr>
          <p:nvPr/>
        </p:nvGrpSpPr>
        <p:grpSpPr bwMode="auto">
          <a:xfrm>
            <a:off x="8437381" y="3592844"/>
            <a:ext cx="179074" cy="147314"/>
            <a:chOff x="0" y="0"/>
            <a:chExt cx="220" cy="200"/>
          </a:xfrm>
        </p:grpSpPr>
        <p:sp>
          <p:nvSpPr>
            <p:cNvPr id="151" name="Line 3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2" name="Line 3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3" name="Line 3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4" name="Line 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5" name="Line 4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6" name="Line 4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7" name="Line 4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8" name="Line 4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9" name="Line 4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60" name="Group 172_"/>
          <p:cNvGrpSpPr>
            <a:grpSpLocks/>
          </p:cNvGrpSpPr>
          <p:nvPr/>
        </p:nvGrpSpPr>
        <p:grpSpPr bwMode="auto">
          <a:xfrm>
            <a:off x="6172498" y="5003166"/>
            <a:ext cx="586061" cy="427210"/>
            <a:chOff x="0" y="0"/>
            <a:chExt cx="720" cy="580"/>
          </a:xfrm>
        </p:grpSpPr>
        <p:sp>
          <p:nvSpPr>
            <p:cNvPr id="161" name="Rectangle 173"/>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62" name="Line 174"/>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3" name="Line 175"/>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4" name="Line 176"/>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5" name="Line 177"/>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6" name="Line 178"/>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7" name="Line 179"/>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68" name="Group 180_"/>
          <p:cNvGrpSpPr>
            <a:grpSpLocks/>
          </p:cNvGrpSpPr>
          <p:nvPr/>
        </p:nvGrpSpPr>
        <p:grpSpPr bwMode="auto">
          <a:xfrm>
            <a:off x="7051590" y="5003166"/>
            <a:ext cx="586061" cy="427210"/>
            <a:chOff x="0" y="0"/>
            <a:chExt cx="720" cy="580"/>
          </a:xfrm>
        </p:grpSpPr>
        <p:sp>
          <p:nvSpPr>
            <p:cNvPr id="169" name="Rectangle 181"/>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70" name="Line 182"/>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1" name="Line 183"/>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2" name="Line 184"/>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3" name="Line 185"/>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4" name="Line 186"/>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5" name="Line 187"/>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76" name="Group 188_"/>
          <p:cNvGrpSpPr>
            <a:grpSpLocks/>
          </p:cNvGrpSpPr>
          <p:nvPr/>
        </p:nvGrpSpPr>
        <p:grpSpPr bwMode="auto">
          <a:xfrm>
            <a:off x="7930682" y="5003166"/>
            <a:ext cx="586061" cy="427210"/>
            <a:chOff x="0" y="0"/>
            <a:chExt cx="720" cy="580"/>
          </a:xfrm>
        </p:grpSpPr>
        <p:sp>
          <p:nvSpPr>
            <p:cNvPr id="177" name="Rectangle 189"/>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78" name="Line 19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9" name="Line 191"/>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0" name="Line 192"/>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1" name="Line 193"/>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2" name="Line 194"/>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3" name="Line 195"/>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84" name="Group 212"/>
          <p:cNvGrpSpPr>
            <a:grpSpLocks/>
          </p:cNvGrpSpPr>
          <p:nvPr/>
        </p:nvGrpSpPr>
        <p:grpSpPr bwMode="auto">
          <a:xfrm>
            <a:off x="5798070" y="4813496"/>
            <a:ext cx="179074" cy="147314"/>
            <a:chOff x="0" y="0"/>
            <a:chExt cx="220" cy="200"/>
          </a:xfrm>
        </p:grpSpPr>
        <p:sp>
          <p:nvSpPr>
            <p:cNvPr id="185" name="Line 213"/>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6" name="Line 214"/>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7" name="Line 215"/>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8" name="Line 216"/>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9" name="Line 217"/>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0" name="Line 218"/>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1" name="Line 219"/>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2" name="Line 22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3" name="Line 221"/>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94" name="Line 222"/>
          <p:cNvSpPr>
            <a:spLocks noChangeShapeType="1"/>
          </p:cNvSpPr>
          <p:nvPr>
            <p:custDataLst>
              <p:tags r:id="rId40"/>
            </p:custDataLst>
          </p:nvPr>
        </p:nvSpPr>
        <p:spPr bwMode="auto">
          <a:xfrm>
            <a:off x="5977144" y="4931347"/>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5" name="Line 223"/>
          <p:cNvSpPr>
            <a:spLocks noChangeShapeType="1"/>
          </p:cNvSpPr>
          <p:nvPr>
            <p:custDataLst>
              <p:tags r:id="rId41"/>
            </p:custDataLst>
          </p:nvPr>
        </p:nvSpPr>
        <p:spPr bwMode="auto">
          <a:xfrm>
            <a:off x="6172498" y="4931347"/>
            <a:ext cx="0" cy="132582"/>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6" name="Line 224"/>
          <p:cNvSpPr>
            <a:spLocks noChangeShapeType="1"/>
          </p:cNvSpPr>
          <p:nvPr>
            <p:custDataLst>
              <p:tags r:id="rId42"/>
            </p:custDataLst>
          </p:nvPr>
        </p:nvSpPr>
        <p:spPr bwMode="auto">
          <a:xfrm>
            <a:off x="5977144" y="4846687"/>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197" name="Group 226"/>
          <p:cNvGrpSpPr>
            <a:grpSpLocks/>
          </p:cNvGrpSpPr>
          <p:nvPr/>
        </p:nvGrpSpPr>
        <p:grpSpPr bwMode="auto">
          <a:xfrm>
            <a:off x="6677162" y="4782195"/>
            <a:ext cx="179074" cy="147314"/>
            <a:chOff x="0" y="0"/>
            <a:chExt cx="220" cy="200"/>
          </a:xfrm>
        </p:grpSpPr>
        <p:sp>
          <p:nvSpPr>
            <p:cNvPr id="198" name="Line 22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9" name="Line 22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0" name="Line 22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1" name="Line 23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2" name="Line 23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3" name="Line 23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4" name="Line 23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5" name="Line 23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6" name="Line 23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07" name="Line 236"/>
          <p:cNvSpPr>
            <a:spLocks noChangeShapeType="1"/>
          </p:cNvSpPr>
          <p:nvPr>
            <p:custDataLst>
              <p:tags r:id="rId43"/>
            </p:custDataLst>
          </p:nvPr>
        </p:nvSpPr>
        <p:spPr bwMode="auto">
          <a:xfrm>
            <a:off x="6856236" y="4900046"/>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8" name="Line 237"/>
          <p:cNvSpPr>
            <a:spLocks noChangeShapeType="1"/>
          </p:cNvSpPr>
          <p:nvPr>
            <p:custDataLst>
              <p:tags r:id="rId44"/>
            </p:custDataLst>
          </p:nvPr>
        </p:nvSpPr>
        <p:spPr bwMode="auto">
          <a:xfrm>
            <a:off x="7051590" y="4900046"/>
            <a:ext cx="0" cy="132582"/>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9" name="Line 238"/>
          <p:cNvSpPr>
            <a:spLocks noChangeShapeType="1"/>
          </p:cNvSpPr>
          <p:nvPr>
            <p:custDataLst>
              <p:tags r:id="rId45"/>
            </p:custDataLst>
          </p:nvPr>
        </p:nvSpPr>
        <p:spPr bwMode="auto">
          <a:xfrm>
            <a:off x="6856236" y="4809862"/>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210" name="Group 240"/>
          <p:cNvGrpSpPr>
            <a:grpSpLocks/>
          </p:cNvGrpSpPr>
          <p:nvPr/>
        </p:nvGrpSpPr>
        <p:grpSpPr bwMode="auto">
          <a:xfrm>
            <a:off x="7556254" y="4738002"/>
            <a:ext cx="179074" cy="147314"/>
            <a:chOff x="0" y="0"/>
            <a:chExt cx="220" cy="200"/>
          </a:xfrm>
        </p:grpSpPr>
        <p:sp>
          <p:nvSpPr>
            <p:cNvPr id="211" name="Line 241"/>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2" name="Line 242"/>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3" name="Line 243"/>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4" name="Line 244"/>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5" name="Line 245"/>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6" name="Line 246"/>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7" name="Line 247"/>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8" name="Line 248"/>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9" name="Line 249"/>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20" name="Line 250"/>
          <p:cNvSpPr>
            <a:spLocks noChangeShapeType="1"/>
          </p:cNvSpPr>
          <p:nvPr>
            <p:custDataLst>
              <p:tags r:id="rId46"/>
            </p:custDataLst>
          </p:nvPr>
        </p:nvSpPr>
        <p:spPr bwMode="auto">
          <a:xfrm>
            <a:off x="7735328" y="4855853"/>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1" name="Line 251"/>
          <p:cNvSpPr>
            <a:spLocks noChangeShapeType="1"/>
          </p:cNvSpPr>
          <p:nvPr>
            <p:custDataLst>
              <p:tags r:id="rId47"/>
            </p:custDataLst>
          </p:nvPr>
        </p:nvSpPr>
        <p:spPr bwMode="auto">
          <a:xfrm>
            <a:off x="7930682" y="4855853"/>
            <a:ext cx="0" cy="162045"/>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2" name="Line 252"/>
          <p:cNvSpPr>
            <a:spLocks noChangeShapeType="1"/>
          </p:cNvSpPr>
          <p:nvPr>
            <p:custDataLst>
              <p:tags r:id="rId48"/>
            </p:custDataLst>
          </p:nvPr>
        </p:nvSpPr>
        <p:spPr bwMode="auto">
          <a:xfrm>
            <a:off x="7735328" y="4760145"/>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3" name="Text Box 266_"/>
          <p:cNvSpPr txBox="1">
            <a:spLocks noChangeArrowheads="1"/>
          </p:cNvSpPr>
          <p:nvPr>
            <p:custDataLst>
              <p:tags r:id="rId49"/>
            </p:custDataLst>
          </p:nvPr>
        </p:nvSpPr>
        <p:spPr bwMode="auto">
          <a:xfrm>
            <a:off x="6242819" y="4616465"/>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L3</a:t>
            </a:r>
          </a:p>
        </p:txBody>
      </p:sp>
      <p:sp>
        <p:nvSpPr>
          <p:cNvPr id="224" name="Text Box 267_"/>
          <p:cNvSpPr txBox="1">
            <a:spLocks noChangeArrowheads="1"/>
          </p:cNvSpPr>
          <p:nvPr>
            <p:custDataLst>
              <p:tags r:id="rId50"/>
            </p:custDataLst>
          </p:nvPr>
        </p:nvSpPr>
        <p:spPr bwMode="auto">
          <a:xfrm>
            <a:off x="7085283" y="456671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L4</a:t>
            </a:r>
          </a:p>
        </p:txBody>
      </p:sp>
      <p:sp>
        <p:nvSpPr>
          <p:cNvPr id="225" name="Text Box 268_"/>
          <p:cNvSpPr txBox="1">
            <a:spLocks noChangeArrowheads="1"/>
          </p:cNvSpPr>
          <p:nvPr>
            <p:custDataLst>
              <p:tags r:id="rId51"/>
            </p:custDataLst>
          </p:nvPr>
        </p:nvSpPr>
        <p:spPr bwMode="auto">
          <a:xfrm>
            <a:off x="7939955" y="450597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L5</a:t>
            </a:r>
          </a:p>
        </p:txBody>
      </p:sp>
      <p:sp>
        <p:nvSpPr>
          <p:cNvPr id="226" name="Text Box 269_"/>
          <p:cNvSpPr txBox="1">
            <a:spLocks noChangeArrowheads="1"/>
          </p:cNvSpPr>
          <p:nvPr>
            <p:custDataLst>
              <p:tags r:id="rId52"/>
            </p:custDataLst>
          </p:nvPr>
        </p:nvSpPr>
        <p:spPr bwMode="auto">
          <a:xfrm>
            <a:off x="6173851" y="4992118"/>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a</a:t>
            </a:r>
          </a:p>
        </p:txBody>
      </p:sp>
      <p:sp>
        <p:nvSpPr>
          <p:cNvPr id="227" name="Text Box 270_"/>
          <p:cNvSpPr txBox="1">
            <a:spLocks noChangeArrowheads="1"/>
          </p:cNvSpPr>
          <p:nvPr>
            <p:custDataLst>
              <p:tags r:id="rId53"/>
            </p:custDataLst>
          </p:nvPr>
        </p:nvSpPr>
        <p:spPr bwMode="auto">
          <a:xfrm>
            <a:off x="7023766" y="4992118"/>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b</a:t>
            </a:r>
          </a:p>
        </p:txBody>
      </p:sp>
      <p:sp>
        <p:nvSpPr>
          <p:cNvPr id="228" name="Text Box 271_"/>
          <p:cNvSpPr txBox="1">
            <a:spLocks noChangeArrowheads="1"/>
          </p:cNvSpPr>
          <p:nvPr>
            <p:custDataLst>
              <p:tags r:id="rId54"/>
            </p:custDataLst>
          </p:nvPr>
        </p:nvSpPr>
        <p:spPr bwMode="auto">
          <a:xfrm>
            <a:off x="7904224" y="4992118"/>
            <a:ext cx="287259"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c</a:t>
            </a:r>
          </a:p>
        </p:txBody>
      </p:sp>
      <p:grpSp>
        <p:nvGrpSpPr>
          <p:cNvPr id="229" name="Group 196_"/>
          <p:cNvGrpSpPr>
            <a:grpSpLocks/>
          </p:cNvGrpSpPr>
          <p:nvPr/>
        </p:nvGrpSpPr>
        <p:grpSpPr bwMode="auto">
          <a:xfrm>
            <a:off x="8809775" y="5008691"/>
            <a:ext cx="586061" cy="427210"/>
            <a:chOff x="0" y="0"/>
            <a:chExt cx="720" cy="580"/>
          </a:xfrm>
        </p:grpSpPr>
        <p:sp>
          <p:nvSpPr>
            <p:cNvPr id="230" name="Rectangle 197"/>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31" name="Line 198"/>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2" name="Line 199"/>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3" name="Line 2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4" name="Line 201"/>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5" name="Line 202"/>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6" name="Line 203"/>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37" name="Line 205_"/>
          <p:cNvSpPr>
            <a:spLocks noChangeShapeType="1"/>
          </p:cNvSpPr>
          <p:nvPr>
            <p:custDataLst>
              <p:tags r:id="rId55"/>
            </p:custDataLst>
          </p:nvPr>
        </p:nvSpPr>
        <p:spPr bwMode="auto">
          <a:xfrm>
            <a:off x="9695766" y="5319892"/>
            <a:ext cx="130236"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8" name="Line 206_"/>
          <p:cNvSpPr>
            <a:spLocks noChangeShapeType="1"/>
          </p:cNvSpPr>
          <p:nvPr>
            <p:custDataLst>
              <p:tags r:id="rId56"/>
            </p:custDataLst>
          </p:nvPr>
        </p:nvSpPr>
        <p:spPr bwMode="auto">
          <a:xfrm>
            <a:off x="9695766" y="4721429"/>
            <a:ext cx="0" cy="597143"/>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239" name="组合 977"/>
          <p:cNvGrpSpPr/>
          <p:nvPr/>
        </p:nvGrpSpPr>
        <p:grpSpPr>
          <a:xfrm>
            <a:off x="9793442" y="5229662"/>
            <a:ext cx="488385" cy="206239"/>
            <a:chOff x="6815757" y="3906840"/>
            <a:chExt cx="381000" cy="177800"/>
          </a:xfrm>
        </p:grpSpPr>
        <p:sp>
          <p:nvSpPr>
            <p:cNvPr id="240" name="Rectangle 204"/>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41" name="Line 207"/>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2" name="Line 208"/>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3" name="Line 209"/>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4" name="Line 21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45" name="Line 263_"/>
          <p:cNvSpPr>
            <a:spLocks noChangeShapeType="1"/>
          </p:cNvSpPr>
          <p:nvPr>
            <p:custDataLst>
              <p:tags r:id="rId57"/>
            </p:custDataLst>
          </p:nvPr>
        </p:nvSpPr>
        <p:spPr bwMode="auto">
          <a:xfrm>
            <a:off x="8614421" y="4809817"/>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6" name="Line 264_"/>
          <p:cNvSpPr>
            <a:spLocks noChangeShapeType="1"/>
          </p:cNvSpPr>
          <p:nvPr>
            <p:custDataLst>
              <p:tags r:id="rId58"/>
            </p:custDataLst>
          </p:nvPr>
        </p:nvSpPr>
        <p:spPr bwMode="auto">
          <a:xfrm>
            <a:off x="8809775" y="4809817"/>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7" name="Line 265_"/>
          <p:cNvSpPr>
            <a:spLocks noChangeShapeType="1"/>
          </p:cNvSpPr>
          <p:nvPr>
            <p:custDataLst>
              <p:tags r:id="rId59"/>
            </p:custDataLst>
          </p:nvPr>
        </p:nvSpPr>
        <p:spPr bwMode="auto">
          <a:xfrm>
            <a:off x="8614421" y="4721429"/>
            <a:ext cx="1074446"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8" name="Text Box 272_"/>
          <p:cNvSpPr txBox="1">
            <a:spLocks noChangeArrowheads="1"/>
          </p:cNvSpPr>
          <p:nvPr>
            <p:custDataLst>
              <p:tags r:id="rId60"/>
            </p:custDataLst>
          </p:nvPr>
        </p:nvSpPr>
        <p:spPr bwMode="auto">
          <a:xfrm>
            <a:off x="8787793" y="4997642"/>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d</a:t>
            </a:r>
          </a:p>
        </p:txBody>
      </p:sp>
      <p:sp>
        <p:nvSpPr>
          <p:cNvPr id="249" name="Text Box 273_"/>
          <p:cNvSpPr txBox="1">
            <a:spLocks noChangeArrowheads="1"/>
          </p:cNvSpPr>
          <p:nvPr>
            <p:custDataLst>
              <p:tags r:id="rId61"/>
            </p:custDataLst>
          </p:nvPr>
        </p:nvSpPr>
        <p:spPr bwMode="auto">
          <a:xfrm>
            <a:off x="9676965" y="4997642"/>
            <a:ext cx="300083"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e</a:t>
            </a:r>
          </a:p>
        </p:txBody>
      </p:sp>
      <p:grpSp>
        <p:nvGrpSpPr>
          <p:cNvPr id="250" name="Group 36__"/>
          <p:cNvGrpSpPr>
            <a:grpSpLocks/>
          </p:cNvGrpSpPr>
          <p:nvPr/>
        </p:nvGrpSpPr>
        <p:grpSpPr bwMode="auto">
          <a:xfrm>
            <a:off x="8437381" y="4688280"/>
            <a:ext cx="179074" cy="147314"/>
            <a:chOff x="0" y="0"/>
            <a:chExt cx="220" cy="200"/>
          </a:xfrm>
        </p:grpSpPr>
        <p:sp>
          <p:nvSpPr>
            <p:cNvPr id="251" name="Line 3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2" name="Line 3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3" name="Line 3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4" name="Line 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5" name="Line 4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6" name="Line 4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7" name="Line 4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8" name="Line 4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9" name="Line 4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63" name="文本框 2"/>
          <p:cNvSpPr txBox="1"/>
          <p:nvPr>
            <p:custDataLst>
              <p:tags r:id="rId62"/>
            </p:custDataLst>
          </p:nvPr>
        </p:nvSpPr>
        <p:spPr>
          <a:xfrm>
            <a:off x="544271" y="5016110"/>
            <a:ext cx="3743332" cy="461665"/>
          </a:xfrm>
          <a:prstGeom prst="rect">
            <a:avLst/>
          </a:prstGeom>
          <a:noFill/>
        </p:spPr>
        <p:txBody>
          <a:bodyPr wrap="none" rtlCol="0">
            <a:spAutoFit/>
          </a:bodyPr>
          <a:lstStyle/>
          <a:p>
            <a:r>
              <a:rPr lang="en-US" altLang="zh-CN" sz="2400" b="1" i="1" dirty="0"/>
              <a:t>L1+L2+L3+L4+L5+e  ≤  175 m</a:t>
            </a:r>
          </a:p>
        </p:txBody>
      </p:sp>
      <p:sp>
        <p:nvSpPr>
          <p:cNvPr id="264" name="文本框 3"/>
          <p:cNvSpPr txBox="1"/>
          <p:nvPr>
            <p:custDataLst>
              <p:tags r:id="rId63"/>
            </p:custDataLst>
          </p:nvPr>
        </p:nvSpPr>
        <p:spPr>
          <a:xfrm>
            <a:off x="4951156" y="6279680"/>
            <a:ext cx="5470665" cy="369332"/>
          </a:xfrm>
          <a:prstGeom prst="rect">
            <a:avLst/>
          </a:prstGeom>
          <a:noFill/>
        </p:spPr>
        <p:txBody>
          <a:bodyPr wrap="none" rtlCol="0">
            <a:spAutoFit/>
          </a:bodyPr>
          <a:lstStyle/>
          <a:p>
            <a:r>
              <a:rPr lang="en-US" altLang="zh-CN" dirty="0"/>
              <a:t>Note: the equivalent length of each branch joint is 0.5m.</a:t>
            </a:r>
            <a:endParaRPr lang="zh-CN" altLang="en-US" dirty="0"/>
          </a:p>
        </p:txBody>
      </p:sp>
      <p:pic>
        <p:nvPicPr>
          <p:cNvPr id="266" name="Picture 265"/>
          <p:cNvPicPr>
            <a:picLocks noChangeAspect="1"/>
          </p:cNvPicPr>
          <p:nvPr>
            <p:custDataLst>
              <p:tags r:id="rId64"/>
            </p:custDataLst>
          </p:nvPr>
        </p:nvPicPr>
        <p:blipFill rotWithShape="1">
          <a:blip r:embed="rId69" cstate="hqprint">
            <a:extLst>
              <a:ext uri="{28A0092B-C50C-407E-A947-70E740481C1C}">
                <a14:useLocalDpi xmlns:a14="http://schemas.microsoft.com/office/drawing/2010/main"/>
              </a:ext>
            </a:extLst>
          </a:blip>
          <a:srcRect/>
          <a:stretch/>
        </p:blipFill>
        <p:spPr>
          <a:xfrm>
            <a:off x="5024970" y="1194421"/>
            <a:ext cx="958784" cy="1094757"/>
          </a:xfrm>
          <a:prstGeom prst="rect">
            <a:avLst/>
          </a:prstGeom>
        </p:spPr>
      </p:pic>
      <p:pic>
        <p:nvPicPr>
          <p:cNvPr id="267" name="Picture 266"/>
          <p:cNvPicPr>
            <a:picLocks noChangeAspect="1"/>
          </p:cNvPicPr>
          <p:nvPr>
            <p:custDataLst>
              <p:tags r:id="rId65"/>
            </p:custDataLst>
          </p:nvPr>
        </p:nvPicPr>
        <p:blipFill rotWithShape="1">
          <a:blip r:embed="rId69" cstate="hqprint">
            <a:extLst>
              <a:ext uri="{28A0092B-C50C-407E-A947-70E740481C1C}">
                <a14:useLocalDpi xmlns:a14="http://schemas.microsoft.com/office/drawing/2010/main"/>
              </a:ext>
            </a:extLst>
          </a:blip>
          <a:srcRect/>
          <a:stretch/>
        </p:blipFill>
        <p:spPr>
          <a:xfrm>
            <a:off x="3904117" y="1216796"/>
            <a:ext cx="958784" cy="1094757"/>
          </a:xfrm>
          <a:prstGeom prst="rect">
            <a:avLst/>
          </a:prstGeom>
        </p:spPr>
      </p:pic>
      <p:pic>
        <p:nvPicPr>
          <p:cNvPr id="268" name="Picture 267"/>
          <p:cNvPicPr>
            <a:picLocks noChangeAspect="1"/>
          </p:cNvPicPr>
          <p:nvPr>
            <p:custDataLst>
              <p:tags r:id="rId66"/>
            </p:custDataLst>
          </p:nvPr>
        </p:nvPicPr>
        <p:blipFill rotWithShape="1">
          <a:blip r:embed="rId69" cstate="hqprint">
            <a:extLst>
              <a:ext uri="{28A0092B-C50C-407E-A947-70E740481C1C}">
                <a14:useLocalDpi xmlns:a14="http://schemas.microsoft.com/office/drawing/2010/main"/>
              </a:ext>
            </a:extLst>
          </a:blip>
          <a:srcRect/>
          <a:stretch/>
        </p:blipFill>
        <p:spPr>
          <a:xfrm>
            <a:off x="6126499" y="1203311"/>
            <a:ext cx="958784" cy="1094757"/>
          </a:xfrm>
          <a:prstGeom prst="rect">
            <a:avLst/>
          </a:prstGeom>
        </p:spPr>
      </p:pic>
      <p:sp>
        <p:nvSpPr>
          <p:cNvPr id="265" name="Titel 1">
            <a:extLst>
              <a:ext uri="{FF2B5EF4-FFF2-40B4-BE49-F238E27FC236}">
                <a16:creationId xmlns:a16="http://schemas.microsoft.com/office/drawing/2014/main" id="{FDE941DF-553D-4F27-B558-CCBCC7385E4E}"/>
              </a:ext>
            </a:extLst>
          </p:cNvPr>
          <p:cNvSpPr txBox="1">
            <a:spLocks/>
          </p:cNvSpPr>
          <p:nvPr>
            <p:custDataLst>
              <p:tags r:id="rId67"/>
            </p:custDataLst>
          </p:nvPr>
        </p:nvSpPr>
        <p:spPr>
          <a:xfrm>
            <a:off x="258445" y="679186"/>
            <a:ext cx="10452100" cy="38893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chorCtr="0">
            <a:noAutofit/>
          </a:bodyPr>
          <a:lst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a:lstStyle>
          <a:p>
            <a:pPr fontAlgn="auto">
              <a:spcBef>
                <a:spcPts val="0"/>
              </a:spcBef>
              <a:spcAft>
                <a:spcPts val="0"/>
              </a:spcAft>
            </a:pPr>
            <a:r>
              <a:rPr lang="en-GB">
                <a:solidFill>
                  <a:srgbClr val="A80163"/>
                </a:solidFill>
              </a:rPr>
              <a:t>Refrigerant piping design</a:t>
            </a:r>
            <a:endParaRPr lang="en-GB" dirty="0">
              <a:solidFill>
                <a:srgbClr val="A80163"/>
              </a:solidFill>
            </a:endParaRPr>
          </a:p>
        </p:txBody>
      </p:sp>
    </p:spTree>
    <p:custDataLst>
      <p:tags r:id="rId1"/>
    </p:custDataLst>
    <p:extLst>
      <p:ext uri="{BB962C8B-B14F-4D97-AF65-F5344CB8AC3E}">
        <p14:creationId xmlns:p14="http://schemas.microsoft.com/office/powerpoint/2010/main" val="1677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6"/>
                                        </p:tgtEl>
                                        <p:attrNameLst>
                                          <p:attrName>style.visibility</p:attrName>
                                        </p:attrNameLst>
                                      </p:cBhvr>
                                      <p:to>
                                        <p:strVal val="visible"/>
                                      </p:to>
                                    </p:set>
                                    <p:animEffect transition="in" filter="wipe(left)">
                                      <p:cBhvr>
                                        <p:cTn id="31" dur="500"/>
                                        <p:tgtEl>
                                          <p:spTgt spid="19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9"/>
                                        </p:tgtEl>
                                        <p:attrNameLst>
                                          <p:attrName>style.visibility</p:attrName>
                                        </p:attrNameLst>
                                      </p:cBhvr>
                                      <p:to>
                                        <p:strVal val="visible"/>
                                      </p:to>
                                    </p:set>
                                    <p:animEffect transition="in" filter="wipe(left)">
                                      <p:cBhvr>
                                        <p:cTn id="35" dur="500"/>
                                        <p:tgtEl>
                                          <p:spTgt spid="20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22"/>
                                        </p:tgtEl>
                                        <p:attrNameLst>
                                          <p:attrName>style.visibility</p:attrName>
                                        </p:attrNameLst>
                                      </p:cBhvr>
                                      <p:to>
                                        <p:strVal val="visible"/>
                                      </p:to>
                                    </p:set>
                                    <p:animEffect transition="in" filter="wipe(left)">
                                      <p:cBhvr>
                                        <p:cTn id="39" dur="500"/>
                                        <p:tgtEl>
                                          <p:spTgt spid="222"/>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47"/>
                                        </p:tgtEl>
                                        <p:attrNameLst>
                                          <p:attrName>style.visibility</p:attrName>
                                        </p:attrNameLst>
                                      </p:cBhvr>
                                      <p:to>
                                        <p:strVal val="visible"/>
                                      </p:to>
                                    </p:set>
                                    <p:animEffect transition="in" filter="wipe(left)">
                                      <p:cBhvr>
                                        <p:cTn id="43" dur="500"/>
                                        <p:tgtEl>
                                          <p:spTgt spid="247"/>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38"/>
                                        </p:tgtEl>
                                        <p:attrNameLst>
                                          <p:attrName>style.visibility</p:attrName>
                                        </p:attrNameLst>
                                      </p:cBhvr>
                                      <p:to>
                                        <p:strVal val="visible"/>
                                      </p:to>
                                    </p:set>
                                    <p:animEffect transition="in" filter="wipe(up)">
                                      <p:cBhvr>
                                        <p:cTn id="47" dur="500"/>
                                        <p:tgtEl>
                                          <p:spTgt spid="238"/>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37"/>
                                        </p:tgtEl>
                                        <p:attrNameLst>
                                          <p:attrName>style.visibility</p:attrName>
                                        </p:attrNameLst>
                                      </p:cBhvr>
                                      <p:to>
                                        <p:strVal val="visible"/>
                                      </p:to>
                                    </p:set>
                                    <p:animEffect transition="in" filter="wipe(left)">
                                      <p:cBhvr>
                                        <p:cTn id="5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6" grpId="0" animBg="1"/>
      <p:bldP spid="27" grpId="0" animBg="1"/>
      <p:bldP spid="196" grpId="0" animBg="1"/>
      <p:bldP spid="209" grpId="0" animBg="1"/>
      <p:bldP spid="222" grpId="0" animBg="1"/>
      <p:bldP spid="237" grpId="0" animBg="1"/>
      <p:bldP spid="238" grpId="0" animBg="1"/>
      <p:bldP spid="24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Power Supply Wiring</a:t>
            </a:r>
          </a:p>
        </p:txBody>
      </p:sp>
      <p:sp>
        <p:nvSpPr>
          <p:cNvPr id="10" name="文本框 4"/>
          <p:cNvSpPr txBox="1"/>
          <p:nvPr/>
        </p:nvSpPr>
        <p:spPr>
          <a:xfrm>
            <a:off x="259080" y="1424940"/>
            <a:ext cx="8869713" cy="3942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Power supply for indoor unit</a:t>
            </a:r>
          </a:p>
        </p:txBody>
      </p:sp>
      <p:pic>
        <p:nvPicPr>
          <p:cNvPr id="45" name="图片 39"/>
          <p:cNvPicPr/>
          <p:nvPr/>
        </p:nvPicPr>
        <p:blipFill rotWithShape="1">
          <a:blip r:embed="rId8" cstate="print">
            <a:extLst>
              <a:ext uri="{28A0092B-C50C-407E-A947-70E740481C1C}">
                <a14:useLocalDpi xmlns:a14="http://schemas.microsoft.com/office/drawing/2010/main" val="0"/>
              </a:ext>
            </a:extLst>
          </a:blip>
          <a:srcRect t="6405"/>
          <a:stretch/>
        </p:blipFill>
        <p:spPr bwMode="auto">
          <a:xfrm>
            <a:off x="3586332" y="2138676"/>
            <a:ext cx="4711769" cy="2889885"/>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5342752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Power Supply Wiring</a:t>
            </a:r>
          </a:p>
        </p:txBody>
      </p:sp>
      <p:sp>
        <p:nvSpPr>
          <p:cNvPr id="10" name="文本框 4"/>
          <p:cNvSpPr txBox="1"/>
          <p:nvPr/>
        </p:nvSpPr>
        <p:spPr>
          <a:xfrm>
            <a:off x="259080" y="1424940"/>
            <a:ext cx="5391912" cy="338579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For indoor / outdoor unit power wire sizing and circuit breaker sizing, refer to indoor  / outdoor unit “Electrical Characteristics”.</a:t>
            </a:r>
          </a:p>
          <a:p>
            <a:pPr marL="285750" indent="-285750">
              <a:lnSpc>
                <a:spcPct val="120000"/>
              </a:lnSpc>
              <a:buFont typeface="Arial" panose="020B0604020202020204" pitchFamily="34" charset="0"/>
              <a:buChar char="•"/>
            </a:pPr>
            <a:endParaRPr lang="en-US" altLang="zh-CN" dirty="0">
              <a:solidFill>
                <a:srgbClr val="FF0000"/>
              </a:solidFill>
            </a:endParaRPr>
          </a:p>
          <a:p>
            <a:pPr marL="342900" indent="-342900">
              <a:lnSpc>
                <a:spcPct val="120000"/>
              </a:lnSpc>
              <a:buFont typeface="+mj-lt"/>
              <a:buAutoNum type="alphaLcPeriod"/>
            </a:pPr>
            <a:r>
              <a:rPr lang="en-US" altLang="zh-CN" dirty="0"/>
              <a:t>Select wire size based on the value of </a:t>
            </a:r>
            <a:r>
              <a:rPr lang="en-US" altLang="zh-CN" b="1" dirty="0">
                <a:solidFill>
                  <a:srgbClr val="FF0000"/>
                </a:solidFill>
              </a:rPr>
              <a:t>MCA</a:t>
            </a:r>
            <a:r>
              <a:rPr lang="en-US" altLang="zh-CN" dirty="0"/>
              <a:t> in “Electrical Characteristics”.</a:t>
            </a:r>
          </a:p>
          <a:p>
            <a:pPr marL="342900" indent="-342900">
              <a:lnSpc>
                <a:spcPct val="120000"/>
              </a:lnSpc>
              <a:buFont typeface="+mj-lt"/>
              <a:buAutoNum type="alphaLcPeriod"/>
            </a:pPr>
            <a:endParaRPr lang="en-US" altLang="zh-CN" dirty="0"/>
          </a:p>
          <a:p>
            <a:pPr marL="342900" indent="-342900">
              <a:lnSpc>
                <a:spcPct val="120000"/>
              </a:lnSpc>
              <a:buFont typeface="+mj-lt"/>
              <a:buAutoNum type="alphaLcPeriod"/>
            </a:pPr>
            <a:r>
              <a:rPr lang="en-US" altLang="zh-CN" dirty="0"/>
              <a:t>Select overcurrent circuit breakers and residual-current circuit breakers based on the value of </a:t>
            </a:r>
            <a:r>
              <a:rPr lang="en-US" altLang="zh-CN" b="1" dirty="0">
                <a:solidFill>
                  <a:srgbClr val="FF0000"/>
                </a:solidFill>
              </a:rPr>
              <a:t>MFA</a:t>
            </a:r>
            <a:r>
              <a:rPr lang="en-US" altLang="zh-CN" dirty="0"/>
              <a:t> in “Electrical Characteristics”.</a:t>
            </a:r>
          </a:p>
        </p:txBody>
      </p:sp>
      <p:pic>
        <p:nvPicPr>
          <p:cNvPr id="7" name="Picture 6">
            <a:extLst>
              <a:ext uri="{FF2B5EF4-FFF2-40B4-BE49-F238E27FC236}">
                <a16:creationId xmlns:a16="http://schemas.microsoft.com/office/drawing/2014/main" id="{D00AC25F-4B04-4BE0-99BB-A53AE5B11141}"/>
              </a:ext>
            </a:extLst>
          </p:cNvPr>
          <p:cNvPicPr>
            <a:picLocks noChangeAspect="1"/>
          </p:cNvPicPr>
          <p:nvPr/>
        </p:nvPicPr>
        <p:blipFill>
          <a:blip r:embed="rId8"/>
          <a:stretch>
            <a:fillRect/>
          </a:stretch>
        </p:blipFill>
        <p:spPr>
          <a:xfrm>
            <a:off x="6331863" y="1421072"/>
            <a:ext cx="4139771" cy="3537484"/>
          </a:xfrm>
          <a:prstGeom prst="rect">
            <a:avLst/>
          </a:prstGeom>
        </p:spPr>
      </p:pic>
    </p:spTree>
    <p:custDataLst>
      <p:tags r:id="rId1"/>
    </p:custDataLst>
    <p:extLst>
      <p:ext uri="{BB962C8B-B14F-4D97-AF65-F5344CB8AC3E}">
        <p14:creationId xmlns:p14="http://schemas.microsoft.com/office/powerpoint/2010/main" val="3494136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72660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0.75mm</a:t>
            </a:r>
            <a:r>
              <a:rPr lang="en-US" altLang="zh-CN" baseline="30000" dirty="0"/>
              <a:t>2</a:t>
            </a:r>
            <a:r>
              <a:rPr lang="en-US" altLang="zh-CN" dirty="0"/>
              <a:t> 3-core shielded cable is recommended for communication wiring. Using other types of cable can lead to interference and malfunction.</a:t>
            </a:r>
          </a:p>
        </p:txBody>
      </p:sp>
      <p:pic>
        <p:nvPicPr>
          <p:cNvPr id="9" name="Picture 90" descr="CIMG0179"/>
          <p:cNvPicPr>
            <a:picLocks noChangeAspect="1" noChangeArrowheads="1"/>
          </p:cNvPicPr>
          <p:nvPr/>
        </p:nvPicPr>
        <p:blipFill>
          <a:blip r:embed="rId8" cstate="print"/>
          <a:srcRect/>
          <a:stretch>
            <a:fillRect/>
          </a:stretch>
        </p:blipFill>
        <p:spPr bwMode="auto">
          <a:xfrm>
            <a:off x="2846221" y="2220643"/>
            <a:ext cx="4121427" cy="2237892"/>
          </a:xfrm>
          <a:prstGeom prst="roundRect">
            <a:avLst>
              <a:gd name="adj" fmla="val 9806"/>
            </a:avLst>
          </a:prstGeom>
          <a:noFill/>
          <a:ln w="9525">
            <a:noFill/>
            <a:miter lim="800000"/>
            <a:headEnd/>
            <a:tailEnd/>
          </a:ln>
          <a:effectLst>
            <a:outerShdw blurRad="63500" sx="102000" sy="102000" algn="ctr" rotWithShape="0">
              <a:prstClr val="black">
                <a:alpha val="40000"/>
              </a:prstClr>
            </a:outerShdw>
          </a:effectLst>
        </p:spPr>
      </p:pic>
      <p:sp>
        <p:nvSpPr>
          <p:cNvPr id="11" name="矩形 46"/>
          <p:cNvSpPr/>
          <p:nvPr/>
        </p:nvSpPr>
        <p:spPr>
          <a:xfrm>
            <a:off x="485081" y="4807529"/>
            <a:ext cx="10226099" cy="923330"/>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In installations where no strong electromagnetic fields are present, 2-core non-polarized shielded communication wiring can be used for indoor and outdoor unit (P Q) communication.</a:t>
            </a:r>
          </a:p>
        </p:txBody>
      </p:sp>
    </p:spTree>
    <p:custDataLst>
      <p:tags r:id="rId1"/>
    </p:custDataLst>
    <p:extLst>
      <p:ext uri="{BB962C8B-B14F-4D97-AF65-F5344CB8AC3E}">
        <p14:creationId xmlns:p14="http://schemas.microsoft.com/office/powerpoint/2010/main" val="25423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custDataLst>
              <p:tags r:id="rId2"/>
            </p:custDataLst>
          </p:nvPr>
        </p:nvPicPr>
        <p:blipFill rotWithShape="1">
          <a:blip r:embed="rId11" cstate="hqprint">
            <a:extLst>
              <a:ext uri="{28A0092B-C50C-407E-A947-70E740481C1C}">
                <a14:useLocalDpi xmlns:a14="http://schemas.microsoft.com/office/drawing/2010/main"/>
              </a:ext>
            </a:extLst>
          </a:blip>
          <a:srcRect/>
          <a:stretch/>
        </p:blipFill>
        <p:spPr>
          <a:xfrm>
            <a:off x="4421238" y="3052875"/>
            <a:ext cx="1120853" cy="1279810"/>
          </a:xfrm>
          <a:prstGeom prst="rect">
            <a:avLst/>
          </a:prstGeom>
        </p:spPr>
      </p:pic>
      <p:pic>
        <p:nvPicPr>
          <p:cNvPr id="52" name="Picture 51"/>
          <p:cNvPicPr>
            <a:picLocks noChangeAspect="1"/>
          </p:cNvPicPr>
          <p:nvPr>
            <p:custDataLst>
              <p:tags r:id="rId3"/>
            </p:custDataLst>
          </p:nvPr>
        </p:nvPicPr>
        <p:blipFill rotWithShape="1">
          <a:blip r:embed="rId11" cstate="hqprint">
            <a:extLst>
              <a:ext uri="{28A0092B-C50C-407E-A947-70E740481C1C}">
                <a14:useLocalDpi xmlns:a14="http://schemas.microsoft.com/office/drawing/2010/main"/>
              </a:ext>
            </a:extLst>
          </a:blip>
          <a:srcRect/>
          <a:stretch/>
        </p:blipFill>
        <p:spPr>
          <a:xfrm>
            <a:off x="6181897" y="3058050"/>
            <a:ext cx="1120853" cy="1279810"/>
          </a:xfrm>
          <a:prstGeom prst="rect">
            <a:avLst/>
          </a:prstGeom>
        </p:spPr>
      </p:pic>
      <p:pic>
        <p:nvPicPr>
          <p:cNvPr id="53" name="Picture 52"/>
          <p:cNvPicPr>
            <a:picLocks noChangeAspect="1"/>
          </p:cNvPicPr>
          <p:nvPr>
            <p:custDataLst>
              <p:tags r:id="rId4"/>
            </p:custDataLst>
          </p:nvPr>
        </p:nvPicPr>
        <p:blipFill rotWithShape="1">
          <a:blip r:embed="rId11" cstate="hqprint">
            <a:extLst>
              <a:ext uri="{28A0092B-C50C-407E-A947-70E740481C1C}">
                <a14:useLocalDpi xmlns:a14="http://schemas.microsoft.com/office/drawing/2010/main"/>
              </a:ext>
            </a:extLst>
          </a:blip>
          <a:srcRect/>
          <a:stretch/>
        </p:blipFill>
        <p:spPr>
          <a:xfrm>
            <a:off x="7950577" y="3007089"/>
            <a:ext cx="1120853" cy="1279810"/>
          </a:xfrm>
          <a:prstGeom prst="rect">
            <a:avLst/>
          </a:prstGeom>
        </p:spPr>
      </p:pic>
      <p:sp>
        <p:nvSpPr>
          <p:cNvPr id="8" name="TextBox 7"/>
          <p:cNvSpPr txBox="1">
            <a:spLocks/>
          </p:cNvSpPr>
          <p:nvPr>
            <p:custDataLst>
              <p:tags r:id="rId5"/>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6"/>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8"/>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139140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The </a:t>
            </a:r>
            <a:r>
              <a:rPr lang="en-US" altLang="zh-CN" b="1" dirty="0">
                <a:solidFill>
                  <a:srgbClr val="FF0000"/>
                </a:solidFill>
              </a:rPr>
              <a:t>P Q E </a:t>
            </a:r>
            <a:r>
              <a:rPr lang="en-US" altLang="zh-CN" dirty="0"/>
              <a:t>communication wires should be connected one unit after another in a daisy chain from the ODU to the final IDU for indoor and outdoor units communication.</a:t>
            </a:r>
          </a:p>
          <a:p>
            <a:pPr marL="285750" indent="-285750">
              <a:lnSpc>
                <a:spcPct val="120000"/>
              </a:lnSpc>
              <a:buFont typeface="Arial" panose="020B0604020202020204" pitchFamily="34" charset="0"/>
              <a:buChar char="•"/>
            </a:pPr>
            <a:r>
              <a:rPr lang="en-US" altLang="zh-CN" dirty="0"/>
              <a:t>The </a:t>
            </a:r>
            <a:r>
              <a:rPr lang="en-US" altLang="zh-CN" b="1" dirty="0">
                <a:solidFill>
                  <a:srgbClr val="FF0000"/>
                </a:solidFill>
              </a:rPr>
              <a:t>H1 H2 E</a:t>
            </a:r>
            <a:r>
              <a:rPr lang="en-US" altLang="zh-CN" dirty="0"/>
              <a:t> communication wires should be connected one unit after another in a daisy chain from the master ODU to the final slave ODU for outdoor units communication.</a:t>
            </a:r>
          </a:p>
        </p:txBody>
      </p:sp>
      <p:sp>
        <p:nvSpPr>
          <p:cNvPr id="15" name="Line 41"/>
          <p:cNvSpPr>
            <a:spLocks noChangeShapeType="1"/>
          </p:cNvSpPr>
          <p:nvPr/>
        </p:nvSpPr>
        <p:spPr bwMode="auto">
          <a:xfrm>
            <a:off x="5052195" y="4483449"/>
            <a:ext cx="501290" cy="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16" name="Line 42"/>
          <p:cNvSpPr>
            <a:spLocks noChangeShapeType="1"/>
          </p:cNvSpPr>
          <p:nvPr/>
        </p:nvSpPr>
        <p:spPr bwMode="auto">
          <a:xfrm>
            <a:off x="5534640" y="4483449"/>
            <a:ext cx="2752698" cy="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17" name="Line 43"/>
          <p:cNvSpPr>
            <a:spLocks noChangeShapeType="1"/>
          </p:cNvSpPr>
          <p:nvPr/>
        </p:nvSpPr>
        <p:spPr bwMode="auto">
          <a:xfrm flipV="1">
            <a:off x="5049682" y="4181921"/>
            <a:ext cx="0" cy="301528"/>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18" name="Line 44"/>
          <p:cNvSpPr>
            <a:spLocks noChangeShapeType="1"/>
          </p:cNvSpPr>
          <p:nvPr/>
        </p:nvSpPr>
        <p:spPr bwMode="auto">
          <a:xfrm flipV="1">
            <a:off x="8283570" y="4181921"/>
            <a:ext cx="0" cy="301528"/>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19" name="Line 45"/>
          <p:cNvSpPr>
            <a:spLocks noChangeShapeType="1"/>
          </p:cNvSpPr>
          <p:nvPr/>
        </p:nvSpPr>
        <p:spPr bwMode="auto">
          <a:xfrm flipV="1">
            <a:off x="6499529" y="4181921"/>
            <a:ext cx="0" cy="301528"/>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0" name="Rectangle 71"/>
          <p:cNvSpPr>
            <a:spLocks noChangeArrowheads="1"/>
          </p:cNvSpPr>
          <p:nvPr/>
        </p:nvSpPr>
        <p:spPr bwMode="auto">
          <a:xfrm>
            <a:off x="4784589" y="4048746"/>
            <a:ext cx="871918" cy="307777"/>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21" name="Rectangle 72"/>
          <p:cNvSpPr>
            <a:spLocks noChangeArrowheads="1"/>
          </p:cNvSpPr>
          <p:nvPr/>
        </p:nvSpPr>
        <p:spPr bwMode="auto">
          <a:xfrm>
            <a:off x="6274639" y="4048746"/>
            <a:ext cx="871918" cy="307777"/>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22" name="Rectangle 73"/>
          <p:cNvSpPr>
            <a:spLocks noChangeArrowheads="1"/>
          </p:cNvSpPr>
          <p:nvPr/>
        </p:nvSpPr>
        <p:spPr bwMode="auto">
          <a:xfrm>
            <a:off x="8038578" y="4057540"/>
            <a:ext cx="871918" cy="307777"/>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23" name="Line 13"/>
          <p:cNvSpPr>
            <a:spLocks noChangeShapeType="1"/>
          </p:cNvSpPr>
          <p:nvPr/>
        </p:nvSpPr>
        <p:spPr bwMode="auto">
          <a:xfrm>
            <a:off x="4509445" y="5044928"/>
            <a:ext cx="742512" cy="7538"/>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nvGrpSpPr>
          <p:cNvPr id="24" name="Group 14"/>
          <p:cNvGrpSpPr>
            <a:grpSpLocks/>
          </p:cNvGrpSpPr>
          <p:nvPr/>
        </p:nvGrpSpPr>
        <p:grpSpPr bwMode="auto">
          <a:xfrm>
            <a:off x="5271592" y="5052620"/>
            <a:ext cx="253779" cy="189722"/>
            <a:chOff x="832" y="2496"/>
            <a:chExt cx="244" cy="192"/>
          </a:xfrm>
          <a:effectLst>
            <a:outerShdw blurRad="63500" sx="102000" sy="102000" algn="ctr" rotWithShape="0">
              <a:prstClr val="black">
                <a:alpha val="40000"/>
              </a:prstClr>
            </a:outerShdw>
          </a:effectLst>
        </p:grpSpPr>
        <p:sp>
          <p:nvSpPr>
            <p:cNvPr id="25" name="Line 15"/>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Line 16"/>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sp>
        <p:nvSpPr>
          <p:cNvPr id="27" name="Line 17"/>
          <p:cNvSpPr>
            <a:spLocks noChangeShapeType="1"/>
          </p:cNvSpPr>
          <p:nvPr/>
        </p:nvSpPr>
        <p:spPr bwMode="auto">
          <a:xfrm>
            <a:off x="5500718" y="5052467"/>
            <a:ext cx="946044"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nvGrpSpPr>
          <p:cNvPr id="28" name="Group 18"/>
          <p:cNvGrpSpPr>
            <a:grpSpLocks/>
          </p:cNvGrpSpPr>
          <p:nvPr/>
        </p:nvGrpSpPr>
        <p:grpSpPr bwMode="auto">
          <a:xfrm>
            <a:off x="6445006" y="5052620"/>
            <a:ext cx="253779" cy="189722"/>
            <a:chOff x="832" y="2496"/>
            <a:chExt cx="244" cy="192"/>
          </a:xfrm>
          <a:effectLst>
            <a:outerShdw blurRad="63500" sx="102000" sy="102000" algn="ctr" rotWithShape="0">
              <a:prstClr val="black">
                <a:alpha val="40000"/>
              </a:prstClr>
            </a:outerShdw>
          </a:effectLst>
        </p:grpSpPr>
        <p:sp>
          <p:nvSpPr>
            <p:cNvPr id="29" name="Line 19"/>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0" name="Line 20"/>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grpSp>
        <p:nvGrpSpPr>
          <p:cNvPr id="31" name="Group 21"/>
          <p:cNvGrpSpPr>
            <a:grpSpLocks/>
          </p:cNvGrpSpPr>
          <p:nvPr/>
        </p:nvGrpSpPr>
        <p:grpSpPr bwMode="auto">
          <a:xfrm>
            <a:off x="8038037" y="5052620"/>
            <a:ext cx="253779" cy="189722"/>
            <a:chOff x="832" y="2496"/>
            <a:chExt cx="244" cy="192"/>
          </a:xfrm>
          <a:effectLst>
            <a:outerShdw blurRad="63500" sx="102000" sy="102000" algn="ctr" rotWithShape="0">
              <a:prstClr val="black">
                <a:alpha val="40000"/>
              </a:prstClr>
            </a:outerShdw>
          </a:effectLst>
        </p:grpSpPr>
        <p:sp>
          <p:nvSpPr>
            <p:cNvPr id="32" name="Line 22"/>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3" name="Line 23"/>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sp>
        <p:nvSpPr>
          <p:cNvPr id="34" name="Line 24"/>
          <p:cNvSpPr>
            <a:spLocks noChangeShapeType="1"/>
          </p:cNvSpPr>
          <p:nvPr/>
        </p:nvSpPr>
        <p:spPr bwMode="auto">
          <a:xfrm>
            <a:off x="9328866" y="5052467"/>
            <a:ext cx="131918" cy="189711"/>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5" name="Line 25"/>
          <p:cNvSpPr>
            <a:spLocks noChangeShapeType="1"/>
          </p:cNvSpPr>
          <p:nvPr/>
        </p:nvSpPr>
        <p:spPr bwMode="auto">
          <a:xfrm>
            <a:off x="6694266" y="5052467"/>
            <a:ext cx="1344312"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6" name="Line 26"/>
          <p:cNvSpPr>
            <a:spLocks noChangeShapeType="1"/>
          </p:cNvSpPr>
          <p:nvPr/>
        </p:nvSpPr>
        <p:spPr bwMode="auto">
          <a:xfrm>
            <a:off x="8287338" y="5052467"/>
            <a:ext cx="1045297"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7" name="Line 40"/>
          <p:cNvSpPr>
            <a:spLocks noChangeShapeType="1"/>
          </p:cNvSpPr>
          <p:nvPr/>
        </p:nvSpPr>
        <p:spPr bwMode="auto">
          <a:xfrm flipV="1">
            <a:off x="4509445" y="4302532"/>
            <a:ext cx="0" cy="717806"/>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pic>
        <p:nvPicPr>
          <p:cNvPr id="38" name="Picture 74" descr="Four-way cassette"/>
          <p:cNvPicPr>
            <a:picLocks noChangeAspect="1" noChangeArrowheads="1"/>
          </p:cNvPicPr>
          <p:nvPr/>
        </p:nvPicPr>
        <p:blipFill>
          <a:blip r:embed="rId12" cstate="print"/>
          <a:srcRect/>
          <a:stretch>
            <a:fillRect/>
          </a:stretch>
        </p:blipFill>
        <p:spPr bwMode="auto">
          <a:xfrm>
            <a:off x="5030836" y="5189410"/>
            <a:ext cx="797793" cy="51008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9" name="Picture 75" descr="Duct copy"/>
          <p:cNvPicPr>
            <a:picLocks noChangeAspect="1" noChangeArrowheads="1"/>
          </p:cNvPicPr>
          <p:nvPr/>
        </p:nvPicPr>
        <p:blipFill>
          <a:blip r:embed="rId13" cstate="print"/>
          <a:srcRect/>
          <a:stretch>
            <a:fillRect/>
          </a:stretch>
        </p:blipFill>
        <p:spPr bwMode="auto">
          <a:xfrm>
            <a:off x="6175387" y="5180616"/>
            <a:ext cx="831715" cy="516366"/>
          </a:xfrm>
          <a:prstGeom prst="rect">
            <a:avLst/>
          </a:prstGeom>
          <a:noFill/>
          <a:ln w="9525">
            <a:noFill/>
            <a:miter lim="800000"/>
            <a:headEnd/>
            <a:tailEnd/>
          </a:ln>
          <a:effectLst>
            <a:outerShdw blurRad="63500" sx="102000" sy="102000" algn="ctr" rotWithShape="0">
              <a:prstClr val="black">
                <a:alpha val="40000"/>
              </a:prstClr>
            </a:outerShdw>
          </a:effectLst>
        </p:spPr>
      </p:pic>
      <p:graphicFrame>
        <p:nvGraphicFramePr>
          <p:cNvPr id="40" name="Object 134"/>
          <p:cNvGraphicFramePr>
            <a:graphicFrameLocks noChangeAspect="1"/>
          </p:cNvGraphicFramePr>
          <p:nvPr/>
        </p:nvGraphicFramePr>
        <p:xfrm>
          <a:off x="9098382" y="5156021"/>
          <a:ext cx="647598" cy="485740"/>
        </p:xfrm>
        <a:graphic>
          <a:graphicData uri="http://schemas.openxmlformats.org/presentationml/2006/ole">
            <mc:AlternateContent xmlns:mc="http://schemas.openxmlformats.org/markup-compatibility/2006">
              <mc:Choice xmlns:v="urn:schemas-microsoft-com:vml" Requires="v">
                <p:oleObj name="Image" r:id="rId14" imgW="9803175" imgH="8292063" progId="">
                  <p:embed/>
                </p:oleObj>
              </mc:Choice>
              <mc:Fallback>
                <p:oleObj name="Image" r:id="rId14" imgW="9803175" imgH="8292063" progId="">
                  <p:embed/>
                  <p:pic>
                    <p:nvPicPr>
                      <p:cNvPr id="40" name="Object 13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8382" y="5156021"/>
                        <a:ext cx="647598" cy="485740"/>
                      </a:xfrm>
                      <a:prstGeom prst="rect">
                        <a:avLst/>
                      </a:prstGeom>
                      <a:noFill/>
                      <a:ln>
                        <a:noFill/>
                      </a:ln>
                      <a:effectLst/>
                      <a:extLst>
                        <a:ext uri="{909E8E84-426E-40DD-AFC4-6F175D3DCCD1}">
                          <a14:hiddenFill xmlns:a14="http://schemas.microsoft.com/office/drawing/2010/main">
                            <a:solidFill>
                              <a:schemeClr val="bg1">
                                <a:alpha val="20000"/>
                              </a:scheme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2700" dir="5400000" algn="ctr" rotWithShape="0">
                                <a:schemeClr val="bg2">
                                  <a:alpha val="50000"/>
                                </a:schemeClr>
                              </a:outerShdw>
                            </a:effectLst>
                          </a14:hiddenEffects>
                        </a:ext>
                      </a:extLst>
                    </p:spPr>
                  </p:pic>
                </p:oleObj>
              </mc:Fallback>
            </mc:AlternateContent>
          </a:graphicData>
        </a:graphic>
      </p:graphicFrame>
      <p:sp>
        <p:nvSpPr>
          <p:cNvPr id="41" name="Rectangle 79"/>
          <p:cNvSpPr>
            <a:spLocks noChangeArrowheads="1"/>
          </p:cNvSpPr>
          <p:nvPr/>
        </p:nvSpPr>
        <p:spPr bwMode="auto">
          <a:xfrm>
            <a:off x="4009411" y="4057540"/>
            <a:ext cx="682207" cy="307777"/>
          </a:xfrm>
          <a:prstGeom prst="rect">
            <a:avLst/>
          </a:prstGeom>
          <a:solidFill>
            <a:schemeClr val="bg1"/>
          </a:solidFill>
          <a:ln w="25400">
            <a:solidFill>
              <a:schemeClr val="tx2"/>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chemeClr val="tx2"/>
                </a:solidFill>
                <a:ea typeface="宋体" charset="-122"/>
                <a:cs typeface="Times New Roman" pitchFamily="18" charset="0"/>
              </a:rPr>
              <a:t>P,Q,E</a:t>
            </a:r>
          </a:p>
        </p:txBody>
      </p:sp>
      <p:sp>
        <p:nvSpPr>
          <p:cNvPr id="42" name="Text Box 83"/>
          <p:cNvSpPr txBox="1">
            <a:spLocks noChangeArrowheads="1"/>
          </p:cNvSpPr>
          <p:nvPr/>
        </p:nvSpPr>
        <p:spPr bwMode="auto">
          <a:xfrm>
            <a:off x="4456677" y="2885441"/>
            <a:ext cx="1256082" cy="307777"/>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Master unit</a:t>
            </a:r>
          </a:p>
        </p:txBody>
      </p:sp>
      <p:sp>
        <p:nvSpPr>
          <p:cNvPr id="43" name="Text Box 84"/>
          <p:cNvSpPr txBox="1">
            <a:spLocks noChangeArrowheads="1"/>
          </p:cNvSpPr>
          <p:nvPr/>
        </p:nvSpPr>
        <p:spPr bwMode="auto">
          <a:xfrm>
            <a:off x="8117729" y="2836352"/>
            <a:ext cx="1173266" cy="307777"/>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Slave unit</a:t>
            </a:r>
          </a:p>
        </p:txBody>
      </p:sp>
      <p:sp>
        <p:nvSpPr>
          <p:cNvPr id="44" name="Text Box 85"/>
          <p:cNvSpPr txBox="1">
            <a:spLocks noChangeArrowheads="1"/>
          </p:cNvSpPr>
          <p:nvPr/>
        </p:nvSpPr>
        <p:spPr bwMode="auto">
          <a:xfrm>
            <a:off x="6225975" y="2880426"/>
            <a:ext cx="1124471" cy="307777"/>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Slave unit</a:t>
            </a:r>
          </a:p>
        </p:txBody>
      </p:sp>
      <p:sp>
        <p:nvSpPr>
          <p:cNvPr id="45" name="Rectangle 79"/>
          <p:cNvSpPr>
            <a:spLocks noChangeArrowheads="1"/>
          </p:cNvSpPr>
          <p:nvPr/>
        </p:nvSpPr>
        <p:spPr bwMode="auto">
          <a:xfrm>
            <a:off x="5031004" y="4748561"/>
            <a:ext cx="681755" cy="307777"/>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46" name="Rectangle 79"/>
          <p:cNvSpPr>
            <a:spLocks noChangeArrowheads="1"/>
          </p:cNvSpPr>
          <p:nvPr/>
        </p:nvSpPr>
        <p:spPr bwMode="auto">
          <a:xfrm>
            <a:off x="6225975" y="4748561"/>
            <a:ext cx="681755" cy="307777"/>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47" name="Rectangle 79"/>
          <p:cNvSpPr>
            <a:spLocks noChangeArrowheads="1"/>
          </p:cNvSpPr>
          <p:nvPr/>
        </p:nvSpPr>
        <p:spPr bwMode="auto">
          <a:xfrm>
            <a:off x="7829249" y="4748561"/>
            <a:ext cx="681755" cy="307777"/>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48" name="Rectangle 79"/>
          <p:cNvSpPr>
            <a:spLocks noChangeArrowheads="1"/>
          </p:cNvSpPr>
          <p:nvPr/>
        </p:nvSpPr>
        <p:spPr bwMode="auto">
          <a:xfrm>
            <a:off x="9064225" y="4748561"/>
            <a:ext cx="681755" cy="307777"/>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pic>
        <p:nvPicPr>
          <p:cNvPr id="49" name="Picture 74" descr="Four-way cassette"/>
          <p:cNvPicPr>
            <a:picLocks noChangeAspect="1" noChangeArrowheads="1"/>
          </p:cNvPicPr>
          <p:nvPr/>
        </p:nvPicPr>
        <p:blipFill>
          <a:blip r:embed="rId12" cstate="print"/>
          <a:srcRect/>
          <a:stretch>
            <a:fillRect/>
          </a:stretch>
        </p:blipFill>
        <p:spPr bwMode="auto">
          <a:xfrm>
            <a:off x="7769277" y="5201837"/>
            <a:ext cx="797793" cy="5100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0" name="矩形 51"/>
          <p:cNvSpPr/>
          <p:nvPr/>
        </p:nvSpPr>
        <p:spPr>
          <a:xfrm>
            <a:off x="270753" y="2885441"/>
            <a:ext cx="3648465" cy="2585323"/>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At the final indoor unit, a 120Ω resistor should be connected between the P and Q terminals. </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The shielding nets of the communication wires should be connected together and grounded.</a:t>
            </a:r>
          </a:p>
        </p:txBody>
      </p:sp>
    </p:spTree>
    <p:custDataLst>
      <p:tags r:id="rId1"/>
    </p:custDataLst>
    <p:extLst>
      <p:ext uri="{BB962C8B-B14F-4D97-AF65-F5344CB8AC3E}">
        <p14:creationId xmlns:p14="http://schemas.microsoft.com/office/powerpoint/2010/main" val="1400127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3942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Communication wiring configurations – correct and incorrect examples.</a:t>
            </a:r>
          </a:p>
        </p:txBody>
      </p:sp>
      <p:pic>
        <p:nvPicPr>
          <p:cNvPr id="54" name="图片 5"/>
          <p:cNvPicPr>
            <a:picLocks noChangeAspect="1"/>
          </p:cNvPicPr>
          <p:nvPr/>
        </p:nvPicPr>
        <p:blipFill>
          <a:blip r:embed="rId8"/>
          <a:stretch>
            <a:fillRect/>
          </a:stretch>
        </p:blipFill>
        <p:spPr>
          <a:xfrm>
            <a:off x="2181934" y="1793869"/>
            <a:ext cx="6330028" cy="2888550"/>
          </a:xfrm>
          <a:prstGeom prst="rect">
            <a:avLst/>
          </a:prstGeom>
        </p:spPr>
      </p:pic>
      <p:sp>
        <p:nvSpPr>
          <p:cNvPr id="55" name="L 形 46"/>
          <p:cNvSpPr/>
          <p:nvPr/>
        </p:nvSpPr>
        <p:spPr>
          <a:xfrm rot="18571751">
            <a:off x="4733528" y="4615821"/>
            <a:ext cx="1226839" cy="817892"/>
          </a:xfrm>
          <a:prstGeom prst="corner">
            <a:avLst>
              <a:gd name="adj1" fmla="val 21447"/>
              <a:gd name="adj2" fmla="val 21447"/>
            </a:avLst>
          </a:prstGeom>
          <a:solidFill>
            <a:srgbClr val="00B050"/>
          </a:solidFill>
          <a:ln w="34925" algn="ctr">
            <a:solidFill>
              <a:schemeClr val="bg1"/>
            </a:solidFill>
            <a:round/>
            <a:headEnd/>
            <a:tailEnd/>
          </a:ln>
          <a:effectLst>
            <a:outerShdw blurRad="63500" sx="102000" sy="102000" algn="ctr" rotWithShape="0">
              <a:prstClr val="black">
                <a:alpha val="40000"/>
              </a:prstClr>
            </a:outerShdw>
          </a:effectLst>
        </p:spPr>
        <p:txBody>
          <a:bodyPr lIns="91424" tIns="45712" rIns="91424" bIns="45712" rtlCol="0" anchor="ctr">
            <a:noAutofit/>
          </a:bodyPr>
          <a:lstStyle/>
          <a:p>
            <a:pPr algn="ctr"/>
            <a:endParaRPr lang="zh-CN" altLang="en-US" b="1" i="1" dirty="0">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617630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3942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Communication wiring configurations – correct and incorrect examples.</a:t>
            </a:r>
          </a:p>
        </p:txBody>
      </p:sp>
      <p:pic>
        <p:nvPicPr>
          <p:cNvPr id="11" name="图片 6"/>
          <p:cNvPicPr>
            <a:picLocks noChangeAspect="1"/>
          </p:cNvPicPr>
          <p:nvPr/>
        </p:nvPicPr>
        <p:blipFill>
          <a:blip r:embed="rId8"/>
          <a:stretch>
            <a:fillRect/>
          </a:stretch>
        </p:blipFill>
        <p:spPr>
          <a:xfrm>
            <a:off x="1160773" y="1888244"/>
            <a:ext cx="8017524" cy="2933896"/>
          </a:xfrm>
          <a:prstGeom prst="rect">
            <a:avLst/>
          </a:prstGeom>
        </p:spPr>
      </p:pic>
      <p:sp>
        <p:nvSpPr>
          <p:cNvPr id="12" name="十字形 7"/>
          <p:cNvSpPr/>
          <p:nvPr/>
        </p:nvSpPr>
        <p:spPr bwMode="auto">
          <a:xfrm rot="1521832">
            <a:off x="4844001" y="4364566"/>
            <a:ext cx="1627188" cy="1625600"/>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spTree>
    <p:custDataLst>
      <p:tags r:id="rId1"/>
    </p:custDataLst>
    <p:extLst>
      <p:ext uri="{BB962C8B-B14F-4D97-AF65-F5344CB8AC3E}">
        <p14:creationId xmlns:p14="http://schemas.microsoft.com/office/powerpoint/2010/main" val="2314719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3942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Communication wiring configurations – correct and incorrect examples.</a:t>
            </a:r>
          </a:p>
        </p:txBody>
      </p:sp>
      <p:sp>
        <p:nvSpPr>
          <p:cNvPr id="12" name="十字形 7"/>
          <p:cNvSpPr/>
          <p:nvPr/>
        </p:nvSpPr>
        <p:spPr bwMode="auto">
          <a:xfrm rot="1521832">
            <a:off x="4844001" y="4364566"/>
            <a:ext cx="1627188" cy="1625600"/>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ea typeface="宋体" charset="-122"/>
              <a:cs typeface="Times New Roman" pitchFamily="18" charset="0"/>
            </a:endParaRPr>
          </a:p>
        </p:txBody>
      </p:sp>
      <p:pic>
        <p:nvPicPr>
          <p:cNvPr id="13" name="图片 1"/>
          <p:cNvPicPr>
            <a:picLocks noChangeAspect="1"/>
          </p:cNvPicPr>
          <p:nvPr/>
        </p:nvPicPr>
        <p:blipFill>
          <a:blip r:embed="rId8"/>
          <a:stretch>
            <a:fillRect/>
          </a:stretch>
        </p:blipFill>
        <p:spPr>
          <a:xfrm>
            <a:off x="1699962" y="1786848"/>
            <a:ext cx="5241633" cy="4060433"/>
          </a:xfrm>
          <a:prstGeom prst="rect">
            <a:avLst/>
          </a:prstGeom>
        </p:spPr>
      </p:pic>
    </p:spTree>
    <p:custDataLst>
      <p:tags r:id="rId1"/>
    </p:custDataLst>
    <p:extLst>
      <p:ext uri="{BB962C8B-B14F-4D97-AF65-F5344CB8AC3E}">
        <p14:creationId xmlns:p14="http://schemas.microsoft.com/office/powerpoint/2010/main" val="1312193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custDataLst>
              <p:tags r:id="rId2"/>
            </p:custDataLst>
          </p:nvPr>
        </p:nvPicPr>
        <p:blipFill rotWithShape="1">
          <a:blip r:embed="rId11" cstate="hqprint">
            <a:extLst>
              <a:ext uri="{28A0092B-C50C-407E-A947-70E740481C1C}">
                <a14:useLocalDpi xmlns:a14="http://schemas.microsoft.com/office/drawing/2010/main"/>
              </a:ext>
            </a:extLst>
          </a:blip>
          <a:srcRect/>
          <a:stretch/>
        </p:blipFill>
        <p:spPr>
          <a:xfrm>
            <a:off x="3714390" y="2502434"/>
            <a:ext cx="1120853" cy="1279810"/>
          </a:xfrm>
          <a:prstGeom prst="rect">
            <a:avLst/>
          </a:prstGeom>
        </p:spPr>
      </p:pic>
      <p:pic>
        <p:nvPicPr>
          <p:cNvPr id="60" name="Picture 59"/>
          <p:cNvPicPr>
            <a:picLocks noChangeAspect="1"/>
          </p:cNvPicPr>
          <p:nvPr>
            <p:custDataLst>
              <p:tags r:id="rId3"/>
            </p:custDataLst>
          </p:nvPr>
        </p:nvPicPr>
        <p:blipFill rotWithShape="1">
          <a:blip r:embed="rId11" cstate="hqprint">
            <a:extLst>
              <a:ext uri="{28A0092B-C50C-407E-A947-70E740481C1C}">
                <a14:useLocalDpi xmlns:a14="http://schemas.microsoft.com/office/drawing/2010/main"/>
              </a:ext>
            </a:extLst>
          </a:blip>
          <a:srcRect/>
          <a:stretch/>
        </p:blipFill>
        <p:spPr>
          <a:xfrm>
            <a:off x="5475049" y="2507609"/>
            <a:ext cx="1120853" cy="1279810"/>
          </a:xfrm>
          <a:prstGeom prst="rect">
            <a:avLst/>
          </a:prstGeom>
        </p:spPr>
      </p:pic>
      <p:pic>
        <p:nvPicPr>
          <p:cNvPr id="61" name="Picture 60"/>
          <p:cNvPicPr>
            <a:picLocks noChangeAspect="1"/>
          </p:cNvPicPr>
          <p:nvPr>
            <p:custDataLst>
              <p:tags r:id="rId4"/>
            </p:custDataLst>
          </p:nvPr>
        </p:nvPicPr>
        <p:blipFill rotWithShape="1">
          <a:blip r:embed="rId11" cstate="hqprint">
            <a:extLst>
              <a:ext uri="{28A0092B-C50C-407E-A947-70E740481C1C}">
                <a14:useLocalDpi xmlns:a14="http://schemas.microsoft.com/office/drawing/2010/main"/>
              </a:ext>
            </a:extLst>
          </a:blip>
          <a:srcRect/>
          <a:stretch/>
        </p:blipFill>
        <p:spPr>
          <a:xfrm>
            <a:off x="7243729" y="2456648"/>
            <a:ext cx="1120853" cy="1279810"/>
          </a:xfrm>
          <a:prstGeom prst="rect">
            <a:avLst/>
          </a:prstGeom>
        </p:spPr>
      </p:pic>
      <p:sp>
        <p:nvSpPr>
          <p:cNvPr id="8" name="TextBox 7"/>
          <p:cNvSpPr txBox="1">
            <a:spLocks/>
          </p:cNvSpPr>
          <p:nvPr>
            <p:custDataLst>
              <p:tags r:id="rId5"/>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6"/>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8"/>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72660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The </a:t>
            </a:r>
            <a:r>
              <a:rPr lang="en-US" altLang="zh-CN" b="1" dirty="0">
                <a:solidFill>
                  <a:srgbClr val="FF0000"/>
                </a:solidFill>
              </a:rPr>
              <a:t>X Y E</a:t>
            </a:r>
            <a:r>
              <a:rPr lang="en-US" altLang="zh-CN" dirty="0"/>
              <a:t> communication wires should be connected to master unit for indoor units and indoor unit centralized controller communication.</a:t>
            </a:r>
          </a:p>
        </p:txBody>
      </p:sp>
      <p:sp>
        <p:nvSpPr>
          <p:cNvPr id="14" name="Text Box 83"/>
          <p:cNvSpPr txBox="1">
            <a:spLocks noChangeArrowheads="1"/>
          </p:cNvSpPr>
          <p:nvPr/>
        </p:nvSpPr>
        <p:spPr bwMode="auto">
          <a:xfrm>
            <a:off x="1748589" y="2277941"/>
            <a:ext cx="1584425" cy="523220"/>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algn="ctr">
              <a:defRPr/>
            </a:pPr>
            <a:r>
              <a:rPr lang="en-US" altLang="zh-CN" sz="1400" b="1" i="1" dirty="0">
                <a:solidFill>
                  <a:schemeClr val="tx2"/>
                </a:solidFill>
                <a:ea typeface="宋体" charset="-122"/>
                <a:cs typeface="Times New Roman" pitchFamily="18" charset="0"/>
              </a:rPr>
              <a:t>IDU centralized controller</a:t>
            </a:r>
          </a:p>
        </p:txBody>
      </p:sp>
      <p:sp>
        <p:nvSpPr>
          <p:cNvPr id="15" name="Line 42"/>
          <p:cNvSpPr>
            <a:spLocks noChangeShapeType="1"/>
          </p:cNvSpPr>
          <p:nvPr/>
        </p:nvSpPr>
        <p:spPr bwMode="auto">
          <a:xfrm>
            <a:off x="2950003" y="3087643"/>
            <a:ext cx="683420" cy="0"/>
          </a:xfrm>
          <a:prstGeom prst="line">
            <a:avLst/>
          </a:prstGeom>
          <a:noFill/>
          <a:ln w="50800">
            <a:solidFill>
              <a:srgbClr val="00B05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16" name="Rectangle 79"/>
          <p:cNvSpPr>
            <a:spLocks noChangeArrowheads="1"/>
          </p:cNvSpPr>
          <p:nvPr/>
        </p:nvSpPr>
        <p:spPr bwMode="auto">
          <a:xfrm>
            <a:off x="3641170" y="2887404"/>
            <a:ext cx="682207" cy="307777"/>
          </a:xfrm>
          <a:prstGeom prst="rect">
            <a:avLst/>
          </a:prstGeom>
          <a:solidFill>
            <a:schemeClr val="bg1"/>
          </a:solidFill>
          <a:ln w="25400">
            <a:solidFill>
              <a:srgbClr val="00B05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00B050"/>
                </a:solidFill>
                <a:ea typeface="宋体" charset="-122"/>
                <a:cs typeface="Times New Roman" pitchFamily="18" charset="0"/>
              </a:rPr>
              <a:t>X,Y,E</a:t>
            </a:r>
          </a:p>
        </p:txBody>
      </p:sp>
      <p:grpSp>
        <p:nvGrpSpPr>
          <p:cNvPr id="23" name="组合 52"/>
          <p:cNvGrpSpPr>
            <a:grpSpLocks/>
          </p:cNvGrpSpPr>
          <p:nvPr/>
        </p:nvGrpSpPr>
        <p:grpSpPr bwMode="auto">
          <a:xfrm>
            <a:off x="3241508" y="2298288"/>
            <a:ext cx="5736569" cy="3266553"/>
            <a:chOff x="395288" y="2565400"/>
            <a:chExt cx="7248525" cy="4127500"/>
          </a:xfrm>
        </p:grpSpPr>
        <p:sp>
          <p:nvSpPr>
            <p:cNvPr id="24" name="Line 41"/>
            <p:cNvSpPr>
              <a:spLocks noChangeShapeType="1"/>
            </p:cNvSpPr>
            <p:nvPr/>
          </p:nvSpPr>
          <p:spPr bwMode="auto">
            <a:xfrm>
              <a:off x="1712913" y="4646613"/>
              <a:ext cx="633412" cy="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5" name="Line 42"/>
            <p:cNvSpPr>
              <a:spLocks noChangeShapeType="1"/>
            </p:cNvSpPr>
            <p:nvPr/>
          </p:nvSpPr>
          <p:spPr bwMode="auto">
            <a:xfrm>
              <a:off x="2322513" y="4646613"/>
              <a:ext cx="3478212" cy="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6" name="Line 43"/>
            <p:cNvSpPr>
              <a:spLocks noChangeShapeType="1"/>
            </p:cNvSpPr>
            <p:nvPr/>
          </p:nvSpPr>
          <p:spPr bwMode="auto">
            <a:xfrm flipV="1">
              <a:off x="1709738" y="4265613"/>
              <a:ext cx="0" cy="38100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7" name="Line 44"/>
            <p:cNvSpPr>
              <a:spLocks noChangeShapeType="1"/>
            </p:cNvSpPr>
            <p:nvPr/>
          </p:nvSpPr>
          <p:spPr bwMode="auto">
            <a:xfrm flipV="1">
              <a:off x="5795963" y="4265613"/>
              <a:ext cx="0" cy="38100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8" name="Line 45"/>
            <p:cNvSpPr>
              <a:spLocks noChangeShapeType="1"/>
            </p:cNvSpPr>
            <p:nvPr/>
          </p:nvSpPr>
          <p:spPr bwMode="auto">
            <a:xfrm flipV="1">
              <a:off x="3541713" y="4265613"/>
              <a:ext cx="0" cy="381000"/>
            </a:xfrm>
            <a:prstGeom prst="line">
              <a:avLst/>
            </a:prstGeom>
            <a:noFill/>
            <a:ln w="50800">
              <a:solidFill>
                <a:srgbClr val="C00000"/>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rgbClr val="C00000"/>
                </a:solidFill>
                <a:effectLst>
                  <a:outerShdw blurRad="38100" dist="38100" dir="2700000" algn="tl">
                    <a:srgbClr val="000000">
                      <a:alpha val="43137"/>
                    </a:srgbClr>
                  </a:outerShdw>
                </a:effectLst>
                <a:ea typeface="宋体" charset="-122"/>
                <a:cs typeface="Times New Roman" pitchFamily="18" charset="0"/>
              </a:endParaRPr>
            </a:p>
          </p:txBody>
        </p:sp>
        <p:sp>
          <p:nvSpPr>
            <p:cNvPr id="29" name="Rectangle 71"/>
            <p:cNvSpPr>
              <a:spLocks noChangeArrowheads="1"/>
            </p:cNvSpPr>
            <p:nvPr/>
          </p:nvSpPr>
          <p:spPr bwMode="auto">
            <a:xfrm>
              <a:off x="1374775" y="4097338"/>
              <a:ext cx="1101725" cy="388896"/>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30" name="Rectangle 72"/>
            <p:cNvSpPr>
              <a:spLocks noChangeArrowheads="1"/>
            </p:cNvSpPr>
            <p:nvPr/>
          </p:nvSpPr>
          <p:spPr bwMode="auto">
            <a:xfrm>
              <a:off x="3257550" y="4097338"/>
              <a:ext cx="1101725" cy="388896"/>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31" name="Rectangle 73"/>
            <p:cNvSpPr>
              <a:spLocks noChangeArrowheads="1"/>
            </p:cNvSpPr>
            <p:nvPr/>
          </p:nvSpPr>
          <p:spPr bwMode="auto">
            <a:xfrm>
              <a:off x="5486400" y="4108450"/>
              <a:ext cx="1101725" cy="388896"/>
            </a:xfrm>
            <a:prstGeom prst="rect">
              <a:avLst/>
            </a:prstGeom>
            <a:solidFill>
              <a:schemeClr val="bg1"/>
            </a:solidFill>
            <a:ln w="25400">
              <a:solidFill>
                <a:srgbClr val="C00000"/>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rgbClr val="C00000"/>
                  </a:solidFill>
                  <a:ea typeface="宋体" charset="-122"/>
                  <a:cs typeface="Times New Roman" pitchFamily="18" charset="0"/>
                </a:rPr>
                <a:t>H1,H2,E</a:t>
              </a:r>
            </a:p>
          </p:txBody>
        </p:sp>
        <p:sp>
          <p:nvSpPr>
            <p:cNvPr id="32" name="Line 13"/>
            <p:cNvSpPr>
              <a:spLocks noChangeShapeType="1"/>
            </p:cNvSpPr>
            <p:nvPr/>
          </p:nvSpPr>
          <p:spPr bwMode="auto">
            <a:xfrm>
              <a:off x="1027113" y="5865813"/>
              <a:ext cx="938212" cy="9525"/>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nvGrpSpPr>
            <p:cNvPr id="33" name="Group 14"/>
            <p:cNvGrpSpPr>
              <a:grpSpLocks/>
            </p:cNvGrpSpPr>
            <p:nvPr/>
          </p:nvGrpSpPr>
          <p:grpSpPr bwMode="auto">
            <a:xfrm>
              <a:off x="1990135" y="5875532"/>
              <a:ext cx="320666" cy="239726"/>
              <a:chOff x="832" y="2496"/>
              <a:chExt cx="244" cy="192"/>
            </a:xfrm>
            <a:effectLst>
              <a:outerShdw blurRad="63500" sx="102000" sy="102000" algn="ctr" rotWithShape="0">
                <a:prstClr val="black">
                  <a:alpha val="40000"/>
                </a:prstClr>
              </a:outerShdw>
            </a:effectLst>
          </p:grpSpPr>
          <p:sp>
            <p:nvSpPr>
              <p:cNvPr id="56" name="Line 15"/>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57" name="Line 16"/>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sp>
          <p:nvSpPr>
            <p:cNvPr id="34" name="Line 17"/>
            <p:cNvSpPr>
              <a:spLocks noChangeShapeType="1"/>
            </p:cNvSpPr>
            <p:nvPr/>
          </p:nvSpPr>
          <p:spPr bwMode="auto">
            <a:xfrm>
              <a:off x="2279650" y="5875338"/>
              <a:ext cx="1195388"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nvGrpSpPr>
            <p:cNvPr id="35" name="Group 18"/>
            <p:cNvGrpSpPr>
              <a:grpSpLocks/>
            </p:cNvGrpSpPr>
            <p:nvPr/>
          </p:nvGrpSpPr>
          <p:grpSpPr bwMode="auto">
            <a:xfrm>
              <a:off x="3472820" y="5875532"/>
              <a:ext cx="320666" cy="239726"/>
              <a:chOff x="832" y="2496"/>
              <a:chExt cx="244" cy="192"/>
            </a:xfrm>
            <a:effectLst>
              <a:outerShdw blurRad="63500" sx="102000" sy="102000" algn="ctr" rotWithShape="0">
                <a:prstClr val="black">
                  <a:alpha val="40000"/>
                </a:prstClr>
              </a:outerShdw>
            </a:effectLst>
          </p:grpSpPr>
          <p:sp>
            <p:nvSpPr>
              <p:cNvPr id="54" name="Line 19"/>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55" name="Line 20"/>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grpSp>
          <p:nvGrpSpPr>
            <p:cNvPr id="36" name="Group 21"/>
            <p:cNvGrpSpPr>
              <a:grpSpLocks/>
            </p:cNvGrpSpPr>
            <p:nvPr/>
          </p:nvGrpSpPr>
          <p:grpSpPr bwMode="auto">
            <a:xfrm>
              <a:off x="5485717" y="5875532"/>
              <a:ext cx="320666" cy="239726"/>
              <a:chOff x="832" y="2496"/>
              <a:chExt cx="244" cy="192"/>
            </a:xfrm>
            <a:effectLst>
              <a:outerShdw blurRad="63500" sx="102000" sy="102000" algn="ctr" rotWithShape="0">
                <a:prstClr val="black">
                  <a:alpha val="40000"/>
                </a:prstClr>
              </a:outerShdw>
            </a:effectLst>
          </p:grpSpPr>
          <p:sp>
            <p:nvSpPr>
              <p:cNvPr id="52" name="Line 22"/>
              <p:cNvSpPr>
                <a:spLocks noChangeShapeType="1"/>
              </p:cNvSpPr>
              <p:nvPr/>
            </p:nvSpPr>
            <p:spPr bwMode="auto">
              <a:xfrm>
                <a:off x="832" y="2496"/>
                <a:ext cx="12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53" name="Line 23"/>
              <p:cNvSpPr>
                <a:spLocks noChangeShapeType="1"/>
              </p:cNvSpPr>
              <p:nvPr/>
            </p:nvSpPr>
            <p:spPr bwMode="auto">
              <a:xfrm flipV="1">
                <a:off x="959" y="2496"/>
                <a:ext cx="117" cy="192"/>
              </a:xfrm>
              <a:prstGeom prst="line">
                <a:avLst/>
              </a:prstGeom>
              <a:noFill/>
              <a:ln w="50800">
                <a:solidFill>
                  <a:schemeClr val="tx2"/>
                </a:solidFill>
                <a:prstDash val="sysDash"/>
                <a:round/>
                <a:headEnd/>
                <a:tailEnd/>
              </a:ln>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grpSp>
        <p:sp>
          <p:nvSpPr>
            <p:cNvPr id="37" name="Line 24"/>
            <p:cNvSpPr>
              <a:spLocks noChangeShapeType="1"/>
            </p:cNvSpPr>
            <p:nvPr/>
          </p:nvSpPr>
          <p:spPr bwMode="auto">
            <a:xfrm>
              <a:off x="7116763" y="5875338"/>
              <a:ext cx="166687" cy="239712"/>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8" name="Line 25"/>
            <p:cNvSpPr>
              <a:spLocks noChangeShapeType="1"/>
            </p:cNvSpPr>
            <p:nvPr/>
          </p:nvSpPr>
          <p:spPr bwMode="auto">
            <a:xfrm>
              <a:off x="3787775" y="5875338"/>
              <a:ext cx="1698625"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39" name="Line 26"/>
            <p:cNvSpPr>
              <a:spLocks noChangeShapeType="1"/>
            </p:cNvSpPr>
            <p:nvPr/>
          </p:nvSpPr>
          <p:spPr bwMode="auto">
            <a:xfrm>
              <a:off x="5800725" y="5875338"/>
              <a:ext cx="1320800" cy="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40" name="Line 40"/>
            <p:cNvSpPr>
              <a:spLocks noChangeShapeType="1"/>
            </p:cNvSpPr>
            <p:nvPr/>
          </p:nvSpPr>
          <p:spPr bwMode="auto">
            <a:xfrm flipV="1">
              <a:off x="1027113" y="4418013"/>
              <a:ext cx="0" cy="1447800"/>
            </a:xfrm>
            <a:prstGeom prst="line">
              <a:avLst/>
            </a:prstGeom>
            <a:noFill/>
            <a:ln w="50800">
              <a:solidFill>
                <a:schemeClr val="tx2"/>
              </a:solidFill>
              <a:prstDash val="sysDash"/>
              <a:round/>
              <a:headEnd/>
              <a:tailEnd/>
            </a:ln>
            <a:effectLst>
              <a:outerShdw blurRad="63500" sx="102000" sy="102000" algn="ctr" rotWithShape="0">
                <a:prstClr val="black">
                  <a:alpha val="40000"/>
                </a:prstClr>
              </a:outerShdw>
            </a:effectLst>
          </p:spPr>
          <p:txBody>
            <a:bodyPr/>
            <a:lstStyle/>
            <a:p>
              <a:pPr>
                <a:defRPr/>
              </a:pPr>
              <a:endParaRPr lang="zh-CN" altLang="en-US" sz="140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pic>
          <p:nvPicPr>
            <p:cNvPr id="41" name="Picture 74" descr="Four-way cassette"/>
            <p:cNvPicPr>
              <a:picLocks noChangeAspect="1" noChangeArrowheads="1"/>
            </p:cNvPicPr>
            <p:nvPr/>
          </p:nvPicPr>
          <p:blipFill>
            <a:blip r:embed="rId12" cstate="print"/>
            <a:srcRect/>
            <a:stretch>
              <a:fillRect/>
            </a:stretch>
          </p:blipFill>
          <p:spPr bwMode="auto">
            <a:xfrm>
              <a:off x="1685925" y="6048375"/>
              <a:ext cx="1008063" cy="6445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2" name="Picture 75" descr="Duct copy"/>
            <p:cNvPicPr>
              <a:picLocks noChangeAspect="1" noChangeArrowheads="1"/>
            </p:cNvPicPr>
            <p:nvPr/>
          </p:nvPicPr>
          <p:blipFill>
            <a:blip r:embed="rId13" cstate="print"/>
            <a:srcRect/>
            <a:stretch>
              <a:fillRect/>
            </a:stretch>
          </p:blipFill>
          <p:spPr bwMode="auto">
            <a:xfrm>
              <a:off x="3132138" y="6037263"/>
              <a:ext cx="1050925" cy="652462"/>
            </a:xfrm>
            <a:prstGeom prst="rect">
              <a:avLst/>
            </a:prstGeom>
            <a:noFill/>
            <a:ln w="9525">
              <a:noFill/>
              <a:miter lim="800000"/>
              <a:headEnd/>
              <a:tailEnd/>
            </a:ln>
            <a:effectLst>
              <a:outerShdw blurRad="63500" sx="102000" sy="102000" algn="ctr" rotWithShape="0">
                <a:prstClr val="black">
                  <a:alpha val="40000"/>
                </a:prstClr>
              </a:outerShdw>
            </a:effectLst>
          </p:spPr>
        </p:pic>
        <p:graphicFrame>
          <p:nvGraphicFramePr>
            <p:cNvPr id="43" name="Object 134"/>
            <p:cNvGraphicFramePr>
              <a:graphicFrameLocks noChangeAspect="1"/>
            </p:cNvGraphicFramePr>
            <p:nvPr/>
          </p:nvGraphicFramePr>
          <p:xfrm>
            <a:off x="6825531" y="6006186"/>
            <a:ext cx="818282" cy="613764"/>
          </p:xfrm>
          <a:graphic>
            <a:graphicData uri="http://schemas.openxmlformats.org/presentationml/2006/ole">
              <mc:AlternateContent xmlns:mc="http://schemas.openxmlformats.org/markup-compatibility/2006">
                <mc:Choice xmlns:v="urn:schemas-microsoft-com:vml" Requires="v">
                  <p:oleObj name="Image" r:id="rId14" imgW="9803175" imgH="8292063" progId="">
                    <p:embed/>
                  </p:oleObj>
                </mc:Choice>
                <mc:Fallback>
                  <p:oleObj name="Image" r:id="rId14" imgW="9803175" imgH="8292063" progId="">
                    <p:embed/>
                    <p:pic>
                      <p:nvPicPr>
                        <p:cNvPr id="43" name="Object 13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5531" y="6006186"/>
                          <a:ext cx="818282" cy="613764"/>
                        </a:xfrm>
                        <a:prstGeom prst="rect">
                          <a:avLst/>
                        </a:prstGeom>
                        <a:noFill/>
                        <a:ln>
                          <a:noFill/>
                        </a:ln>
                        <a:effectLst/>
                        <a:extLst>
                          <a:ext uri="{909E8E84-426E-40DD-AFC4-6F175D3DCCD1}">
                            <a14:hiddenFill xmlns:a14="http://schemas.microsoft.com/office/drawing/2010/main">
                              <a:solidFill>
                                <a:schemeClr val="bg1">
                                  <a:alpha val="20000"/>
                                </a:scheme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2700" dir="5400000" algn="ctr" rotWithShape="0">
                                  <a:schemeClr val="bg2">
                                    <a:alpha val="50000"/>
                                  </a:schemeClr>
                                </a:outerShdw>
                              </a:effectLst>
                            </a14:hiddenEffects>
                          </a:ext>
                        </a:extLst>
                      </p:spPr>
                    </p:pic>
                  </p:oleObj>
                </mc:Fallback>
              </mc:AlternateContent>
            </a:graphicData>
          </a:graphic>
        </p:graphicFrame>
        <p:sp>
          <p:nvSpPr>
            <p:cNvPr id="44" name="Rectangle 79"/>
            <p:cNvSpPr>
              <a:spLocks noChangeArrowheads="1"/>
            </p:cNvSpPr>
            <p:nvPr/>
          </p:nvSpPr>
          <p:spPr bwMode="auto">
            <a:xfrm>
              <a:off x="395288" y="4108450"/>
              <a:ext cx="862013" cy="388896"/>
            </a:xfrm>
            <a:prstGeom prst="rect">
              <a:avLst/>
            </a:prstGeom>
            <a:solidFill>
              <a:schemeClr val="bg1"/>
            </a:solidFill>
            <a:ln w="25400">
              <a:solidFill>
                <a:schemeClr val="tx2"/>
              </a:solidFill>
              <a:miter lim="800000"/>
              <a:headEnd/>
              <a:tailEnd/>
            </a:ln>
            <a:effectLst>
              <a:outerShdw blurRad="63500" sx="102000" sy="102000" algn="ctr" rotWithShape="0">
                <a:prstClr val="black">
                  <a:alpha val="40000"/>
                </a:prstClr>
              </a:outerShdw>
            </a:effectLst>
          </p:spPr>
          <p:txBody>
            <a:bodyPr>
              <a:spAutoFit/>
            </a:bodyPr>
            <a:lstStyle/>
            <a:p>
              <a:pPr algn="ctr">
                <a:defRPr/>
              </a:pPr>
              <a:r>
                <a:rPr kumimoji="1" lang="en-US" altLang="zh-CN" sz="1400" b="1" i="1" dirty="0">
                  <a:solidFill>
                    <a:schemeClr val="tx2"/>
                  </a:solidFill>
                  <a:ea typeface="宋体" charset="-122"/>
                  <a:cs typeface="Times New Roman" pitchFamily="18" charset="0"/>
                </a:rPr>
                <a:t>P,Q,E</a:t>
              </a:r>
            </a:p>
          </p:txBody>
        </p:sp>
        <p:sp>
          <p:nvSpPr>
            <p:cNvPr id="45" name="Text Box 83"/>
            <p:cNvSpPr txBox="1">
              <a:spLocks noChangeArrowheads="1"/>
            </p:cNvSpPr>
            <p:nvPr/>
          </p:nvSpPr>
          <p:spPr bwMode="auto">
            <a:xfrm>
              <a:off x="960437" y="2565400"/>
              <a:ext cx="1438940" cy="388896"/>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Master unit</a:t>
              </a:r>
            </a:p>
          </p:txBody>
        </p:sp>
        <p:sp>
          <p:nvSpPr>
            <p:cNvPr id="46" name="Text Box 84"/>
            <p:cNvSpPr txBox="1">
              <a:spLocks noChangeArrowheads="1"/>
            </p:cNvSpPr>
            <p:nvPr/>
          </p:nvSpPr>
          <p:spPr bwMode="auto">
            <a:xfrm>
              <a:off x="5586413" y="2565400"/>
              <a:ext cx="1530350" cy="388896"/>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Slave unit</a:t>
              </a:r>
            </a:p>
          </p:txBody>
        </p:sp>
        <p:sp>
          <p:nvSpPr>
            <p:cNvPr id="47" name="Text Box 85"/>
            <p:cNvSpPr txBox="1">
              <a:spLocks noChangeArrowheads="1"/>
            </p:cNvSpPr>
            <p:nvPr/>
          </p:nvSpPr>
          <p:spPr bwMode="auto">
            <a:xfrm>
              <a:off x="3336926" y="2565400"/>
              <a:ext cx="1420842" cy="388896"/>
            </a:xfrm>
            <a:prstGeom prst="rect">
              <a:avLst/>
            </a:prstGeom>
            <a:noFill/>
            <a:ln w="9525" algn="ctr">
              <a:noFill/>
              <a:miter lim="800000"/>
              <a:headEnd/>
              <a:tailEnd/>
            </a:ln>
            <a:effectLst>
              <a:outerShdw blurRad="63500" sx="102000" sy="102000" algn="ctr" rotWithShape="0">
                <a:prstClr val="black">
                  <a:alpha val="40000"/>
                </a:prstClr>
              </a:outerShdw>
            </a:effectLst>
          </p:spPr>
          <p:txBody>
            <a:bodyPr wrap="square">
              <a:spAutoFit/>
            </a:bodyPr>
            <a:lstStyle/>
            <a:p>
              <a:pPr marL="342839" indent="-342839">
                <a:spcBef>
                  <a:spcPct val="50000"/>
                </a:spcBef>
                <a:defRPr/>
              </a:pPr>
              <a:r>
                <a:rPr lang="en-US" altLang="zh-CN" sz="1400" b="1" i="1" dirty="0">
                  <a:solidFill>
                    <a:schemeClr val="tx2"/>
                  </a:solidFill>
                  <a:ea typeface="宋体" charset="-122"/>
                  <a:cs typeface="Times New Roman" pitchFamily="18" charset="0"/>
                </a:rPr>
                <a:t>Slave unit</a:t>
              </a:r>
            </a:p>
          </p:txBody>
        </p:sp>
        <p:sp>
          <p:nvSpPr>
            <p:cNvPr id="48" name="Rectangle 79"/>
            <p:cNvSpPr>
              <a:spLocks noChangeArrowheads="1"/>
            </p:cNvSpPr>
            <p:nvPr/>
          </p:nvSpPr>
          <p:spPr bwMode="auto">
            <a:xfrm>
              <a:off x="1686137" y="5491334"/>
              <a:ext cx="861441" cy="388896"/>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49" name="Rectangle 79"/>
            <p:cNvSpPr>
              <a:spLocks noChangeArrowheads="1"/>
            </p:cNvSpPr>
            <p:nvPr/>
          </p:nvSpPr>
          <p:spPr bwMode="auto">
            <a:xfrm>
              <a:off x="3196060" y="5491334"/>
              <a:ext cx="861441" cy="388896"/>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50" name="Rectangle 79"/>
            <p:cNvSpPr>
              <a:spLocks noChangeArrowheads="1"/>
            </p:cNvSpPr>
            <p:nvPr/>
          </p:nvSpPr>
          <p:spPr bwMode="auto">
            <a:xfrm>
              <a:off x="5221900" y="5491334"/>
              <a:ext cx="861441" cy="388896"/>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sp>
          <p:nvSpPr>
            <p:cNvPr id="51" name="Rectangle 79"/>
            <p:cNvSpPr>
              <a:spLocks noChangeArrowheads="1"/>
            </p:cNvSpPr>
            <p:nvPr/>
          </p:nvSpPr>
          <p:spPr bwMode="auto">
            <a:xfrm>
              <a:off x="6782372" y="5491334"/>
              <a:ext cx="861441" cy="388896"/>
            </a:xfrm>
            <a:prstGeom prst="rect">
              <a:avLst/>
            </a:prstGeom>
            <a:noFill/>
            <a:ln w="25400">
              <a:noFill/>
              <a:miter lim="800000"/>
              <a:headEnd/>
              <a:tailEnd/>
            </a:ln>
          </p:spPr>
          <p:txBody>
            <a:bodyPr>
              <a:spAutoFit/>
            </a:bodyPr>
            <a:lstStyle/>
            <a:p>
              <a:pPr algn="ctr"/>
              <a:r>
                <a:rPr kumimoji="1" lang="en-US" altLang="zh-CN" sz="1400" b="1" i="1" dirty="0">
                  <a:solidFill>
                    <a:schemeClr val="tx2"/>
                  </a:solidFill>
                  <a:cs typeface="Times New Roman" pitchFamily="18" charset="0"/>
                </a:rPr>
                <a:t>P,Q,E</a:t>
              </a:r>
            </a:p>
          </p:txBody>
        </p:sp>
      </p:grpSp>
      <p:pic>
        <p:nvPicPr>
          <p:cNvPr id="19" name="Picture 74" descr="Four-way cassette"/>
          <p:cNvPicPr>
            <a:picLocks noChangeAspect="1" noChangeArrowheads="1"/>
          </p:cNvPicPr>
          <p:nvPr/>
        </p:nvPicPr>
        <p:blipFill>
          <a:blip r:embed="rId12" cstate="print"/>
          <a:srcRect/>
          <a:stretch>
            <a:fillRect/>
          </a:stretch>
        </p:blipFill>
        <p:spPr bwMode="auto">
          <a:xfrm>
            <a:off x="7019894" y="5035945"/>
            <a:ext cx="797793" cy="51008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8" name="Inhaltsplatzhalter 4">
            <a:extLst>
              <a:ext uri="{FF2B5EF4-FFF2-40B4-BE49-F238E27FC236}">
                <a16:creationId xmlns:a16="http://schemas.microsoft.com/office/drawing/2014/main" id="{F7DBF328-58B0-44DA-BA1F-C67F0C95DFDB}"/>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958386" y="2769915"/>
            <a:ext cx="1042978" cy="730085"/>
          </a:xfrm>
          <a:prstGeom prst="rect">
            <a:avLst/>
          </a:prstGeom>
        </p:spPr>
      </p:pic>
    </p:spTree>
    <p:custDataLst>
      <p:tags r:id="rId1"/>
    </p:custDataLst>
    <p:extLst>
      <p:ext uri="{BB962C8B-B14F-4D97-AF65-F5344CB8AC3E}">
        <p14:creationId xmlns:p14="http://schemas.microsoft.com/office/powerpoint/2010/main" val="40712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Electrical Wiring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Communication Wiring</a:t>
            </a:r>
          </a:p>
        </p:txBody>
      </p:sp>
      <p:sp>
        <p:nvSpPr>
          <p:cNvPr id="10" name="文本框 4"/>
          <p:cNvSpPr txBox="1"/>
          <p:nvPr/>
        </p:nvSpPr>
        <p:spPr>
          <a:xfrm>
            <a:off x="259080" y="1424940"/>
            <a:ext cx="10452100" cy="205620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t>To prevent signal interference, the power wiring and communication wiring should not be run in the same conduit. </a:t>
            </a:r>
          </a:p>
          <a:p>
            <a:pPr marL="342900" indent="-342900">
              <a:lnSpc>
                <a:spcPct val="120000"/>
              </a:lnSpc>
              <a:buFont typeface="+mj-lt"/>
              <a:buAutoNum type="alphaLcPeriod"/>
            </a:pPr>
            <a:r>
              <a:rPr lang="en-US" altLang="zh-CN" dirty="0"/>
              <a:t>If the power supply is less than 10A, a separation of at least 300mm between power wiring and communication wiring conduits should be maintained</a:t>
            </a:r>
          </a:p>
          <a:p>
            <a:pPr marL="342900" indent="-342900">
              <a:lnSpc>
                <a:spcPct val="120000"/>
              </a:lnSpc>
              <a:buFont typeface="+mj-lt"/>
              <a:buAutoNum type="alphaLcPeriod"/>
            </a:pPr>
            <a:r>
              <a:rPr lang="en-US" altLang="zh-CN" dirty="0"/>
              <a:t>If the power supply is in the range 10A to 50A then a separation of at least 500mm should be maintained.</a:t>
            </a:r>
          </a:p>
        </p:txBody>
      </p:sp>
      <p:pic>
        <p:nvPicPr>
          <p:cNvPr id="11" name="Picture 4" descr="DSCN239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251" y="3177419"/>
            <a:ext cx="2965392" cy="24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DSC0028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9174" y="3177419"/>
            <a:ext cx="3362394" cy="24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91"/>
          <p:cNvSpPr/>
          <p:nvPr/>
        </p:nvSpPr>
        <p:spPr bwMode="auto">
          <a:xfrm>
            <a:off x="7955092" y="3140907"/>
            <a:ext cx="558086" cy="2527540"/>
          </a:xfrm>
          <a:prstGeom prst="roundRect">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fontAlgn="auto">
              <a:spcBef>
                <a:spcPts val="0"/>
              </a:spcBef>
              <a:spcAft>
                <a:spcPts val="0"/>
              </a:spcAft>
              <a:defRPr/>
            </a:pPr>
            <a:endParaRPr lang="zh-CN" altLang="en-US" sz="1600" b="1" i="1">
              <a:solidFill>
                <a:schemeClr val="tx2"/>
              </a:solidFill>
              <a:latin typeface="Times New Roman" pitchFamily="18" charset="0"/>
              <a:ea typeface="+mn-ea"/>
              <a:cs typeface="Times New Roman" pitchFamily="18" charset="0"/>
            </a:endParaRPr>
          </a:p>
        </p:txBody>
      </p:sp>
      <p:sp>
        <p:nvSpPr>
          <p:cNvPr id="17" name="椭圆 91"/>
          <p:cNvSpPr/>
          <p:nvPr/>
        </p:nvSpPr>
        <p:spPr bwMode="auto">
          <a:xfrm>
            <a:off x="2750723" y="3926719"/>
            <a:ext cx="1974680" cy="976550"/>
          </a:xfrm>
          <a:prstGeom prst="roundRect">
            <a:avLst/>
          </a:prstGeom>
          <a:noFill/>
          <a:ln w="25400">
            <a:solidFill>
              <a:srgbClr val="C00000"/>
            </a:solidFill>
            <a:prstDash val="sysDash"/>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fontAlgn="auto">
              <a:spcBef>
                <a:spcPts val="0"/>
              </a:spcBef>
              <a:spcAft>
                <a:spcPts val="0"/>
              </a:spcAft>
              <a:defRPr/>
            </a:pPr>
            <a:endParaRPr lang="zh-CN" altLang="en-US" sz="1600" b="1" i="1">
              <a:solidFill>
                <a:schemeClr val="tx2"/>
              </a:solidFill>
              <a:latin typeface="Times New Roman" pitchFamily="18" charset="0"/>
              <a:ea typeface="+mn-ea"/>
              <a:cs typeface="Times New Roman" pitchFamily="18" charset="0"/>
            </a:endParaRPr>
          </a:p>
        </p:txBody>
      </p:sp>
      <p:sp>
        <p:nvSpPr>
          <p:cNvPr id="18" name="十字形 64"/>
          <p:cNvSpPr/>
          <p:nvPr/>
        </p:nvSpPr>
        <p:spPr bwMode="auto">
          <a:xfrm rot="1521832">
            <a:off x="6581790" y="3751233"/>
            <a:ext cx="1627188" cy="1627188"/>
          </a:xfrm>
          <a:prstGeom prst="plus">
            <a:avLst>
              <a:gd name="adj" fmla="val 44051"/>
            </a:avLst>
          </a:prstGeom>
          <a:solidFill>
            <a:srgbClr val="C00000"/>
          </a:solidFill>
          <a:ln w="38100">
            <a:solidFill>
              <a:schemeClr val="bg1"/>
            </a:solidFill>
            <a:prstDash val="solid"/>
            <a:round/>
            <a:headEnd/>
            <a:tailEnd type="oval" w="lg" len="lg"/>
          </a:ln>
          <a:effectLst>
            <a:outerShdw blurRad="63500" sx="102000" sy="102000" algn="ctr" rotWithShape="0">
              <a:prstClr val="black">
                <a:alpha val="40000"/>
              </a:prstClr>
            </a:outerShdw>
          </a:effectLst>
        </p:spPr>
        <p:txBody>
          <a:bodyPr wrap="none" lIns="91424" tIns="45712" rIns="91424" bIns="45712" anchor="ctr"/>
          <a:lstStyle/>
          <a:p>
            <a:pPr algn="ctr">
              <a:defRPr/>
            </a:pPr>
            <a:endParaRPr lang="zh-CN" altLang="en-US" sz="1600" b="1" i="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105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4348700"/>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92444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7" name="Rechteck 6"/>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6" name="Rechteck 5"/>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hteck 3"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3" name="Textfeld 2"/>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9" name="Rechteck 8"/>
          <p:cNvSpPr/>
          <p:nvPr>
            <p:custDataLst>
              <p:tags r:id="rId7"/>
            </p:custDataLst>
          </p:nvPr>
        </p:nvSpPr>
        <p:spPr>
          <a:xfrm>
            <a:off x="259080" y="1036320"/>
            <a:ext cx="4788490" cy="369332"/>
          </a:xfrm>
          <a:prstGeom prst="rect">
            <a:avLst/>
          </a:prstGeom>
        </p:spPr>
        <p:txBody>
          <a:bodyPr wrap="none">
            <a:spAutoFit/>
          </a:bodyPr>
          <a:lstStyle/>
          <a:p>
            <a:r>
              <a:rPr lang="en-US" b="1" dirty="0">
                <a:solidFill>
                  <a:schemeClr val="tx1">
                    <a:lumMod val="75000"/>
                    <a:lumOff val="25000"/>
                  </a:schemeClr>
                </a:solidFill>
              </a:rPr>
              <a:t>Longest length after first branch </a:t>
            </a:r>
            <a:r>
              <a:rPr lang="en-GB" b="1" dirty="0">
                <a:solidFill>
                  <a:schemeClr val="tx1">
                    <a:lumMod val="75000"/>
                    <a:lumOff val="25000"/>
                  </a:schemeClr>
                </a:solidFill>
                <a:latin typeface="Calibri" panose="020F0502020204030204" pitchFamily="34" charset="0"/>
              </a:rPr>
              <a:t>≤ 40/90m</a:t>
            </a:r>
            <a:r>
              <a:rPr lang="en-GB" b="1" dirty="0">
                <a:solidFill>
                  <a:schemeClr val="tx1">
                    <a:lumMod val="75000"/>
                    <a:lumOff val="25000"/>
                  </a:schemeClr>
                </a:solidFill>
              </a:rPr>
              <a:t> </a:t>
            </a:r>
            <a:endParaRPr lang="en-GB" sz="14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0" name="Line 19"/>
          <p:cNvSpPr>
            <a:spLocks noChangeShapeType="1"/>
          </p:cNvSpPr>
          <p:nvPr>
            <p:custDataLst>
              <p:tags r:id="rId8"/>
            </p:custDataLst>
          </p:nvPr>
        </p:nvSpPr>
        <p:spPr bwMode="auto">
          <a:xfrm>
            <a:off x="1763818" y="2718253"/>
            <a:ext cx="738345"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 name="Line 29"/>
          <p:cNvSpPr>
            <a:spLocks noChangeShapeType="1"/>
          </p:cNvSpPr>
          <p:nvPr>
            <p:custDataLst>
              <p:tags r:id="rId9"/>
            </p:custDataLst>
          </p:nvPr>
        </p:nvSpPr>
        <p:spPr bwMode="auto">
          <a:xfrm>
            <a:off x="2638865" y="2718253"/>
            <a:ext cx="80644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 name="Line 31"/>
          <p:cNvSpPr>
            <a:spLocks noChangeShapeType="1"/>
          </p:cNvSpPr>
          <p:nvPr>
            <p:custDataLst>
              <p:tags r:id="rId10"/>
            </p:custDataLst>
          </p:nvPr>
        </p:nvSpPr>
        <p:spPr bwMode="auto">
          <a:xfrm>
            <a:off x="1240856" y="2718253"/>
            <a:ext cx="387631" cy="0"/>
          </a:xfrm>
          <a:prstGeom prst="line">
            <a:avLst/>
          </a:prstGeom>
          <a:noFill/>
          <a:ln w="19050">
            <a:solidFill>
              <a:schemeClr val="accent1">
                <a:lumMod val="50000"/>
              </a:schemeClr>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3" name="Line 32"/>
          <p:cNvSpPr>
            <a:spLocks noChangeShapeType="1"/>
          </p:cNvSpPr>
          <p:nvPr>
            <p:custDataLst>
              <p:tags r:id="rId11"/>
            </p:custDataLst>
          </p:nvPr>
        </p:nvSpPr>
        <p:spPr bwMode="auto">
          <a:xfrm>
            <a:off x="1240856" y="2718253"/>
            <a:ext cx="0" cy="1222705"/>
          </a:xfrm>
          <a:prstGeom prst="line">
            <a:avLst/>
          </a:prstGeom>
          <a:noFill/>
          <a:ln w="19050">
            <a:solidFill>
              <a:schemeClr val="accent1">
                <a:lumMod val="50000"/>
              </a:schemeClr>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4" name="Line 33"/>
          <p:cNvSpPr>
            <a:spLocks noChangeShapeType="1"/>
          </p:cNvSpPr>
          <p:nvPr>
            <p:custDataLst>
              <p:tags r:id="rId12"/>
            </p:custDataLst>
          </p:nvPr>
        </p:nvSpPr>
        <p:spPr bwMode="auto">
          <a:xfrm>
            <a:off x="1240856" y="3940957"/>
            <a:ext cx="374428" cy="0"/>
          </a:xfrm>
          <a:prstGeom prst="line">
            <a:avLst/>
          </a:prstGeom>
          <a:noFill/>
          <a:ln w="19050">
            <a:solidFill>
              <a:schemeClr val="accent1">
                <a:lumMod val="50000"/>
              </a:schemeClr>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 name="Line 35"/>
          <p:cNvSpPr>
            <a:spLocks noChangeShapeType="1"/>
          </p:cNvSpPr>
          <p:nvPr>
            <p:custDataLst>
              <p:tags r:id="rId13"/>
            </p:custDataLst>
          </p:nvPr>
        </p:nvSpPr>
        <p:spPr bwMode="auto">
          <a:xfrm>
            <a:off x="1794358" y="3985152"/>
            <a:ext cx="553502"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16" name="Group 36"/>
          <p:cNvGrpSpPr>
            <a:grpSpLocks/>
          </p:cNvGrpSpPr>
          <p:nvPr/>
        </p:nvGrpSpPr>
        <p:grpSpPr bwMode="auto">
          <a:xfrm>
            <a:off x="1615284" y="3867301"/>
            <a:ext cx="179074" cy="147314"/>
            <a:chOff x="0" y="0"/>
            <a:chExt cx="220" cy="200"/>
          </a:xfrm>
        </p:grpSpPr>
        <p:sp>
          <p:nvSpPr>
            <p:cNvPr id="17" name="Line 3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 name="Line 3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 name="Line 3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 name="Line 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 name="Line 4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 name="Line 4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 name="Line 4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 name="Line 4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 name="Line 4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6" name="Line 87"/>
          <p:cNvSpPr>
            <a:spLocks noChangeShapeType="1"/>
          </p:cNvSpPr>
          <p:nvPr>
            <p:custDataLst>
              <p:tags r:id="rId14"/>
            </p:custDataLst>
          </p:nvPr>
        </p:nvSpPr>
        <p:spPr bwMode="auto">
          <a:xfrm>
            <a:off x="2347861" y="4986676"/>
            <a:ext cx="602341"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7" name="Line 144"/>
          <p:cNvSpPr>
            <a:spLocks noChangeShapeType="1"/>
          </p:cNvSpPr>
          <p:nvPr>
            <p:custDataLst>
              <p:tags r:id="rId15"/>
            </p:custDataLst>
          </p:nvPr>
        </p:nvSpPr>
        <p:spPr bwMode="auto">
          <a:xfrm>
            <a:off x="2347861" y="3985152"/>
            <a:ext cx="0" cy="1001524"/>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8" name="Text Box 156"/>
          <p:cNvSpPr txBox="1">
            <a:spLocks noChangeArrowheads="1"/>
          </p:cNvSpPr>
          <p:nvPr>
            <p:custDataLst>
              <p:tags r:id="rId16"/>
            </p:custDataLst>
          </p:nvPr>
        </p:nvSpPr>
        <p:spPr bwMode="auto">
          <a:xfrm>
            <a:off x="3408291" y="2361008"/>
            <a:ext cx="37863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a:solidFill>
                  <a:schemeClr val="tx2"/>
                </a:solidFill>
                <a:latin typeface="+mj-lt"/>
                <a:ea typeface="MS PGothic" pitchFamily="34" charset="-128"/>
                <a:cs typeface="Times New Roman" pitchFamily="18" charset="0"/>
              </a:rPr>
              <a:t>Lc</a:t>
            </a:r>
          </a:p>
        </p:txBody>
      </p:sp>
      <p:sp>
        <p:nvSpPr>
          <p:cNvPr id="29" name="Text Box 157"/>
          <p:cNvSpPr txBox="1">
            <a:spLocks noChangeArrowheads="1"/>
          </p:cNvSpPr>
          <p:nvPr>
            <p:custDataLst>
              <p:tags r:id="rId17"/>
            </p:custDataLst>
          </p:nvPr>
        </p:nvSpPr>
        <p:spPr bwMode="auto">
          <a:xfrm>
            <a:off x="2521535" y="2361008"/>
            <a:ext cx="40588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a:solidFill>
                  <a:schemeClr val="tx2"/>
                </a:solidFill>
                <a:latin typeface="+mj-lt"/>
                <a:ea typeface="MS PGothic" pitchFamily="34" charset="-128"/>
                <a:cs typeface="Times New Roman" pitchFamily="18" charset="0"/>
              </a:rPr>
              <a:t>Lb</a:t>
            </a:r>
          </a:p>
        </p:txBody>
      </p:sp>
      <p:sp>
        <p:nvSpPr>
          <p:cNvPr id="30" name="Text Box 158"/>
          <p:cNvSpPr txBox="1">
            <a:spLocks noChangeArrowheads="1"/>
          </p:cNvSpPr>
          <p:nvPr>
            <p:custDataLst>
              <p:tags r:id="rId18"/>
            </p:custDataLst>
          </p:nvPr>
        </p:nvSpPr>
        <p:spPr bwMode="auto">
          <a:xfrm>
            <a:off x="1646020" y="2361008"/>
            <a:ext cx="39626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31" name="Text Box 160"/>
          <p:cNvSpPr txBox="1">
            <a:spLocks noChangeArrowheads="1"/>
          </p:cNvSpPr>
          <p:nvPr>
            <p:custDataLst>
              <p:tags r:id="rId19"/>
            </p:custDataLst>
          </p:nvPr>
        </p:nvSpPr>
        <p:spPr bwMode="auto">
          <a:xfrm>
            <a:off x="1899437" y="2766880"/>
            <a:ext cx="4219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LA</a:t>
            </a:r>
          </a:p>
        </p:txBody>
      </p:sp>
      <p:sp>
        <p:nvSpPr>
          <p:cNvPr id="32" name="Text Box 161"/>
          <p:cNvSpPr txBox="1">
            <a:spLocks noChangeArrowheads="1"/>
          </p:cNvSpPr>
          <p:nvPr>
            <p:custDataLst>
              <p:tags r:id="rId20"/>
            </p:custDataLst>
          </p:nvPr>
        </p:nvSpPr>
        <p:spPr bwMode="auto">
          <a:xfrm>
            <a:off x="1248074" y="318965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L1</a:t>
            </a:r>
          </a:p>
        </p:txBody>
      </p:sp>
      <p:sp>
        <p:nvSpPr>
          <p:cNvPr id="33" name="Text Box 162"/>
          <p:cNvSpPr txBox="1">
            <a:spLocks noChangeArrowheads="1"/>
          </p:cNvSpPr>
          <p:nvPr>
            <p:custDataLst>
              <p:tags r:id="rId21"/>
            </p:custDataLst>
          </p:nvPr>
        </p:nvSpPr>
        <p:spPr bwMode="auto">
          <a:xfrm>
            <a:off x="2255374" y="367026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L6</a:t>
            </a:r>
          </a:p>
        </p:txBody>
      </p:sp>
      <p:sp>
        <p:nvSpPr>
          <p:cNvPr id="34" name="Text Box 163"/>
          <p:cNvSpPr txBox="1">
            <a:spLocks noChangeArrowheads="1"/>
          </p:cNvSpPr>
          <p:nvPr>
            <p:custDataLst>
              <p:tags r:id="rId22"/>
            </p:custDataLst>
          </p:nvPr>
        </p:nvSpPr>
        <p:spPr bwMode="auto">
          <a:xfrm>
            <a:off x="1936306" y="4342798"/>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L2</a:t>
            </a:r>
          </a:p>
        </p:txBody>
      </p:sp>
      <p:grpSp>
        <p:nvGrpSpPr>
          <p:cNvPr id="35" name="Group 172"/>
          <p:cNvGrpSpPr>
            <a:grpSpLocks/>
          </p:cNvGrpSpPr>
          <p:nvPr/>
        </p:nvGrpSpPr>
        <p:grpSpPr bwMode="auto">
          <a:xfrm>
            <a:off x="3308350" y="4018300"/>
            <a:ext cx="586061" cy="427210"/>
            <a:chOff x="0" y="0"/>
            <a:chExt cx="720" cy="580"/>
          </a:xfrm>
        </p:grpSpPr>
        <p:sp>
          <p:nvSpPr>
            <p:cNvPr id="36" name="Rectangle 173"/>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37" name="Line 174"/>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8" name="Line 175"/>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39" name="Line 176"/>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0" name="Line 177"/>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1" name="Line 178"/>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2" name="Line 179"/>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43" name="Group 180"/>
          <p:cNvGrpSpPr>
            <a:grpSpLocks/>
          </p:cNvGrpSpPr>
          <p:nvPr/>
        </p:nvGrpSpPr>
        <p:grpSpPr bwMode="auto">
          <a:xfrm>
            <a:off x="4187442" y="4018300"/>
            <a:ext cx="586061" cy="427210"/>
            <a:chOff x="0" y="0"/>
            <a:chExt cx="720" cy="580"/>
          </a:xfrm>
        </p:grpSpPr>
        <p:sp>
          <p:nvSpPr>
            <p:cNvPr id="44" name="Rectangle 181"/>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45" name="Line 182"/>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6" name="Line 183"/>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7" name="Line 184"/>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8" name="Line 185"/>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49" name="Line 186"/>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0" name="Line 187"/>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1" name="Group 188"/>
          <p:cNvGrpSpPr>
            <a:grpSpLocks/>
          </p:cNvGrpSpPr>
          <p:nvPr/>
        </p:nvGrpSpPr>
        <p:grpSpPr bwMode="auto">
          <a:xfrm>
            <a:off x="5066534" y="4018300"/>
            <a:ext cx="586061" cy="427210"/>
            <a:chOff x="0" y="0"/>
            <a:chExt cx="720" cy="580"/>
          </a:xfrm>
        </p:grpSpPr>
        <p:sp>
          <p:nvSpPr>
            <p:cNvPr id="52" name="Rectangle 189"/>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53" name="Line 19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4" name="Line 191"/>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5" name="Line 192"/>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6" name="Line 193"/>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7" name="Line 194"/>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58" name="Line 195"/>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59" name="Group 196"/>
          <p:cNvGrpSpPr>
            <a:grpSpLocks/>
          </p:cNvGrpSpPr>
          <p:nvPr/>
        </p:nvGrpSpPr>
        <p:grpSpPr bwMode="auto">
          <a:xfrm>
            <a:off x="5945627" y="4018300"/>
            <a:ext cx="586061" cy="427210"/>
            <a:chOff x="0" y="0"/>
            <a:chExt cx="720" cy="580"/>
          </a:xfrm>
        </p:grpSpPr>
        <p:sp>
          <p:nvSpPr>
            <p:cNvPr id="60" name="Rectangle 197"/>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61" name="Line 198"/>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2" name="Line 199"/>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3" name="Line 2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4" name="Line 201"/>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5" name="Line 202"/>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6" name="Line 203"/>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67" name="Line 205"/>
          <p:cNvSpPr>
            <a:spLocks noChangeShapeType="1"/>
          </p:cNvSpPr>
          <p:nvPr>
            <p:custDataLst>
              <p:tags r:id="rId23"/>
            </p:custDataLst>
          </p:nvPr>
        </p:nvSpPr>
        <p:spPr bwMode="auto">
          <a:xfrm>
            <a:off x="6831618" y="4329501"/>
            <a:ext cx="13023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68" name="Line 206"/>
          <p:cNvSpPr>
            <a:spLocks noChangeShapeType="1"/>
          </p:cNvSpPr>
          <p:nvPr>
            <p:custDataLst>
              <p:tags r:id="rId24"/>
            </p:custDataLst>
          </p:nvPr>
        </p:nvSpPr>
        <p:spPr bwMode="auto">
          <a:xfrm>
            <a:off x="6831618" y="3731038"/>
            <a:ext cx="0" cy="597143"/>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69" name="组合 863"/>
          <p:cNvGrpSpPr/>
          <p:nvPr/>
        </p:nvGrpSpPr>
        <p:grpSpPr>
          <a:xfrm>
            <a:off x="6929294" y="4239270"/>
            <a:ext cx="488385" cy="206239"/>
            <a:chOff x="6815757" y="3906840"/>
            <a:chExt cx="381000" cy="177800"/>
          </a:xfrm>
        </p:grpSpPr>
        <p:sp>
          <p:nvSpPr>
            <p:cNvPr id="70" name="Rectangle 204"/>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71" name="Line 207"/>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2" name="Line 208"/>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3" name="Line 209"/>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4" name="Line 21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75" name="Group 211"/>
          <p:cNvGrpSpPr>
            <a:grpSpLocks/>
          </p:cNvGrpSpPr>
          <p:nvPr/>
        </p:nvGrpSpPr>
        <p:grpSpPr bwMode="auto">
          <a:xfrm>
            <a:off x="2933922" y="3828629"/>
            <a:ext cx="879092" cy="250433"/>
            <a:chOff x="0" y="0"/>
            <a:chExt cx="1080" cy="215900"/>
          </a:xfrm>
        </p:grpSpPr>
        <p:grpSp>
          <p:nvGrpSpPr>
            <p:cNvPr id="76" name="Group 212"/>
            <p:cNvGrpSpPr>
              <a:grpSpLocks/>
            </p:cNvGrpSpPr>
            <p:nvPr/>
          </p:nvGrpSpPr>
          <p:grpSpPr bwMode="auto">
            <a:xfrm>
              <a:off x="0" y="0"/>
              <a:ext cx="220" cy="127000"/>
              <a:chOff x="0" y="0"/>
              <a:chExt cx="220" cy="200"/>
            </a:xfrm>
          </p:grpSpPr>
          <p:sp>
            <p:nvSpPr>
              <p:cNvPr id="80" name="Line 213"/>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1" name="Line 214"/>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2" name="Line 215"/>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3" name="Line 216"/>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4" name="Line 217"/>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5" name="Line 218"/>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6" name="Line 219"/>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7" name="Line 22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88" name="Line 221"/>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77" name="Line 222"/>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8" name="Line 223"/>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79" name="Line 224"/>
            <p:cNvSpPr>
              <a:spLocks noChangeShapeType="1"/>
            </p:cNvSpPr>
            <p:nvPr/>
          </p:nvSpPr>
          <p:spPr bwMode="auto">
            <a:xfrm>
              <a:off x="220" y="28614"/>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89" name="Group 225"/>
          <p:cNvGrpSpPr>
            <a:grpSpLocks/>
          </p:cNvGrpSpPr>
          <p:nvPr/>
        </p:nvGrpSpPr>
        <p:grpSpPr bwMode="auto">
          <a:xfrm>
            <a:off x="3813014" y="3797329"/>
            <a:ext cx="879092" cy="250433"/>
            <a:chOff x="0" y="0"/>
            <a:chExt cx="1080" cy="215900"/>
          </a:xfrm>
        </p:grpSpPr>
        <p:grpSp>
          <p:nvGrpSpPr>
            <p:cNvPr id="90" name="Group 226"/>
            <p:cNvGrpSpPr>
              <a:grpSpLocks/>
            </p:cNvGrpSpPr>
            <p:nvPr/>
          </p:nvGrpSpPr>
          <p:grpSpPr bwMode="auto">
            <a:xfrm>
              <a:off x="0" y="0"/>
              <a:ext cx="220" cy="127000"/>
              <a:chOff x="0" y="0"/>
              <a:chExt cx="220" cy="200"/>
            </a:xfrm>
          </p:grpSpPr>
          <p:sp>
            <p:nvSpPr>
              <p:cNvPr id="94" name="Line 227"/>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5" name="Line 228"/>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6" name="Line 229"/>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7" name="Line 23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8" name="Line 231"/>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9" name="Line 232"/>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0" name="Line 233"/>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1" name="Line 234"/>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2" name="Line 235"/>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91" name="Line 236"/>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2" name="Line 237"/>
            <p:cNvSpPr>
              <a:spLocks noChangeShapeType="1"/>
            </p:cNvSpPr>
            <p:nvPr/>
          </p:nvSpPr>
          <p:spPr bwMode="auto">
            <a:xfrm>
              <a:off x="460" y="101600"/>
              <a:ext cx="0" cy="1143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93" name="Line 238"/>
            <p:cNvSpPr>
              <a:spLocks noChangeShapeType="1"/>
            </p:cNvSpPr>
            <p:nvPr/>
          </p:nvSpPr>
          <p:spPr bwMode="auto">
            <a:xfrm>
              <a:off x="220" y="23852"/>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03" name="Group 239"/>
          <p:cNvGrpSpPr>
            <a:grpSpLocks/>
          </p:cNvGrpSpPr>
          <p:nvPr/>
        </p:nvGrpSpPr>
        <p:grpSpPr bwMode="auto">
          <a:xfrm>
            <a:off x="4692106" y="3753136"/>
            <a:ext cx="879092" cy="279896"/>
            <a:chOff x="0" y="0"/>
            <a:chExt cx="1080" cy="241300"/>
          </a:xfrm>
        </p:grpSpPr>
        <p:grpSp>
          <p:nvGrpSpPr>
            <p:cNvPr id="104" name="Group 240"/>
            <p:cNvGrpSpPr>
              <a:grpSpLocks/>
            </p:cNvGrpSpPr>
            <p:nvPr/>
          </p:nvGrpSpPr>
          <p:grpSpPr bwMode="auto">
            <a:xfrm>
              <a:off x="0" y="0"/>
              <a:ext cx="220" cy="127000"/>
              <a:chOff x="0" y="0"/>
              <a:chExt cx="220" cy="200"/>
            </a:xfrm>
          </p:grpSpPr>
          <p:sp>
            <p:nvSpPr>
              <p:cNvPr id="108" name="Line 241"/>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9" name="Line 242"/>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0" name="Line 243"/>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1" name="Line 244"/>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2" name="Line 245"/>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3" name="Line 246"/>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4" name="Line 247"/>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5" name="Line 248"/>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6" name="Line 249"/>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05" name="Line 250"/>
            <p:cNvSpPr>
              <a:spLocks noChangeShapeType="1"/>
            </p:cNvSpPr>
            <p:nvPr/>
          </p:nvSpPr>
          <p:spPr bwMode="auto">
            <a:xfrm>
              <a:off x="220" y="101600"/>
              <a:ext cx="24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6" name="Line 251"/>
            <p:cNvSpPr>
              <a:spLocks noChangeShapeType="1"/>
            </p:cNvSpPr>
            <p:nvPr/>
          </p:nvSpPr>
          <p:spPr bwMode="auto">
            <a:xfrm>
              <a:off x="460" y="101600"/>
              <a:ext cx="0" cy="13970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07" name="Line 252"/>
            <p:cNvSpPr>
              <a:spLocks noChangeShapeType="1"/>
            </p:cNvSpPr>
            <p:nvPr/>
          </p:nvSpPr>
          <p:spPr bwMode="auto">
            <a:xfrm>
              <a:off x="220" y="19090"/>
              <a:ext cx="8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17" name="Line 263"/>
          <p:cNvSpPr>
            <a:spLocks noChangeShapeType="1"/>
          </p:cNvSpPr>
          <p:nvPr>
            <p:custDataLst>
              <p:tags r:id="rId25"/>
            </p:custDataLst>
          </p:nvPr>
        </p:nvSpPr>
        <p:spPr bwMode="auto">
          <a:xfrm>
            <a:off x="5750273" y="3819426"/>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8" name="Line 264"/>
          <p:cNvSpPr>
            <a:spLocks noChangeShapeType="1"/>
          </p:cNvSpPr>
          <p:nvPr>
            <p:custDataLst>
              <p:tags r:id="rId26"/>
            </p:custDataLst>
          </p:nvPr>
        </p:nvSpPr>
        <p:spPr bwMode="auto">
          <a:xfrm>
            <a:off x="5945627" y="3819426"/>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19" name="Line 265"/>
          <p:cNvSpPr>
            <a:spLocks noChangeShapeType="1"/>
          </p:cNvSpPr>
          <p:nvPr>
            <p:custDataLst>
              <p:tags r:id="rId27"/>
            </p:custDataLst>
          </p:nvPr>
        </p:nvSpPr>
        <p:spPr bwMode="auto">
          <a:xfrm>
            <a:off x="5750273" y="3731038"/>
            <a:ext cx="1074446"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20" name="Text Box 266"/>
          <p:cNvSpPr txBox="1">
            <a:spLocks noChangeArrowheads="1"/>
          </p:cNvSpPr>
          <p:nvPr>
            <p:custDataLst>
              <p:tags r:id="rId28"/>
            </p:custDataLst>
          </p:nvPr>
        </p:nvSpPr>
        <p:spPr bwMode="auto">
          <a:xfrm>
            <a:off x="3378671" y="363159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L7</a:t>
            </a:r>
          </a:p>
        </p:txBody>
      </p:sp>
      <p:sp>
        <p:nvSpPr>
          <p:cNvPr id="121" name="Text Box 267"/>
          <p:cNvSpPr txBox="1">
            <a:spLocks noChangeArrowheads="1"/>
          </p:cNvSpPr>
          <p:nvPr>
            <p:custDataLst>
              <p:tags r:id="rId29"/>
            </p:custDataLst>
          </p:nvPr>
        </p:nvSpPr>
        <p:spPr bwMode="auto">
          <a:xfrm>
            <a:off x="4221135" y="3581847"/>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L8</a:t>
            </a:r>
          </a:p>
        </p:txBody>
      </p:sp>
      <p:sp>
        <p:nvSpPr>
          <p:cNvPr id="122" name="Text Box 268"/>
          <p:cNvSpPr txBox="1">
            <a:spLocks noChangeArrowheads="1"/>
          </p:cNvSpPr>
          <p:nvPr>
            <p:custDataLst>
              <p:tags r:id="rId30"/>
            </p:custDataLst>
          </p:nvPr>
        </p:nvSpPr>
        <p:spPr bwMode="auto">
          <a:xfrm>
            <a:off x="5075807" y="3521112"/>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L9</a:t>
            </a:r>
          </a:p>
        </p:txBody>
      </p:sp>
      <p:sp>
        <p:nvSpPr>
          <p:cNvPr id="123" name="Text Box 269"/>
          <p:cNvSpPr txBox="1">
            <a:spLocks noChangeArrowheads="1"/>
          </p:cNvSpPr>
          <p:nvPr>
            <p:custDataLst>
              <p:tags r:id="rId31"/>
            </p:custDataLst>
          </p:nvPr>
        </p:nvSpPr>
        <p:spPr bwMode="auto">
          <a:xfrm>
            <a:off x="3312500" y="4007251"/>
            <a:ext cx="261610"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f</a:t>
            </a:r>
          </a:p>
        </p:txBody>
      </p:sp>
      <p:sp>
        <p:nvSpPr>
          <p:cNvPr id="124" name="Text Box 270"/>
          <p:cNvSpPr txBox="1">
            <a:spLocks noChangeArrowheads="1"/>
          </p:cNvSpPr>
          <p:nvPr>
            <p:custDataLst>
              <p:tags r:id="rId32"/>
            </p:custDataLst>
          </p:nvPr>
        </p:nvSpPr>
        <p:spPr bwMode="auto">
          <a:xfrm>
            <a:off x="4160893" y="4007251"/>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g</a:t>
            </a:r>
          </a:p>
        </p:txBody>
      </p:sp>
      <p:sp>
        <p:nvSpPr>
          <p:cNvPr id="125" name="Text Box 271"/>
          <p:cNvSpPr txBox="1">
            <a:spLocks noChangeArrowheads="1"/>
          </p:cNvSpPr>
          <p:nvPr>
            <p:custDataLst>
              <p:tags r:id="rId33"/>
            </p:custDataLst>
          </p:nvPr>
        </p:nvSpPr>
        <p:spPr bwMode="auto">
          <a:xfrm>
            <a:off x="5037522" y="4007251"/>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h</a:t>
            </a:r>
          </a:p>
        </p:txBody>
      </p:sp>
      <p:sp>
        <p:nvSpPr>
          <p:cNvPr id="126" name="Text Box 272"/>
          <p:cNvSpPr txBox="1">
            <a:spLocks noChangeArrowheads="1"/>
          </p:cNvSpPr>
          <p:nvPr>
            <p:custDataLst>
              <p:tags r:id="rId34"/>
            </p:custDataLst>
          </p:nvPr>
        </p:nvSpPr>
        <p:spPr bwMode="auto">
          <a:xfrm>
            <a:off x="5928995" y="4007251"/>
            <a:ext cx="248786"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err="1">
                <a:solidFill>
                  <a:schemeClr val="tx2"/>
                </a:solidFill>
                <a:latin typeface="+mj-lt"/>
                <a:ea typeface="MS PGothic" pitchFamily="34" charset="-128"/>
                <a:cs typeface="Times New Roman" pitchFamily="18" charset="0"/>
              </a:rPr>
              <a:t>i</a:t>
            </a:r>
            <a:endParaRPr lang="en-US" altLang="zh-CN" b="1" dirty="0">
              <a:solidFill>
                <a:schemeClr val="tx2"/>
              </a:solidFill>
              <a:latin typeface="+mj-lt"/>
              <a:ea typeface="MS PGothic" pitchFamily="34" charset="-128"/>
              <a:cs typeface="Times New Roman" pitchFamily="18" charset="0"/>
            </a:endParaRPr>
          </a:p>
        </p:txBody>
      </p:sp>
      <p:sp>
        <p:nvSpPr>
          <p:cNvPr id="127" name="Text Box 273"/>
          <p:cNvSpPr txBox="1">
            <a:spLocks noChangeArrowheads="1"/>
          </p:cNvSpPr>
          <p:nvPr>
            <p:custDataLst>
              <p:tags r:id="rId35"/>
            </p:custDataLst>
          </p:nvPr>
        </p:nvSpPr>
        <p:spPr bwMode="auto">
          <a:xfrm>
            <a:off x="6777450" y="4007251"/>
            <a:ext cx="24397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j</a:t>
            </a:r>
          </a:p>
        </p:txBody>
      </p:sp>
      <p:sp>
        <p:nvSpPr>
          <p:cNvPr id="128" name="Line 35_"/>
          <p:cNvSpPr>
            <a:spLocks noChangeShapeType="1"/>
          </p:cNvSpPr>
          <p:nvPr>
            <p:custDataLst>
              <p:tags r:id="rId36"/>
            </p:custDataLst>
          </p:nvPr>
        </p:nvSpPr>
        <p:spPr bwMode="auto">
          <a:xfrm>
            <a:off x="1794358" y="3907810"/>
            <a:ext cx="1144435" cy="0"/>
          </a:xfrm>
          <a:prstGeom prst="line">
            <a:avLst/>
          </a:prstGeom>
          <a:noFill/>
          <a:ln w="19050">
            <a:solidFill>
              <a:schemeClr val="tx2"/>
            </a:solidFill>
            <a:round/>
            <a:headEnd/>
            <a:tailEnd/>
          </a:ln>
        </p:spPr>
        <p:txBody>
          <a:bodyPr/>
          <a:lstStyle/>
          <a:p>
            <a:pPr>
              <a:defRPr/>
            </a:pPr>
            <a:r>
              <a:rPr lang="en-US" altLang="zh-CN" b="1" dirty="0">
                <a:solidFill>
                  <a:schemeClr val="tx2"/>
                </a:solidFill>
                <a:latin typeface="+mj-lt"/>
                <a:ea typeface="宋体" charset="-122"/>
                <a:cs typeface="Times New Roman" pitchFamily="18" charset="0"/>
              </a:rPr>
              <a:t> </a:t>
            </a:r>
            <a:endParaRPr lang="zh-CN" altLang="en-US" b="1" dirty="0">
              <a:solidFill>
                <a:schemeClr val="tx2"/>
              </a:solidFill>
              <a:latin typeface="+mj-lt"/>
              <a:ea typeface="宋体" charset="-122"/>
              <a:cs typeface="Times New Roman" pitchFamily="18" charset="0"/>
            </a:endParaRPr>
          </a:p>
        </p:txBody>
      </p:sp>
      <p:grpSp>
        <p:nvGrpSpPr>
          <p:cNvPr id="129" name="Group 7"/>
          <p:cNvGrpSpPr>
            <a:grpSpLocks/>
          </p:cNvGrpSpPr>
          <p:nvPr/>
        </p:nvGrpSpPr>
        <p:grpSpPr bwMode="auto">
          <a:xfrm>
            <a:off x="1630147" y="2659327"/>
            <a:ext cx="130236" cy="88388"/>
            <a:chOff x="0" y="0"/>
            <a:chExt cx="160" cy="100"/>
          </a:xfrm>
        </p:grpSpPr>
        <p:sp>
          <p:nvSpPr>
            <p:cNvPr id="130" name="Line 8"/>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1" name="Line 9"/>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2" name="Line 1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3" name="Line 11"/>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4" name="Line 12"/>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5" name="Line 13"/>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6" name="Line 14"/>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37" name="Line 15"/>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138" name="Line 154"/>
          <p:cNvSpPr>
            <a:spLocks noChangeShapeType="1"/>
          </p:cNvSpPr>
          <p:nvPr>
            <p:custDataLst>
              <p:tags r:id="rId37"/>
            </p:custDataLst>
          </p:nvPr>
        </p:nvSpPr>
        <p:spPr bwMode="auto">
          <a:xfrm>
            <a:off x="1695265" y="2267105"/>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139" name="Group 7_"/>
          <p:cNvGrpSpPr>
            <a:grpSpLocks/>
          </p:cNvGrpSpPr>
          <p:nvPr/>
        </p:nvGrpSpPr>
        <p:grpSpPr bwMode="auto">
          <a:xfrm>
            <a:off x="2505169" y="2659327"/>
            <a:ext cx="130236" cy="88388"/>
            <a:chOff x="0" y="0"/>
            <a:chExt cx="160" cy="100"/>
          </a:xfrm>
        </p:grpSpPr>
        <p:sp>
          <p:nvSpPr>
            <p:cNvPr id="140" name="Line 80"/>
            <p:cNvSpPr>
              <a:spLocks noChangeShapeType="1"/>
            </p:cNvSpPr>
            <p:nvPr/>
          </p:nvSpPr>
          <p:spPr bwMode="auto">
            <a:xfrm>
              <a:off x="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1" name="Line 90"/>
            <p:cNvSpPr>
              <a:spLocks noChangeShapeType="1"/>
            </p:cNvSpPr>
            <p:nvPr/>
          </p:nvSpPr>
          <p:spPr bwMode="auto">
            <a:xfrm>
              <a:off x="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2" name="Line 100"/>
            <p:cNvSpPr>
              <a:spLocks noChangeShapeType="1"/>
            </p:cNvSpPr>
            <p:nvPr/>
          </p:nvSpPr>
          <p:spPr bwMode="auto">
            <a:xfrm flipV="1">
              <a:off x="4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3" name="Line 110"/>
            <p:cNvSpPr>
              <a:spLocks noChangeShapeType="1"/>
            </p:cNvSpPr>
            <p:nvPr/>
          </p:nvSpPr>
          <p:spPr bwMode="auto">
            <a:xfrm>
              <a:off x="40" y="0"/>
              <a:ext cx="8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4" name="Line 120"/>
            <p:cNvSpPr>
              <a:spLocks noChangeShapeType="1"/>
            </p:cNvSpPr>
            <p:nvPr/>
          </p:nvSpPr>
          <p:spPr bwMode="auto">
            <a:xfrm>
              <a:off x="120" y="0"/>
              <a:ext cx="0" cy="4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5" name="Line 130"/>
            <p:cNvSpPr>
              <a:spLocks noChangeShapeType="1"/>
            </p:cNvSpPr>
            <p:nvPr/>
          </p:nvSpPr>
          <p:spPr bwMode="auto">
            <a:xfrm>
              <a:off x="120" y="40"/>
              <a:ext cx="4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6" name="Line 140"/>
            <p:cNvSpPr>
              <a:spLocks noChangeShapeType="1"/>
            </p:cNvSpPr>
            <p:nvPr/>
          </p:nvSpPr>
          <p:spPr bwMode="auto">
            <a:xfrm>
              <a:off x="0" y="100"/>
              <a:ext cx="160" cy="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sp>
          <p:nvSpPr>
            <p:cNvPr id="147" name="Line 150"/>
            <p:cNvSpPr>
              <a:spLocks noChangeShapeType="1"/>
            </p:cNvSpPr>
            <p:nvPr/>
          </p:nvSpPr>
          <p:spPr bwMode="auto">
            <a:xfrm>
              <a:off x="160" y="40"/>
              <a:ext cx="0" cy="60"/>
            </a:xfrm>
            <a:prstGeom prst="line">
              <a:avLst/>
            </a:prstGeom>
            <a:noFill/>
            <a:ln w="9525">
              <a:solidFill>
                <a:schemeClr val="tx2"/>
              </a:solidFill>
              <a:round/>
              <a:headEnd/>
              <a:tailEnd/>
            </a:ln>
          </p:spPr>
          <p:txBody>
            <a:bodyPr/>
            <a:lstStyle/>
            <a:p>
              <a:pPr>
                <a:defRPr/>
              </a:pPr>
              <a:endParaRPr lang="zh-CN" altLang="en-US">
                <a:latin typeface="+mj-lt"/>
                <a:ea typeface="宋体" charset="-122"/>
              </a:endParaRPr>
            </a:p>
          </p:txBody>
        </p:sp>
      </p:grpSp>
      <p:sp>
        <p:nvSpPr>
          <p:cNvPr id="148" name="Line 154_"/>
          <p:cNvSpPr>
            <a:spLocks noChangeShapeType="1"/>
          </p:cNvSpPr>
          <p:nvPr>
            <p:custDataLst>
              <p:tags r:id="rId38"/>
            </p:custDataLst>
          </p:nvPr>
        </p:nvSpPr>
        <p:spPr bwMode="auto">
          <a:xfrm>
            <a:off x="2570287" y="2267105"/>
            <a:ext cx="0" cy="397747"/>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sp>
        <p:nvSpPr>
          <p:cNvPr id="149" name="Line 154__"/>
          <p:cNvSpPr>
            <a:spLocks noChangeShapeType="1"/>
          </p:cNvSpPr>
          <p:nvPr>
            <p:custDataLst>
              <p:tags r:id="rId39"/>
            </p:custDataLst>
          </p:nvPr>
        </p:nvSpPr>
        <p:spPr bwMode="auto">
          <a:xfrm>
            <a:off x="3445309" y="2267105"/>
            <a:ext cx="0" cy="451148"/>
          </a:xfrm>
          <a:prstGeom prst="line">
            <a:avLst/>
          </a:prstGeom>
          <a:noFill/>
          <a:ln w="19050">
            <a:solidFill>
              <a:schemeClr val="tx2"/>
            </a:solidFill>
            <a:round/>
            <a:headEnd/>
            <a:tailEnd/>
          </a:ln>
        </p:spPr>
        <p:txBody>
          <a:bodyPr/>
          <a:lstStyle/>
          <a:p>
            <a:pPr>
              <a:defRPr/>
            </a:pPr>
            <a:endParaRPr lang="zh-CN" altLang="en-US">
              <a:latin typeface="+mj-lt"/>
              <a:ea typeface="宋体" charset="-122"/>
            </a:endParaRPr>
          </a:p>
        </p:txBody>
      </p:sp>
      <p:grpSp>
        <p:nvGrpSpPr>
          <p:cNvPr id="150" name="Group 36_"/>
          <p:cNvGrpSpPr>
            <a:grpSpLocks/>
          </p:cNvGrpSpPr>
          <p:nvPr/>
        </p:nvGrpSpPr>
        <p:grpSpPr bwMode="auto">
          <a:xfrm>
            <a:off x="5573233" y="3697889"/>
            <a:ext cx="179074" cy="147314"/>
            <a:chOff x="0" y="0"/>
            <a:chExt cx="220" cy="200"/>
          </a:xfrm>
        </p:grpSpPr>
        <p:sp>
          <p:nvSpPr>
            <p:cNvPr id="151" name="Line 37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2" name="Line 38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3" name="Line 39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4" name="Line 4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5" name="Line 41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6" name="Line 42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7" name="Line 43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8" name="Line 44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59" name="Line 45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60" name="Group 172_"/>
          <p:cNvGrpSpPr>
            <a:grpSpLocks/>
          </p:cNvGrpSpPr>
          <p:nvPr/>
        </p:nvGrpSpPr>
        <p:grpSpPr bwMode="auto">
          <a:xfrm>
            <a:off x="3308350" y="5108211"/>
            <a:ext cx="586061" cy="427210"/>
            <a:chOff x="0" y="0"/>
            <a:chExt cx="720" cy="580"/>
          </a:xfrm>
        </p:grpSpPr>
        <p:sp>
          <p:nvSpPr>
            <p:cNvPr id="161" name="Rectangle 173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62" name="Line 174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3" name="Line 175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4" name="Line 176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5" name="Line 177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6" name="Line 178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67" name="Line 179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68" name="Group 180_"/>
          <p:cNvGrpSpPr>
            <a:grpSpLocks/>
          </p:cNvGrpSpPr>
          <p:nvPr/>
        </p:nvGrpSpPr>
        <p:grpSpPr bwMode="auto">
          <a:xfrm>
            <a:off x="4187442" y="5108211"/>
            <a:ext cx="586061" cy="427210"/>
            <a:chOff x="0" y="0"/>
            <a:chExt cx="720" cy="580"/>
          </a:xfrm>
        </p:grpSpPr>
        <p:sp>
          <p:nvSpPr>
            <p:cNvPr id="169" name="Rectangle 181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70" name="Line 182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1" name="Line 183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2" name="Line 184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3" name="Line 185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4" name="Line 186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5" name="Line 187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76" name="Group 188_"/>
          <p:cNvGrpSpPr>
            <a:grpSpLocks/>
          </p:cNvGrpSpPr>
          <p:nvPr/>
        </p:nvGrpSpPr>
        <p:grpSpPr bwMode="auto">
          <a:xfrm>
            <a:off x="5066534" y="5108211"/>
            <a:ext cx="586061" cy="427210"/>
            <a:chOff x="0" y="0"/>
            <a:chExt cx="720" cy="580"/>
          </a:xfrm>
        </p:grpSpPr>
        <p:sp>
          <p:nvSpPr>
            <p:cNvPr id="177" name="Rectangle 189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178" name="Line 190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79" name="Line 191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0" name="Line 192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1" name="Line 193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2" name="Line 194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3" name="Line 195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grpSp>
        <p:nvGrpSpPr>
          <p:cNvPr id="184" name="Group 212"/>
          <p:cNvGrpSpPr>
            <a:grpSpLocks/>
          </p:cNvGrpSpPr>
          <p:nvPr/>
        </p:nvGrpSpPr>
        <p:grpSpPr bwMode="auto">
          <a:xfrm>
            <a:off x="2933922" y="4918541"/>
            <a:ext cx="179074" cy="147314"/>
            <a:chOff x="0" y="0"/>
            <a:chExt cx="220" cy="200"/>
          </a:xfrm>
        </p:grpSpPr>
        <p:sp>
          <p:nvSpPr>
            <p:cNvPr id="185" name="Line 213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6" name="Line 214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7" name="Line 215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8" name="Line 216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89" name="Line 217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0" name="Line 218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1" name="Line 219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2" name="Line 220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3" name="Line 221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194" name="Line 2220"/>
          <p:cNvSpPr>
            <a:spLocks noChangeShapeType="1"/>
          </p:cNvSpPr>
          <p:nvPr>
            <p:custDataLst>
              <p:tags r:id="rId40"/>
            </p:custDataLst>
          </p:nvPr>
        </p:nvSpPr>
        <p:spPr bwMode="auto">
          <a:xfrm>
            <a:off x="3112996" y="5036392"/>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5" name="Line 2230"/>
          <p:cNvSpPr>
            <a:spLocks noChangeShapeType="1"/>
          </p:cNvSpPr>
          <p:nvPr>
            <p:custDataLst>
              <p:tags r:id="rId41"/>
            </p:custDataLst>
          </p:nvPr>
        </p:nvSpPr>
        <p:spPr bwMode="auto">
          <a:xfrm>
            <a:off x="3308350" y="5036392"/>
            <a:ext cx="0" cy="132582"/>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6" name="Line 2240"/>
          <p:cNvSpPr>
            <a:spLocks noChangeShapeType="1"/>
          </p:cNvSpPr>
          <p:nvPr>
            <p:custDataLst>
              <p:tags r:id="rId42"/>
            </p:custDataLst>
          </p:nvPr>
        </p:nvSpPr>
        <p:spPr bwMode="auto">
          <a:xfrm>
            <a:off x="3112996" y="4951732"/>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197" name="Group 226"/>
          <p:cNvGrpSpPr>
            <a:grpSpLocks/>
          </p:cNvGrpSpPr>
          <p:nvPr/>
        </p:nvGrpSpPr>
        <p:grpSpPr bwMode="auto">
          <a:xfrm>
            <a:off x="3813014" y="4887240"/>
            <a:ext cx="179074" cy="147314"/>
            <a:chOff x="0" y="0"/>
            <a:chExt cx="220" cy="200"/>
          </a:xfrm>
        </p:grpSpPr>
        <p:sp>
          <p:nvSpPr>
            <p:cNvPr id="198" name="Line 227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199" name="Line 228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0" name="Line 229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1" name="Line 23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2" name="Line 231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3" name="Line 232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4" name="Line 233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5" name="Line 234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6" name="Line 235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07" name="Line 2360"/>
          <p:cNvSpPr>
            <a:spLocks noChangeShapeType="1"/>
          </p:cNvSpPr>
          <p:nvPr>
            <p:custDataLst>
              <p:tags r:id="rId43"/>
            </p:custDataLst>
          </p:nvPr>
        </p:nvSpPr>
        <p:spPr bwMode="auto">
          <a:xfrm>
            <a:off x="3992088" y="5005091"/>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8" name="Line 2370"/>
          <p:cNvSpPr>
            <a:spLocks noChangeShapeType="1"/>
          </p:cNvSpPr>
          <p:nvPr>
            <p:custDataLst>
              <p:tags r:id="rId44"/>
            </p:custDataLst>
          </p:nvPr>
        </p:nvSpPr>
        <p:spPr bwMode="auto">
          <a:xfrm>
            <a:off x="4187442" y="5005091"/>
            <a:ext cx="0" cy="132582"/>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09" name="Line 2380"/>
          <p:cNvSpPr>
            <a:spLocks noChangeShapeType="1"/>
          </p:cNvSpPr>
          <p:nvPr>
            <p:custDataLst>
              <p:tags r:id="rId45"/>
            </p:custDataLst>
          </p:nvPr>
        </p:nvSpPr>
        <p:spPr bwMode="auto">
          <a:xfrm>
            <a:off x="3992088" y="4914907"/>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210" name="Group 240"/>
          <p:cNvGrpSpPr>
            <a:grpSpLocks/>
          </p:cNvGrpSpPr>
          <p:nvPr/>
        </p:nvGrpSpPr>
        <p:grpSpPr bwMode="auto">
          <a:xfrm>
            <a:off x="4692106" y="4843047"/>
            <a:ext cx="179074" cy="147314"/>
            <a:chOff x="0" y="0"/>
            <a:chExt cx="220" cy="200"/>
          </a:xfrm>
        </p:grpSpPr>
        <p:sp>
          <p:nvSpPr>
            <p:cNvPr id="211" name="Line 241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2" name="Line 242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3" name="Line 243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4" name="Line 244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5" name="Line 245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6" name="Line 246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7" name="Line 247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8" name="Line 248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19" name="Line 249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20" name="Line 2500"/>
          <p:cNvSpPr>
            <a:spLocks noChangeShapeType="1"/>
          </p:cNvSpPr>
          <p:nvPr>
            <p:custDataLst>
              <p:tags r:id="rId46"/>
            </p:custDataLst>
          </p:nvPr>
        </p:nvSpPr>
        <p:spPr bwMode="auto">
          <a:xfrm>
            <a:off x="4871180" y="4960898"/>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1" name="Line 2510"/>
          <p:cNvSpPr>
            <a:spLocks noChangeShapeType="1"/>
          </p:cNvSpPr>
          <p:nvPr>
            <p:custDataLst>
              <p:tags r:id="rId47"/>
            </p:custDataLst>
          </p:nvPr>
        </p:nvSpPr>
        <p:spPr bwMode="auto">
          <a:xfrm>
            <a:off x="5066534" y="4960898"/>
            <a:ext cx="0" cy="162045"/>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2" name="Line 2520"/>
          <p:cNvSpPr>
            <a:spLocks noChangeShapeType="1"/>
          </p:cNvSpPr>
          <p:nvPr>
            <p:custDataLst>
              <p:tags r:id="rId48"/>
            </p:custDataLst>
          </p:nvPr>
        </p:nvSpPr>
        <p:spPr bwMode="auto">
          <a:xfrm>
            <a:off x="4871180" y="4865190"/>
            <a:ext cx="700018"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23" name="Text Box 266_"/>
          <p:cNvSpPr txBox="1">
            <a:spLocks noChangeArrowheads="1"/>
          </p:cNvSpPr>
          <p:nvPr>
            <p:custDataLst>
              <p:tags r:id="rId49"/>
            </p:custDataLst>
          </p:nvPr>
        </p:nvSpPr>
        <p:spPr bwMode="auto">
          <a:xfrm>
            <a:off x="3378671" y="4721510"/>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L3</a:t>
            </a:r>
          </a:p>
        </p:txBody>
      </p:sp>
      <p:sp>
        <p:nvSpPr>
          <p:cNvPr id="224" name="Text Box 267_"/>
          <p:cNvSpPr txBox="1">
            <a:spLocks noChangeArrowheads="1"/>
          </p:cNvSpPr>
          <p:nvPr>
            <p:custDataLst>
              <p:tags r:id="rId50"/>
            </p:custDataLst>
          </p:nvPr>
        </p:nvSpPr>
        <p:spPr bwMode="auto">
          <a:xfrm>
            <a:off x="4221135" y="4671759"/>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L4</a:t>
            </a:r>
          </a:p>
        </p:txBody>
      </p:sp>
      <p:sp>
        <p:nvSpPr>
          <p:cNvPr id="225" name="Text Box 268_"/>
          <p:cNvSpPr txBox="1">
            <a:spLocks noChangeArrowheads="1"/>
          </p:cNvSpPr>
          <p:nvPr>
            <p:custDataLst>
              <p:tags r:id="rId51"/>
            </p:custDataLst>
          </p:nvPr>
        </p:nvSpPr>
        <p:spPr bwMode="auto">
          <a:xfrm>
            <a:off x="5075807" y="4611024"/>
            <a:ext cx="399468"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L5</a:t>
            </a:r>
          </a:p>
        </p:txBody>
      </p:sp>
      <p:sp>
        <p:nvSpPr>
          <p:cNvPr id="226" name="Text Box 269_"/>
          <p:cNvSpPr txBox="1">
            <a:spLocks noChangeArrowheads="1"/>
          </p:cNvSpPr>
          <p:nvPr>
            <p:custDataLst>
              <p:tags r:id="rId52"/>
            </p:custDataLst>
          </p:nvPr>
        </p:nvSpPr>
        <p:spPr bwMode="auto">
          <a:xfrm>
            <a:off x="3309703" y="5097163"/>
            <a:ext cx="300082"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a</a:t>
            </a:r>
          </a:p>
        </p:txBody>
      </p:sp>
      <p:sp>
        <p:nvSpPr>
          <p:cNvPr id="227" name="Text Box 270_"/>
          <p:cNvSpPr txBox="1">
            <a:spLocks noChangeArrowheads="1"/>
          </p:cNvSpPr>
          <p:nvPr>
            <p:custDataLst>
              <p:tags r:id="rId53"/>
            </p:custDataLst>
          </p:nvPr>
        </p:nvSpPr>
        <p:spPr bwMode="auto">
          <a:xfrm>
            <a:off x="4159618" y="5097163"/>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b</a:t>
            </a:r>
          </a:p>
        </p:txBody>
      </p:sp>
      <p:sp>
        <p:nvSpPr>
          <p:cNvPr id="228" name="Text Box 271_"/>
          <p:cNvSpPr txBox="1">
            <a:spLocks noChangeArrowheads="1"/>
          </p:cNvSpPr>
          <p:nvPr>
            <p:custDataLst>
              <p:tags r:id="rId54"/>
            </p:custDataLst>
          </p:nvPr>
        </p:nvSpPr>
        <p:spPr bwMode="auto">
          <a:xfrm>
            <a:off x="5040076" y="5097163"/>
            <a:ext cx="287259"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c</a:t>
            </a:r>
          </a:p>
        </p:txBody>
      </p:sp>
      <p:grpSp>
        <p:nvGrpSpPr>
          <p:cNvPr id="229" name="Group 196_"/>
          <p:cNvGrpSpPr>
            <a:grpSpLocks/>
          </p:cNvGrpSpPr>
          <p:nvPr/>
        </p:nvGrpSpPr>
        <p:grpSpPr bwMode="auto">
          <a:xfrm>
            <a:off x="5945627" y="5113736"/>
            <a:ext cx="586061" cy="427210"/>
            <a:chOff x="0" y="0"/>
            <a:chExt cx="720" cy="580"/>
          </a:xfrm>
        </p:grpSpPr>
        <p:sp>
          <p:nvSpPr>
            <p:cNvPr id="230" name="Rectangle 1970"/>
            <p:cNvSpPr>
              <a:spLocks noChangeArrowheads="1"/>
            </p:cNvSpPr>
            <p:nvPr/>
          </p:nvSpPr>
          <p:spPr bwMode="auto">
            <a:xfrm>
              <a:off x="160" y="300"/>
              <a:ext cx="520" cy="24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31" name="Line 1980"/>
            <p:cNvSpPr>
              <a:spLocks noChangeShapeType="1"/>
            </p:cNvSpPr>
            <p:nvPr/>
          </p:nvSpPr>
          <p:spPr bwMode="auto">
            <a:xfrm>
              <a:off x="0" y="420"/>
              <a:ext cx="160"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2" name="Line 1990"/>
            <p:cNvSpPr>
              <a:spLocks noChangeShapeType="1"/>
            </p:cNvSpPr>
            <p:nvPr/>
          </p:nvSpPr>
          <p:spPr bwMode="auto">
            <a:xfrm>
              <a:off x="0" y="0"/>
              <a:ext cx="0" cy="42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3" name="Line 2000"/>
            <p:cNvSpPr>
              <a:spLocks noChangeShapeType="1"/>
            </p:cNvSpPr>
            <p:nvPr/>
          </p:nvSpPr>
          <p:spPr bwMode="auto">
            <a:xfrm>
              <a:off x="120" y="540"/>
              <a:ext cx="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4" name="Line 2010"/>
            <p:cNvSpPr>
              <a:spLocks noChangeShapeType="1"/>
            </p:cNvSpPr>
            <p:nvPr/>
          </p:nvSpPr>
          <p:spPr bwMode="auto">
            <a:xfrm flipV="1">
              <a:off x="140" y="580"/>
              <a:ext cx="5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5" name="Line 2020"/>
            <p:cNvSpPr>
              <a:spLocks noChangeShapeType="1"/>
            </p:cNvSpPr>
            <p:nvPr/>
          </p:nvSpPr>
          <p:spPr bwMode="auto">
            <a:xfrm>
              <a:off x="12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6" name="Line 2030"/>
            <p:cNvSpPr>
              <a:spLocks noChangeShapeType="1"/>
            </p:cNvSpPr>
            <p:nvPr/>
          </p:nvSpPr>
          <p:spPr bwMode="auto">
            <a:xfrm flipH="1">
              <a:off x="700" y="540"/>
              <a:ext cx="20" cy="4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37" name="Line 205_"/>
          <p:cNvSpPr>
            <a:spLocks noChangeShapeType="1"/>
          </p:cNvSpPr>
          <p:nvPr>
            <p:custDataLst>
              <p:tags r:id="rId55"/>
            </p:custDataLst>
          </p:nvPr>
        </p:nvSpPr>
        <p:spPr bwMode="auto">
          <a:xfrm>
            <a:off x="6831618" y="5424937"/>
            <a:ext cx="130236"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38" name="Line 206_"/>
          <p:cNvSpPr>
            <a:spLocks noChangeShapeType="1"/>
          </p:cNvSpPr>
          <p:nvPr>
            <p:custDataLst>
              <p:tags r:id="rId56"/>
            </p:custDataLst>
          </p:nvPr>
        </p:nvSpPr>
        <p:spPr bwMode="auto">
          <a:xfrm>
            <a:off x="6831618" y="4826474"/>
            <a:ext cx="0" cy="597143"/>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nvGrpSpPr>
          <p:cNvPr id="239" name="组合 977"/>
          <p:cNvGrpSpPr/>
          <p:nvPr/>
        </p:nvGrpSpPr>
        <p:grpSpPr>
          <a:xfrm>
            <a:off x="6929294" y="5334707"/>
            <a:ext cx="488385" cy="206239"/>
            <a:chOff x="6815757" y="3906840"/>
            <a:chExt cx="381000" cy="177800"/>
          </a:xfrm>
        </p:grpSpPr>
        <p:sp>
          <p:nvSpPr>
            <p:cNvPr id="240" name="Rectangle 2040"/>
            <p:cNvSpPr>
              <a:spLocks noChangeArrowheads="1"/>
            </p:cNvSpPr>
            <p:nvPr/>
          </p:nvSpPr>
          <p:spPr bwMode="auto">
            <a:xfrm>
              <a:off x="6841157" y="3906840"/>
              <a:ext cx="330200" cy="152400"/>
            </a:xfrm>
            <a:prstGeom prst="rect">
              <a:avLst/>
            </a:prstGeom>
            <a:solidFill>
              <a:srgbClr val="FFFFFF"/>
            </a:solidFill>
            <a:ln w="9525">
              <a:solidFill>
                <a:schemeClr val="tx2"/>
              </a:solidFill>
              <a:miter lim="800000"/>
              <a:headEnd/>
              <a:tailEnd/>
            </a:ln>
          </p:spPr>
          <p:txBody>
            <a:bodyPr/>
            <a:lstStyle/>
            <a:p>
              <a:pPr>
                <a:spcBef>
                  <a:spcPct val="50000"/>
                </a:spcBef>
                <a:defRPr/>
              </a:pPr>
              <a:endParaRPr lang="zh-CN" altLang="en-US" b="1">
                <a:solidFill>
                  <a:schemeClr val="tx2"/>
                </a:solidFill>
                <a:latin typeface="+mj-lt"/>
                <a:ea typeface="宋体" charset="-122"/>
                <a:cs typeface="Times New Roman" pitchFamily="18" charset="0"/>
              </a:endParaRPr>
            </a:p>
          </p:txBody>
        </p:sp>
        <p:sp>
          <p:nvSpPr>
            <p:cNvPr id="241" name="Line 2070"/>
            <p:cNvSpPr>
              <a:spLocks noChangeShapeType="1"/>
            </p:cNvSpPr>
            <p:nvPr/>
          </p:nvSpPr>
          <p:spPr bwMode="auto">
            <a:xfrm>
              <a:off x="6815757" y="4059240"/>
              <a:ext cx="3810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2" name="Line 2080"/>
            <p:cNvSpPr>
              <a:spLocks noChangeShapeType="1"/>
            </p:cNvSpPr>
            <p:nvPr/>
          </p:nvSpPr>
          <p:spPr bwMode="auto">
            <a:xfrm flipV="1">
              <a:off x="6828457" y="4084640"/>
              <a:ext cx="35560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3" name="Line 2090"/>
            <p:cNvSpPr>
              <a:spLocks noChangeShapeType="1"/>
            </p:cNvSpPr>
            <p:nvPr/>
          </p:nvSpPr>
          <p:spPr bwMode="auto">
            <a:xfrm>
              <a:off x="68157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4" name="Line 2100"/>
            <p:cNvSpPr>
              <a:spLocks noChangeShapeType="1"/>
            </p:cNvSpPr>
            <p:nvPr/>
          </p:nvSpPr>
          <p:spPr bwMode="auto">
            <a:xfrm flipH="1">
              <a:off x="7184057" y="4059240"/>
              <a:ext cx="12700" cy="254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45" name="Line 263_"/>
          <p:cNvSpPr>
            <a:spLocks noChangeShapeType="1"/>
          </p:cNvSpPr>
          <p:nvPr>
            <p:custDataLst>
              <p:tags r:id="rId57"/>
            </p:custDataLst>
          </p:nvPr>
        </p:nvSpPr>
        <p:spPr bwMode="auto">
          <a:xfrm>
            <a:off x="5750273" y="4914862"/>
            <a:ext cx="195354" cy="0"/>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6" name="Line 264_"/>
          <p:cNvSpPr>
            <a:spLocks noChangeShapeType="1"/>
          </p:cNvSpPr>
          <p:nvPr>
            <p:custDataLst>
              <p:tags r:id="rId58"/>
            </p:custDataLst>
          </p:nvPr>
        </p:nvSpPr>
        <p:spPr bwMode="auto">
          <a:xfrm>
            <a:off x="5945627" y="4914862"/>
            <a:ext cx="0" cy="206239"/>
          </a:xfrm>
          <a:prstGeom prst="line">
            <a:avLst/>
          </a:prstGeom>
          <a:noFill/>
          <a:ln w="19050">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7" name="Line 265_"/>
          <p:cNvSpPr>
            <a:spLocks noChangeShapeType="1"/>
          </p:cNvSpPr>
          <p:nvPr>
            <p:custDataLst>
              <p:tags r:id="rId59"/>
            </p:custDataLst>
          </p:nvPr>
        </p:nvSpPr>
        <p:spPr bwMode="auto">
          <a:xfrm>
            <a:off x="5750273" y="4826474"/>
            <a:ext cx="1074446" cy="0"/>
          </a:xfrm>
          <a:prstGeom prst="line">
            <a:avLst/>
          </a:prstGeom>
          <a:noFill/>
          <a:ln w="19050">
            <a:solidFill>
              <a:srgbClr val="FF0000"/>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48" name="Text Box 272_"/>
          <p:cNvSpPr txBox="1">
            <a:spLocks noChangeArrowheads="1"/>
          </p:cNvSpPr>
          <p:nvPr>
            <p:custDataLst>
              <p:tags r:id="rId60"/>
            </p:custDataLst>
          </p:nvPr>
        </p:nvSpPr>
        <p:spPr bwMode="auto">
          <a:xfrm>
            <a:off x="5923645" y="5102687"/>
            <a:ext cx="312907"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d</a:t>
            </a:r>
          </a:p>
        </p:txBody>
      </p:sp>
      <p:sp>
        <p:nvSpPr>
          <p:cNvPr id="249" name="Text Box 273_"/>
          <p:cNvSpPr txBox="1">
            <a:spLocks noChangeArrowheads="1"/>
          </p:cNvSpPr>
          <p:nvPr>
            <p:custDataLst>
              <p:tags r:id="rId61"/>
            </p:custDataLst>
          </p:nvPr>
        </p:nvSpPr>
        <p:spPr bwMode="auto">
          <a:xfrm>
            <a:off x="6812817" y="5102687"/>
            <a:ext cx="300083" cy="286232"/>
          </a:xfrm>
          <a:prstGeom prst="rect">
            <a:avLst/>
          </a:prstGeom>
          <a:noFill/>
          <a:ln w="9525">
            <a:noFill/>
            <a:miter lim="800000"/>
            <a:headEnd/>
            <a:tailEnd/>
          </a:ln>
        </p:spPr>
        <p:txBody>
          <a:bodyPr wrap="none">
            <a:spAutoFit/>
          </a:bodyPr>
          <a:lstStyle/>
          <a:p>
            <a:pPr algn="ctr" eaLnBrk="0" hangingPunct="0">
              <a:lnSpc>
                <a:spcPct val="70000"/>
              </a:lnSpc>
              <a:defRPr/>
            </a:pPr>
            <a:r>
              <a:rPr lang="en-US" altLang="zh-CN" b="1" dirty="0">
                <a:solidFill>
                  <a:schemeClr val="tx2"/>
                </a:solidFill>
                <a:latin typeface="+mj-lt"/>
                <a:ea typeface="MS PGothic" pitchFamily="34" charset="-128"/>
                <a:cs typeface="Times New Roman" pitchFamily="18" charset="0"/>
              </a:rPr>
              <a:t>e</a:t>
            </a:r>
          </a:p>
        </p:txBody>
      </p:sp>
      <p:grpSp>
        <p:nvGrpSpPr>
          <p:cNvPr id="250" name="Group 36__"/>
          <p:cNvGrpSpPr>
            <a:grpSpLocks/>
          </p:cNvGrpSpPr>
          <p:nvPr/>
        </p:nvGrpSpPr>
        <p:grpSpPr bwMode="auto">
          <a:xfrm>
            <a:off x="5573233" y="4793325"/>
            <a:ext cx="179074" cy="147314"/>
            <a:chOff x="0" y="0"/>
            <a:chExt cx="220" cy="200"/>
          </a:xfrm>
        </p:grpSpPr>
        <p:sp>
          <p:nvSpPr>
            <p:cNvPr id="251" name="Line 3700"/>
            <p:cNvSpPr>
              <a:spLocks noChangeShapeType="1"/>
            </p:cNvSpPr>
            <p:nvPr/>
          </p:nvSpPr>
          <p:spPr bwMode="auto">
            <a:xfrm>
              <a:off x="0" y="60"/>
              <a:ext cx="0" cy="8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2" name="Line 3800"/>
            <p:cNvSpPr>
              <a:spLocks noChangeShapeType="1"/>
            </p:cNvSpPr>
            <p:nvPr/>
          </p:nvSpPr>
          <p:spPr bwMode="auto">
            <a:xfrm flipV="1">
              <a:off x="60" y="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3" name="Line 3900"/>
            <p:cNvSpPr>
              <a:spLocks noChangeShapeType="1"/>
            </p:cNvSpPr>
            <p:nvPr/>
          </p:nvSpPr>
          <p:spPr bwMode="auto">
            <a:xfrm>
              <a:off x="220" y="0"/>
              <a:ext cx="0" cy="20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4" name="Line 4000"/>
            <p:cNvSpPr>
              <a:spLocks noChangeShapeType="1"/>
            </p:cNvSpPr>
            <p:nvPr/>
          </p:nvSpPr>
          <p:spPr bwMode="auto">
            <a:xfrm flipH="1" flipV="1">
              <a:off x="60" y="140"/>
              <a:ext cx="100" cy="6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5" name="Line 4100"/>
            <p:cNvSpPr>
              <a:spLocks noChangeShapeType="1"/>
            </p:cNvSpPr>
            <p:nvPr/>
          </p:nvSpPr>
          <p:spPr bwMode="auto">
            <a:xfrm flipH="1">
              <a:off x="180" y="100"/>
              <a:ext cx="4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6" name="Line 4200"/>
            <p:cNvSpPr>
              <a:spLocks noChangeShapeType="1"/>
            </p:cNvSpPr>
            <p:nvPr/>
          </p:nvSpPr>
          <p:spPr bwMode="auto">
            <a:xfrm flipH="1">
              <a:off x="160" y="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7" name="Line 4300"/>
            <p:cNvSpPr>
              <a:spLocks noChangeShapeType="1"/>
            </p:cNvSpPr>
            <p:nvPr/>
          </p:nvSpPr>
          <p:spPr bwMode="auto">
            <a:xfrm>
              <a:off x="0" y="6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8" name="Line 4400"/>
            <p:cNvSpPr>
              <a:spLocks noChangeShapeType="1"/>
            </p:cNvSpPr>
            <p:nvPr/>
          </p:nvSpPr>
          <p:spPr bwMode="auto">
            <a:xfrm>
              <a:off x="0" y="14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sp>
          <p:nvSpPr>
            <p:cNvPr id="259" name="Line 4500"/>
            <p:cNvSpPr>
              <a:spLocks noChangeShapeType="1"/>
            </p:cNvSpPr>
            <p:nvPr/>
          </p:nvSpPr>
          <p:spPr bwMode="auto">
            <a:xfrm flipH="1">
              <a:off x="160" y="200"/>
              <a:ext cx="60" cy="0"/>
            </a:xfrm>
            <a:prstGeom prst="line">
              <a:avLst/>
            </a:prstGeom>
            <a:noFill/>
            <a:ln w="9525">
              <a:solidFill>
                <a:schemeClr val="tx2"/>
              </a:solidFill>
              <a:round/>
              <a:headEnd/>
              <a:tailEnd/>
            </a:ln>
          </p:spPr>
          <p:txBody>
            <a:bodyPr/>
            <a:lstStyle/>
            <a:p>
              <a:pPr>
                <a:defRPr/>
              </a:pPr>
              <a:endParaRPr lang="zh-CN" altLang="en-US" b="1">
                <a:solidFill>
                  <a:schemeClr val="tx2"/>
                </a:solidFill>
                <a:latin typeface="+mj-lt"/>
                <a:ea typeface="宋体" charset="-122"/>
                <a:cs typeface="Times New Roman" pitchFamily="18" charset="0"/>
              </a:endParaRPr>
            </a:p>
          </p:txBody>
        </p:sp>
      </p:grpSp>
      <p:sp>
        <p:nvSpPr>
          <p:cNvPr id="263" name="文本框 279"/>
          <p:cNvSpPr txBox="1"/>
          <p:nvPr>
            <p:custDataLst>
              <p:tags r:id="rId62"/>
            </p:custDataLst>
          </p:nvPr>
        </p:nvSpPr>
        <p:spPr>
          <a:xfrm>
            <a:off x="5572100" y="878769"/>
            <a:ext cx="5208426" cy="2585323"/>
          </a:xfrm>
          <a:prstGeom prst="rect">
            <a:avLst/>
          </a:prstGeom>
          <a:noFill/>
        </p:spPr>
        <p:txBody>
          <a:bodyPr wrap="square" rtlCol="0">
            <a:spAutoFit/>
          </a:bodyPr>
          <a:lstStyle/>
          <a:p>
            <a:r>
              <a:rPr lang="en-US" altLang="zh-CN" dirty="0"/>
              <a:t>Longest length after first branch should not exceed 40m in length unless the following conditions are met, in which case the permitted length is up to 90m:</a:t>
            </a:r>
          </a:p>
          <a:p>
            <a:pPr marL="342900" indent="-342900">
              <a:buAutoNum type="arabicPeriod"/>
            </a:pPr>
            <a:r>
              <a:rPr lang="en-US" altLang="zh-CN" dirty="0"/>
              <a:t>a to j </a:t>
            </a:r>
            <a:r>
              <a:rPr lang="en-US" altLang="zh-CN" dirty="0">
                <a:latin typeface="Calibri" panose="020F0502020204030204" pitchFamily="34" charset="0"/>
              </a:rPr>
              <a:t>≤ 20m;</a:t>
            </a:r>
          </a:p>
          <a:p>
            <a:pPr marL="342900" indent="-342900">
              <a:buFontTx/>
              <a:buAutoNum type="arabicPeriod"/>
            </a:pPr>
            <a:r>
              <a:rPr lang="en-US" altLang="zh-CN" dirty="0">
                <a:latin typeface="Calibri" panose="020F0502020204030204" pitchFamily="34" charset="0"/>
              </a:rPr>
              <a:t>(</a:t>
            </a:r>
            <a:r>
              <a:rPr lang="en-US" altLang="zh-CN" dirty="0">
                <a:solidFill>
                  <a:srgbClr val="000000"/>
                </a:solidFill>
                <a:latin typeface="Calibri" panose="020F0502020204030204" pitchFamily="34" charset="0"/>
                <a:ea typeface="微软雅黑" panose="020B0503020204020204" pitchFamily="34" charset="-122"/>
              </a:rPr>
              <a:t>Ʃ{L2 to L5} + e)-(L6 + f)</a:t>
            </a:r>
            <a:r>
              <a:rPr lang="en-US" altLang="zh-CN" dirty="0">
                <a:latin typeface="Calibri" panose="020F0502020204030204" pitchFamily="34" charset="0"/>
              </a:rPr>
              <a:t> ≤ 40m (the difference in length between the first indoor branch joint to the farthest IDU and to the nearest IDU ;</a:t>
            </a:r>
          </a:p>
          <a:p>
            <a:pPr marL="342900" indent="-342900">
              <a:buFontTx/>
              <a:buAutoNum type="arabicPeriod"/>
            </a:pPr>
            <a:r>
              <a:rPr lang="en-US" altLang="zh-CN" dirty="0">
                <a:solidFill>
                  <a:srgbClr val="000000"/>
                </a:solidFill>
                <a:latin typeface="Calibri" panose="020F0502020204030204" pitchFamily="34" charset="0"/>
                <a:ea typeface="微软雅黑" panose="020B0503020204020204" pitchFamily="34" charset="-122"/>
              </a:rPr>
              <a:t>L2 to L9 diameter increase one size.</a:t>
            </a:r>
            <a:endParaRPr lang="zh-CN" altLang="en-US" dirty="0"/>
          </a:p>
        </p:txBody>
      </p:sp>
      <p:pic>
        <p:nvPicPr>
          <p:cNvPr id="265" name="Picture 264"/>
          <p:cNvPicPr>
            <a:picLocks noChangeAspect="1"/>
          </p:cNvPicPr>
          <p:nvPr>
            <p:custDataLst>
              <p:tags r:id="rId63"/>
            </p:custDataLst>
          </p:nvPr>
        </p:nvPicPr>
        <p:blipFill rotWithShape="1">
          <a:blip r:embed="rId68" cstate="hqprint">
            <a:extLst>
              <a:ext uri="{28A0092B-C50C-407E-A947-70E740481C1C}">
                <a14:useLocalDpi xmlns:a14="http://schemas.microsoft.com/office/drawing/2010/main"/>
              </a:ext>
            </a:extLst>
          </a:blip>
          <a:srcRect/>
          <a:stretch/>
        </p:blipFill>
        <p:spPr>
          <a:xfrm>
            <a:off x="2186586" y="1285939"/>
            <a:ext cx="958784" cy="1094757"/>
          </a:xfrm>
          <a:prstGeom prst="rect">
            <a:avLst/>
          </a:prstGeom>
        </p:spPr>
      </p:pic>
      <p:pic>
        <p:nvPicPr>
          <p:cNvPr id="266" name="Picture 265"/>
          <p:cNvPicPr>
            <a:picLocks noChangeAspect="1"/>
          </p:cNvPicPr>
          <p:nvPr>
            <p:custDataLst>
              <p:tags r:id="rId64"/>
            </p:custDataLst>
          </p:nvPr>
        </p:nvPicPr>
        <p:blipFill rotWithShape="1">
          <a:blip r:embed="rId68" cstate="hqprint">
            <a:extLst>
              <a:ext uri="{28A0092B-C50C-407E-A947-70E740481C1C}">
                <a14:useLocalDpi xmlns:a14="http://schemas.microsoft.com/office/drawing/2010/main"/>
              </a:ext>
            </a:extLst>
          </a:blip>
          <a:srcRect/>
          <a:stretch/>
        </p:blipFill>
        <p:spPr>
          <a:xfrm>
            <a:off x="1065733" y="1308314"/>
            <a:ext cx="958784" cy="1094757"/>
          </a:xfrm>
          <a:prstGeom prst="rect">
            <a:avLst/>
          </a:prstGeom>
        </p:spPr>
      </p:pic>
      <p:pic>
        <p:nvPicPr>
          <p:cNvPr id="267" name="Picture 266"/>
          <p:cNvPicPr>
            <a:picLocks noChangeAspect="1"/>
          </p:cNvPicPr>
          <p:nvPr>
            <p:custDataLst>
              <p:tags r:id="rId65"/>
            </p:custDataLst>
          </p:nvPr>
        </p:nvPicPr>
        <p:blipFill rotWithShape="1">
          <a:blip r:embed="rId68" cstate="hqprint">
            <a:extLst>
              <a:ext uri="{28A0092B-C50C-407E-A947-70E740481C1C}">
                <a14:useLocalDpi xmlns:a14="http://schemas.microsoft.com/office/drawing/2010/main"/>
              </a:ext>
            </a:extLst>
          </a:blip>
          <a:srcRect/>
          <a:stretch/>
        </p:blipFill>
        <p:spPr>
          <a:xfrm>
            <a:off x="3288115" y="1294829"/>
            <a:ext cx="958784" cy="1094757"/>
          </a:xfrm>
          <a:prstGeom prst="rect">
            <a:avLst/>
          </a:prstGeom>
        </p:spPr>
      </p:pic>
      <p:sp>
        <p:nvSpPr>
          <p:cNvPr id="264" name="Titel 1">
            <a:extLst>
              <a:ext uri="{FF2B5EF4-FFF2-40B4-BE49-F238E27FC236}">
                <a16:creationId xmlns:a16="http://schemas.microsoft.com/office/drawing/2014/main" id="{030651B8-8774-4DCA-84B8-45852B977862}"/>
              </a:ext>
            </a:extLst>
          </p:cNvPr>
          <p:cNvSpPr txBox="1">
            <a:spLocks/>
          </p:cNvSpPr>
          <p:nvPr>
            <p:custDataLst>
              <p:tags r:id="rId66"/>
            </p:custDataLst>
          </p:nvPr>
        </p:nvSpPr>
        <p:spPr>
          <a:xfrm>
            <a:off x="258445" y="679186"/>
            <a:ext cx="10452100" cy="38893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chorCtr="0">
            <a:noAutofit/>
          </a:bodyPr>
          <a:lst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a:lstStyle>
          <a:p>
            <a:pPr fontAlgn="auto">
              <a:spcBef>
                <a:spcPts val="0"/>
              </a:spcBef>
              <a:spcAft>
                <a:spcPts val="0"/>
              </a:spcAft>
            </a:pPr>
            <a:r>
              <a:rPr lang="en-GB">
                <a:solidFill>
                  <a:srgbClr val="A80163"/>
                </a:solidFill>
              </a:rPr>
              <a:t>Refrigerant piping design</a:t>
            </a:r>
            <a:endParaRPr lang="en-GB" dirty="0">
              <a:solidFill>
                <a:srgbClr val="A80163"/>
              </a:solidFill>
            </a:endParaRPr>
          </a:p>
        </p:txBody>
      </p:sp>
    </p:spTree>
    <p:custDataLst>
      <p:tags r:id="rId1"/>
    </p:custDataLst>
    <p:extLst>
      <p:ext uri="{BB962C8B-B14F-4D97-AF65-F5344CB8AC3E}">
        <p14:creationId xmlns:p14="http://schemas.microsoft.com/office/powerpoint/2010/main" val="40264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wipe(left)">
                                      <p:cBhvr>
                                        <p:cTn id="19" dur="500"/>
                                        <p:tgtEl>
                                          <p:spTgt spid="19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wipe(left)">
                                      <p:cBhvr>
                                        <p:cTn id="23" dur="500"/>
                                        <p:tgtEl>
                                          <p:spTgt spid="20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2"/>
                                        </p:tgtEl>
                                        <p:attrNameLst>
                                          <p:attrName>style.visibility</p:attrName>
                                        </p:attrNameLst>
                                      </p:cBhvr>
                                      <p:to>
                                        <p:strVal val="visible"/>
                                      </p:to>
                                    </p:set>
                                    <p:animEffect transition="in" filter="wipe(left)">
                                      <p:cBhvr>
                                        <p:cTn id="27" dur="500"/>
                                        <p:tgtEl>
                                          <p:spTgt spid="22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wipe(left)">
                                      <p:cBhvr>
                                        <p:cTn id="31" dur="500"/>
                                        <p:tgtEl>
                                          <p:spTgt spid="247"/>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38"/>
                                        </p:tgtEl>
                                        <p:attrNameLst>
                                          <p:attrName>style.visibility</p:attrName>
                                        </p:attrNameLst>
                                      </p:cBhvr>
                                      <p:to>
                                        <p:strVal val="visible"/>
                                      </p:to>
                                    </p:set>
                                    <p:animEffect transition="in" filter="wipe(up)">
                                      <p:cBhvr>
                                        <p:cTn id="35" dur="500"/>
                                        <p:tgtEl>
                                          <p:spTgt spid="238"/>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37"/>
                                        </p:tgtEl>
                                        <p:attrNameLst>
                                          <p:attrName>style.visibility</p:attrName>
                                        </p:attrNameLst>
                                      </p:cBhvr>
                                      <p:to>
                                        <p:strVal val="visible"/>
                                      </p:to>
                                    </p:set>
                                    <p:animEffect transition="in" filter="wipe(left)">
                                      <p:cBhvr>
                                        <p:cTn id="39"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7" grpId="0" animBg="1"/>
      <p:bldP spid="196" grpId="0" animBg="1"/>
      <p:bldP spid="209" grpId="0" animBg="1"/>
      <p:bldP spid="222" grpId="0" animBg="1"/>
      <p:bldP spid="237" grpId="0" animBg="1"/>
      <p:bldP spid="238" grpId="0" animBg="1"/>
      <p:bldP spid="24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PCB switches and </a:t>
            </a:r>
          </a:p>
          <a:p>
            <a:pPr marL="0" indent="0">
              <a:buNone/>
            </a:pPr>
            <a:r>
              <a:rPr lang="en-GB" dirty="0"/>
              <a:t>switch settings</a:t>
            </a:r>
          </a:p>
        </p:txBody>
      </p:sp>
      <p:pic>
        <p:nvPicPr>
          <p:cNvPr id="16" name="图片 8"/>
          <p:cNvPicPr/>
          <p:nvPr/>
        </p:nvPicPr>
        <p:blipFill>
          <a:blip r:embed="rId8"/>
          <a:stretch>
            <a:fillRect/>
          </a:stretch>
        </p:blipFill>
        <p:spPr>
          <a:xfrm>
            <a:off x="2489301" y="598550"/>
            <a:ext cx="8480325" cy="5338483"/>
          </a:xfrm>
          <a:prstGeom prst="rect">
            <a:avLst/>
          </a:prstGeom>
        </p:spPr>
      </p:pic>
    </p:spTree>
    <p:custDataLst>
      <p:tags r:id="rId1"/>
    </p:custDataLst>
    <p:extLst>
      <p:ext uri="{BB962C8B-B14F-4D97-AF65-F5344CB8AC3E}">
        <p14:creationId xmlns:p14="http://schemas.microsoft.com/office/powerpoint/2010/main" val="37854968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graphicFrame>
        <p:nvGraphicFramePr>
          <p:cNvPr id="9" name="对象 7"/>
          <p:cNvGraphicFramePr>
            <a:graphicFrameLocks noChangeAspect="1"/>
          </p:cNvGraphicFramePr>
          <p:nvPr/>
        </p:nvGraphicFramePr>
        <p:xfrm>
          <a:off x="2007927" y="1520286"/>
          <a:ext cx="8144063" cy="2888100"/>
        </p:xfrm>
        <a:graphic>
          <a:graphicData uri="http://schemas.openxmlformats.org/presentationml/2006/ole">
            <mc:AlternateContent xmlns:mc="http://schemas.openxmlformats.org/markup-compatibility/2006">
              <mc:Choice xmlns:v="urn:schemas-microsoft-com:vml" Requires="v">
                <p:oleObj name="文档" r:id="rId8" imgW="5429375" imgH="1925400" progId="Word.Document.12">
                  <p:embed/>
                </p:oleObj>
              </mc:Choice>
              <mc:Fallback>
                <p:oleObj name="文档" r:id="rId8" imgW="5429375" imgH="1925400" progId="Word.Document.12">
                  <p:embed/>
                  <p:pic>
                    <p:nvPicPr>
                      <p:cNvPr id="9" name="对象 7"/>
                      <p:cNvPicPr/>
                      <p:nvPr/>
                    </p:nvPicPr>
                    <p:blipFill>
                      <a:blip r:embed="rId9"/>
                      <a:stretch>
                        <a:fillRect/>
                      </a:stretch>
                    </p:blipFill>
                    <p:spPr>
                      <a:xfrm>
                        <a:off x="2007927" y="1520286"/>
                        <a:ext cx="8144063" cy="2888100"/>
                      </a:xfrm>
                      <a:prstGeom prst="rect">
                        <a:avLst/>
                      </a:prstGeom>
                    </p:spPr>
                  </p:pic>
                </p:oleObj>
              </mc:Fallback>
            </mc:AlternateContent>
          </a:graphicData>
        </a:graphic>
      </p:graphicFrame>
      <p:sp>
        <p:nvSpPr>
          <p:cNvPr id="10" name="矩形 29"/>
          <p:cNvSpPr/>
          <p:nvPr/>
        </p:nvSpPr>
        <p:spPr>
          <a:xfrm>
            <a:off x="2952623" y="4085220"/>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spTree>
    <p:custDataLst>
      <p:tags r:id="rId1"/>
    </p:custDataLst>
    <p:extLst>
      <p:ext uri="{BB962C8B-B14F-4D97-AF65-F5344CB8AC3E}">
        <p14:creationId xmlns:p14="http://schemas.microsoft.com/office/powerpoint/2010/main" val="3068484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graphicFrame>
        <p:nvGraphicFramePr>
          <p:cNvPr id="11" name="对象 1"/>
          <p:cNvGraphicFramePr>
            <a:graphicFrameLocks noChangeAspect="1"/>
          </p:cNvGraphicFramePr>
          <p:nvPr/>
        </p:nvGraphicFramePr>
        <p:xfrm>
          <a:off x="2198688" y="1176338"/>
          <a:ext cx="8083550" cy="3551237"/>
        </p:xfrm>
        <a:graphic>
          <a:graphicData uri="http://schemas.openxmlformats.org/presentationml/2006/ole">
            <mc:AlternateContent xmlns:mc="http://schemas.openxmlformats.org/markup-compatibility/2006">
              <mc:Choice xmlns:v="urn:schemas-microsoft-com:vml" Requires="v">
                <p:oleObj name="Document" r:id="rId8" imgW="5422978" imgH="2387362" progId="Word.Document.12">
                  <p:embed/>
                </p:oleObj>
              </mc:Choice>
              <mc:Fallback>
                <p:oleObj name="Document" r:id="rId8" imgW="5422978" imgH="2387362" progId="Word.Document.12">
                  <p:embed/>
                  <p:pic>
                    <p:nvPicPr>
                      <p:cNvPr id="11" name="对象 1"/>
                      <p:cNvPicPr/>
                      <p:nvPr/>
                    </p:nvPicPr>
                    <p:blipFill>
                      <a:blip r:embed="rId9"/>
                      <a:stretch>
                        <a:fillRect/>
                      </a:stretch>
                    </p:blipFill>
                    <p:spPr>
                      <a:xfrm>
                        <a:off x="2198688" y="1176338"/>
                        <a:ext cx="8083550" cy="3551237"/>
                      </a:xfrm>
                      <a:prstGeom prst="rect">
                        <a:avLst/>
                      </a:prstGeom>
                    </p:spPr>
                  </p:pic>
                </p:oleObj>
              </mc:Fallback>
            </mc:AlternateContent>
          </a:graphicData>
        </a:graphic>
      </p:graphicFrame>
      <p:sp>
        <p:nvSpPr>
          <p:cNvPr id="12" name="矩形 28"/>
          <p:cNvSpPr/>
          <p:nvPr/>
        </p:nvSpPr>
        <p:spPr>
          <a:xfrm>
            <a:off x="3034367" y="4492968"/>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sp>
        <p:nvSpPr>
          <p:cNvPr id="5" name="Rectangle 4">
            <a:extLst>
              <a:ext uri="{FF2B5EF4-FFF2-40B4-BE49-F238E27FC236}">
                <a16:creationId xmlns:a16="http://schemas.microsoft.com/office/drawing/2014/main" id="{7E86889F-DCDF-4A08-AFDF-477157FA320C}"/>
              </a:ext>
            </a:extLst>
          </p:cNvPr>
          <p:cNvSpPr/>
          <p:nvPr/>
        </p:nvSpPr>
        <p:spPr>
          <a:xfrm>
            <a:off x="4544568" y="3963850"/>
            <a:ext cx="4782312" cy="452702"/>
          </a:xfrm>
          <a:prstGeom prst="rect">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 name="Rectangle 6">
            <a:extLst>
              <a:ext uri="{FF2B5EF4-FFF2-40B4-BE49-F238E27FC236}">
                <a16:creationId xmlns:a16="http://schemas.microsoft.com/office/drawing/2014/main" id="{47BA1069-B030-46BD-9D26-137B2AFF2984}"/>
              </a:ext>
            </a:extLst>
          </p:cNvPr>
          <p:cNvSpPr/>
          <p:nvPr/>
        </p:nvSpPr>
        <p:spPr>
          <a:xfrm>
            <a:off x="4544568" y="3955581"/>
            <a:ext cx="4782312" cy="452702"/>
          </a:xfrm>
          <a:prstGeom prst="rect">
            <a:avLst/>
          </a:prstGeom>
          <a:solidFill>
            <a:schemeClr val="bg1"/>
          </a:solid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2404127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4492968"/>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0" name="对象 2"/>
          <p:cNvGraphicFramePr>
            <a:graphicFrameLocks noChangeAspect="1"/>
          </p:cNvGraphicFramePr>
          <p:nvPr/>
        </p:nvGraphicFramePr>
        <p:xfrm>
          <a:off x="1585565" y="1602868"/>
          <a:ext cx="8144063" cy="3173891"/>
        </p:xfrm>
        <a:graphic>
          <a:graphicData uri="http://schemas.openxmlformats.org/presentationml/2006/ole">
            <mc:AlternateContent xmlns:mc="http://schemas.openxmlformats.org/markup-compatibility/2006">
              <mc:Choice xmlns:v="urn:schemas-microsoft-com:vml" Requires="v">
                <p:oleObj name="文档" r:id="rId8" imgW="5429375" imgH="2115927" progId="Word.Document.12">
                  <p:embed/>
                </p:oleObj>
              </mc:Choice>
              <mc:Fallback>
                <p:oleObj name="文档" r:id="rId8" imgW="5429375" imgH="2115927" progId="Word.Document.12">
                  <p:embed/>
                  <p:pic>
                    <p:nvPicPr>
                      <p:cNvPr id="10" name="对象 2"/>
                      <p:cNvPicPr/>
                      <p:nvPr/>
                    </p:nvPicPr>
                    <p:blipFill>
                      <a:blip r:embed="rId9"/>
                      <a:stretch>
                        <a:fillRect/>
                      </a:stretch>
                    </p:blipFill>
                    <p:spPr>
                      <a:xfrm>
                        <a:off x="1585565" y="1602868"/>
                        <a:ext cx="8144063" cy="3173891"/>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204506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4492968"/>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1" name="对象 1"/>
          <p:cNvGraphicFramePr>
            <a:graphicFrameLocks noChangeAspect="1"/>
          </p:cNvGraphicFramePr>
          <p:nvPr/>
        </p:nvGraphicFramePr>
        <p:xfrm>
          <a:off x="1735482" y="1924705"/>
          <a:ext cx="8143521" cy="2918837"/>
        </p:xfrm>
        <a:graphic>
          <a:graphicData uri="http://schemas.openxmlformats.org/presentationml/2006/ole">
            <mc:AlternateContent xmlns:mc="http://schemas.openxmlformats.org/markup-compatibility/2006">
              <mc:Choice xmlns:v="urn:schemas-microsoft-com:vml" Requires="v">
                <p:oleObj name="文档" r:id="rId8" imgW="5429014" imgH="1945891" progId="Word.Document.12">
                  <p:embed/>
                </p:oleObj>
              </mc:Choice>
              <mc:Fallback>
                <p:oleObj name="文档" r:id="rId8" imgW="5429014" imgH="1945891" progId="Word.Document.12">
                  <p:embed/>
                  <p:pic>
                    <p:nvPicPr>
                      <p:cNvPr id="11" name="对象 1"/>
                      <p:cNvPicPr/>
                      <p:nvPr/>
                    </p:nvPicPr>
                    <p:blipFill>
                      <a:blip r:embed="rId9"/>
                      <a:stretch>
                        <a:fillRect/>
                      </a:stretch>
                    </p:blipFill>
                    <p:spPr>
                      <a:xfrm>
                        <a:off x="1735482" y="1924705"/>
                        <a:ext cx="8143521" cy="2918837"/>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4228520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4492968"/>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0" name="对象 2"/>
          <p:cNvGraphicFramePr>
            <a:graphicFrameLocks noChangeAspect="1"/>
          </p:cNvGraphicFramePr>
          <p:nvPr/>
        </p:nvGraphicFramePr>
        <p:xfrm>
          <a:off x="1976114" y="1895048"/>
          <a:ext cx="8143521" cy="2978151"/>
        </p:xfrm>
        <a:graphic>
          <a:graphicData uri="http://schemas.openxmlformats.org/presentationml/2006/ole">
            <mc:AlternateContent xmlns:mc="http://schemas.openxmlformats.org/markup-compatibility/2006">
              <mc:Choice xmlns:v="urn:schemas-microsoft-com:vml" Requires="v">
                <p:oleObj name="文档" r:id="rId8" imgW="5429014" imgH="1985434" progId="Word.Document.12">
                  <p:embed/>
                </p:oleObj>
              </mc:Choice>
              <mc:Fallback>
                <p:oleObj name="文档" r:id="rId8" imgW="5429014" imgH="1985434" progId="Word.Document.12">
                  <p:embed/>
                  <p:pic>
                    <p:nvPicPr>
                      <p:cNvPr id="10" name="对象 2"/>
                      <p:cNvPicPr/>
                      <p:nvPr/>
                    </p:nvPicPr>
                    <p:blipFill>
                      <a:blip r:embed="rId9"/>
                      <a:stretch>
                        <a:fillRect/>
                      </a:stretch>
                    </p:blipFill>
                    <p:spPr>
                      <a:xfrm>
                        <a:off x="1976114" y="1895048"/>
                        <a:ext cx="8143521" cy="297815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F6A68EB-0C18-4AC0-9A5C-B0F03D0FEFEA}"/>
              </a:ext>
            </a:extLst>
          </p:cNvPr>
          <p:cNvSpPr txBox="1"/>
          <p:nvPr/>
        </p:nvSpPr>
        <p:spPr>
          <a:xfrm>
            <a:off x="5900285" y="3850105"/>
            <a:ext cx="3093225" cy="241848"/>
          </a:xfrm>
          <a:prstGeom prst="rect">
            <a:avLst/>
          </a:prstGeom>
          <a:solidFill>
            <a:schemeClr val="bg1"/>
          </a:solid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lang="de-DE" sz="1200" kern="0" dirty="0">
                <a:solidFill>
                  <a:srgbClr val="000000"/>
                </a:solidFill>
              </a:rPr>
              <a:t>ACC – MT (Central Controller)</a:t>
            </a:r>
            <a:endParaRPr kumimoji="0" lang="en-US" sz="1200" b="0" i="0" u="none" strike="noStrike" kern="0" cap="none" spc="0" normalizeH="0" baseline="0" noProof="0" dirty="0" err="1">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902948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4492968"/>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1" name="对象 1"/>
          <p:cNvGraphicFramePr>
            <a:graphicFrameLocks noChangeAspect="1"/>
          </p:cNvGraphicFramePr>
          <p:nvPr/>
        </p:nvGraphicFramePr>
        <p:xfrm>
          <a:off x="1991885" y="1675674"/>
          <a:ext cx="8144063" cy="3140459"/>
        </p:xfrm>
        <a:graphic>
          <a:graphicData uri="http://schemas.openxmlformats.org/presentationml/2006/ole">
            <mc:AlternateContent xmlns:mc="http://schemas.openxmlformats.org/markup-compatibility/2006">
              <mc:Choice xmlns:v="urn:schemas-microsoft-com:vml" Requires="v">
                <p:oleObj name="文档" r:id="rId8" imgW="5429375" imgH="2093639" progId="Word.Document.12">
                  <p:embed/>
                </p:oleObj>
              </mc:Choice>
              <mc:Fallback>
                <p:oleObj name="文档" r:id="rId8" imgW="5429375" imgH="2093639" progId="Word.Document.12">
                  <p:embed/>
                  <p:pic>
                    <p:nvPicPr>
                      <p:cNvPr id="11" name="对象 1"/>
                      <p:cNvPicPr/>
                      <p:nvPr/>
                    </p:nvPicPr>
                    <p:blipFill>
                      <a:blip r:embed="rId9"/>
                      <a:stretch>
                        <a:fillRect/>
                      </a:stretch>
                    </p:blipFill>
                    <p:spPr>
                      <a:xfrm>
                        <a:off x="1991885" y="1675674"/>
                        <a:ext cx="8144063" cy="3140459"/>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972365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4829850"/>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0" name="对象 2"/>
          <p:cNvGraphicFramePr>
            <a:graphicFrameLocks noChangeAspect="1"/>
          </p:cNvGraphicFramePr>
          <p:nvPr/>
        </p:nvGraphicFramePr>
        <p:xfrm>
          <a:off x="1991884" y="1246314"/>
          <a:ext cx="8144063" cy="3906701"/>
        </p:xfrm>
        <a:graphic>
          <a:graphicData uri="http://schemas.openxmlformats.org/presentationml/2006/ole">
            <mc:AlternateContent xmlns:mc="http://schemas.openxmlformats.org/markup-compatibility/2006">
              <mc:Choice xmlns:v="urn:schemas-microsoft-com:vml" Requires="v">
                <p:oleObj name="文档" r:id="rId8" imgW="5429375" imgH="2604467" progId="Word.Document.12">
                  <p:embed/>
                </p:oleObj>
              </mc:Choice>
              <mc:Fallback>
                <p:oleObj name="文档" r:id="rId8" imgW="5429375" imgH="2604467" progId="Word.Document.12">
                  <p:embed/>
                  <p:pic>
                    <p:nvPicPr>
                      <p:cNvPr id="10" name="对象 2"/>
                      <p:cNvPicPr/>
                      <p:nvPr/>
                    </p:nvPicPr>
                    <p:blipFill>
                      <a:blip r:embed="rId9"/>
                      <a:stretch>
                        <a:fillRect/>
                      </a:stretch>
                    </p:blipFill>
                    <p:spPr>
                      <a:xfrm>
                        <a:off x="1991884" y="1246314"/>
                        <a:ext cx="8144063" cy="3906701"/>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B8D9C331-827C-4446-A228-2D1375D1A1F0}"/>
                  </a:ext>
                </a:extLst>
              </p14:cNvPr>
              <p14:cNvContentPartPr/>
              <p14:nvPr/>
            </p14:nvContentPartPr>
            <p14:xfrm>
              <a:off x="2571120" y="4285080"/>
              <a:ext cx="360" cy="360"/>
            </p14:xfrm>
          </p:contentPart>
        </mc:Choice>
        <mc:Fallback xmlns="">
          <p:pic>
            <p:nvPicPr>
              <p:cNvPr id="7" name="Ink 6">
                <a:extLst>
                  <a:ext uri="{FF2B5EF4-FFF2-40B4-BE49-F238E27FC236}">
                    <a16:creationId xmlns:a16="http://schemas.microsoft.com/office/drawing/2014/main" id="{B8D9C331-827C-4446-A228-2D1375D1A1F0}"/>
                  </a:ext>
                </a:extLst>
              </p:cNvPr>
              <p:cNvPicPr/>
              <p:nvPr/>
            </p:nvPicPr>
            <p:blipFill>
              <a:blip r:embed="rId14"/>
              <a:stretch>
                <a:fillRect/>
              </a:stretch>
            </p:blipFill>
            <p:spPr>
              <a:xfrm>
                <a:off x="2561760" y="4275720"/>
                <a:ext cx="19080" cy="19080"/>
              </a:xfrm>
              <a:prstGeom prst="rect">
                <a:avLst/>
              </a:prstGeom>
            </p:spPr>
          </p:pic>
        </mc:Fallback>
      </mc:AlternateContent>
    </p:spTree>
    <p:custDataLst>
      <p:tags r:id="rId1"/>
    </p:custDataLst>
    <p:extLst>
      <p:ext uri="{BB962C8B-B14F-4D97-AF65-F5344CB8AC3E}">
        <p14:creationId xmlns:p14="http://schemas.microsoft.com/office/powerpoint/2010/main" val="3481226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0" cap="none" normalizeH="0" baseline="0" noProof="0">
                <a:ln>
                  <a:noFill/>
                </a:ln>
                <a:effectLst/>
                <a:uLnTx/>
                <a:uFillTx/>
              </a:rPr>
              <a:t>Air Flux - Installation and Commissioning</a:t>
            </a:r>
            <a:endParaRPr kumimoji="0" lang="en-GB" sz="2800" b="0" i="0" u="none" strike="noStrike" kern="0" cap="none" normalizeH="0" baseline="0" noProof="0" dirty="0" err="1">
              <a:ln>
                <a:noFill/>
              </a:ln>
              <a:effectLst/>
              <a:uLnTx/>
              <a:uFillTx/>
            </a:endParaRPr>
          </a:p>
        </p:txBody>
      </p:sp>
      <p:sp>
        <p:nvSpPr>
          <p:cNvPr id="6" name="Rectangle 5"/>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dirty="0">
                <a:solidFill>
                  <a:srgbClr val="A80163"/>
                </a:solidFill>
              </a:rPr>
              <a:t>Field setting</a:t>
            </a:r>
          </a:p>
        </p:txBody>
      </p:sp>
      <p:sp>
        <p:nvSpPr>
          <p:cNvPr id="3" name="Content Placeholder 2"/>
          <p:cNvSpPr>
            <a:spLocks noGrp="1"/>
          </p:cNvSpPr>
          <p:nvPr>
            <p:ph idx="1"/>
          </p:nvPr>
        </p:nvSpPr>
        <p:spPr>
          <a:xfrm>
            <a:off x="345568" y="1105414"/>
            <a:ext cx="10624058" cy="4168800"/>
          </a:xfrm>
        </p:spPr>
        <p:txBody>
          <a:bodyPr/>
          <a:lstStyle/>
          <a:p>
            <a:pPr marL="0" indent="0">
              <a:buNone/>
            </a:pPr>
            <a:r>
              <a:rPr lang="en-GB" dirty="0"/>
              <a:t>Switch settings</a:t>
            </a:r>
          </a:p>
        </p:txBody>
      </p:sp>
      <p:sp>
        <p:nvSpPr>
          <p:cNvPr id="12" name="矩形 28"/>
          <p:cNvSpPr/>
          <p:nvPr/>
        </p:nvSpPr>
        <p:spPr>
          <a:xfrm>
            <a:off x="3034367" y="5166732"/>
            <a:ext cx="4270335" cy="646331"/>
          </a:xfrm>
          <a:prstGeom prst="rect">
            <a:avLst/>
          </a:prstGeom>
        </p:spPr>
        <p:txBody>
          <a:bodyPr wrap="square">
            <a:spAutoFit/>
          </a:bodyPr>
          <a:lstStyle/>
          <a:p>
            <a:r>
              <a:rPr lang="en-US" altLang="zh-CN" b="1" i="1" dirty="0">
                <a:solidFill>
                  <a:schemeClr val="tx2"/>
                </a:solidFill>
                <a:ea typeface="华文中宋" pitchFamily="2" charset="-122"/>
                <a:cs typeface="Times New Roman" pitchFamily="18" charset="0"/>
              </a:rPr>
              <a:t>NOTE:</a:t>
            </a:r>
          </a:p>
          <a:p>
            <a:pPr marL="342900" indent="-342900">
              <a:buFont typeface="+mj-lt"/>
              <a:buAutoNum type="arabicPeriod"/>
            </a:pPr>
            <a:r>
              <a:rPr lang="en-US" altLang="zh-CN" b="1" i="1" dirty="0">
                <a:solidFill>
                  <a:schemeClr val="tx2"/>
                </a:solidFill>
                <a:ea typeface="华文中宋" pitchFamily="2" charset="-122"/>
                <a:cs typeface="Times New Roman" pitchFamily="18" charset="0"/>
              </a:rPr>
              <a:t>Black denotes the switch position.</a:t>
            </a:r>
          </a:p>
        </p:txBody>
      </p:sp>
      <p:graphicFrame>
        <p:nvGraphicFramePr>
          <p:cNvPr id="11" name="对象 1"/>
          <p:cNvGraphicFramePr>
            <a:graphicFrameLocks noChangeAspect="1"/>
          </p:cNvGraphicFramePr>
          <p:nvPr/>
        </p:nvGraphicFramePr>
        <p:xfrm>
          <a:off x="3455845" y="1122957"/>
          <a:ext cx="8144063" cy="4619019"/>
        </p:xfrm>
        <a:graphic>
          <a:graphicData uri="http://schemas.openxmlformats.org/presentationml/2006/ole">
            <mc:AlternateContent xmlns:mc="http://schemas.openxmlformats.org/markup-compatibility/2006">
              <mc:Choice xmlns:v="urn:schemas-microsoft-com:vml" Requires="v">
                <p:oleObj name="文档" r:id="rId8" imgW="5429014" imgH="3075392" progId="Word.Document.12">
                  <p:embed/>
                </p:oleObj>
              </mc:Choice>
              <mc:Fallback>
                <p:oleObj name="文档" r:id="rId8" imgW="5429014" imgH="3075392" progId="Word.Document.12">
                  <p:embed/>
                  <p:pic>
                    <p:nvPicPr>
                      <p:cNvPr id="11" name="对象 1"/>
                      <p:cNvPicPr/>
                      <p:nvPr/>
                    </p:nvPicPr>
                    <p:blipFill>
                      <a:blip r:embed="rId9"/>
                      <a:stretch>
                        <a:fillRect/>
                      </a:stretch>
                    </p:blipFill>
                    <p:spPr>
                      <a:xfrm>
                        <a:off x="3455845" y="1122957"/>
                        <a:ext cx="8144063" cy="4619019"/>
                      </a:xfrm>
                      <a:prstGeom prst="rect">
                        <a:avLst/>
                      </a:prstGeom>
                    </p:spPr>
                  </p:pic>
                </p:oleObj>
              </mc:Fallback>
            </mc:AlternateContent>
          </a:graphicData>
        </a:graphic>
      </p:graphicFrame>
      <p:pic>
        <p:nvPicPr>
          <p:cNvPr id="10" name="Resim 9">
            <a:extLst>
              <a:ext uri="{FF2B5EF4-FFF2-40B4-BE49-F238E27FC236}">
                <a16:creationId xmlns:a16="http://schemas.microsoft.com/office/drawing/2014/main" id="{9DF8FC3A-D9FA-4BF2-8140-CAB5C94F71DE}"/>
              </a:ext>
            </a:extLst>
          </p:cNvPr>
          <p:cNvPicPr>
            <a:picLocks noChangeAspect="1"/>
          </p:cNvPicPr>
          <p:nvPr/>
        </p:nvPicPr>
        <p:blipFill>
          <a:blip r:embed="rId10"/>
          <a:stretch>
            <a:fillRect/>
          </a:stretch>
        </p:blipFill>
        <p:spPr>
          <a:xfrm>
            <a:off x="593090" y="3207657"/>
            <a:ext cx="3110277" cy="1924528"/>
          </a:xfrm>
          <a:prstGeom prst="rect">
            <a:avLst/>
          </a:prstGeom>
        </p:spPr>
      </p:pic>
    </p:spTree>
    <p:custDataLst>
      <p:tags r:id="rId1"/>
    </p:custDataLst>
    <p:extLst>
      <p:ext uri="{BB962C8B-B14F-4D97-AF65-F5344CB8AC3E}">
        <p14:creationId xmlns:p14="http://schemas.microsoft.com/office/powerpoint/2010/main" val="30001771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Sockets </a:t>
            </a:r>
            <a:r>
              <a:rPr lang="tr-TR" dirty="0" err="1"/>
              <a:t>Descriptions</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pic>
        <p:nvPicPr>
          <p:cNvPr id="4" name="Resim 3"/>
          <p:cNvPicPr>
            <a:picLocks noChangeAspect="1"/>
          </p:cNvPicPr>
          <p:nvPr/>
        </p:nvPicPr>
        <p:blipFill>
          <a:blip r:embed="rId3"/>
          <a:stretch>
            <a:fillRect/>
          </a:stretch>
        </p:blipFill>
        <p:spPr>
          <a:xfrm>
            <a:off x="6488626" y="1"/>
            <a:ext cx="4163760" cy="5628640"/>
          </a:xfrm>
          <a:prstGeom prst="rect">
            <a:avLst/>
          </a:prstGeom>
        </p:spPr>
      </p:pic>
      <p:sp>
        <p:nvSpPr>
          <p:cNvPr id="9" name="Rectangle 5">
            <a:extLst>
              <a:ext uri="{FF2B5EF4-FFF2-40B4-BE49-F238E27FC236}">
                <a16:creationId xmlns:a16="http://schemas.microsoft.com/office/drawing/2014/main" id="{470A07CE-0331-4A88-AB37-70BF83913724}"/>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pic>
        <p:nvPicPr>
          <p:cNvPr id="3" name="Picture 2">
            <a:extLst>
              <a:ext uri="{FF2B5EF4-FFF2-40B4-BE49-F238E27FC236}">
                <a16:creationId xmlns:a16="http://schemas.microsoft.com/office/drawing/2014/main" id="{4086A226-3B1B-4282-9999-9F8524A01B9B}"/>
              </a:ext>
            </a:extLst>
          </p:cNvPr>
          <p:cNvPicPr>
            <a:picLocks noChangeAspect="1"/>
          </p:cNvPicPr>
          <p:nvPr/>
        </p:nvPicPr>
        <p:blipFill>
          <a:blip r:embed="rId4"/>
          <a:stretch>
            <a:fillRect/>
          </a:stretch>
        </p:blipFill>
        <p:spPr>
          <a:xfrm>
            <a:off x="457607" y="1170712"/>
            <a:ext cx="5588287" cy="4457929"/>
          </a:xfrm>
          <a:prstGeom prst="rect">
            <a:avLst/>
          </a:prstGeom>
        </p:spPr>
      </p:pic>
    </p:spTree>
    <p:extLst>
      <p:ext uri="{BB962C8B-B14F-4D97-AF65-F5344CB8AC3E}">
        <p14:creationId xmlns:p14="http://schemas.microsoft.com/office/powerpoint/2010/main" val="204364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3026410" y="2075544"/>
            <a:ext cx="7452904" cy="435429"/>
          </a:xfrm>
          <a:prstGeom prst="rect">
            <a:avLst/>
          </a:prstGeom>
          <a:solidFill>
            <a:schemeClr val="tx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6"/>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7"/>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8"/>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marL="0" indent="0">
              <a:buNone/>
            </a:pPr>
            <a:r>
              <a:rPr lang="en-GB" sz="2400" dirty="0"/>
              <a:t>Installation</a:t>
            </a:r>
          </a:p>
          <a:p>
            <a:pPr marL="233680" lvl="1" indent="0">
              <a:buNone/>
            </a:pPr>
            <a:r>
              <a:rPr lang="en-GB" sz="2000" dirty="0"/>
              <a:t>Refrigerant piping design</a:t>
            </a:r>
          </a:p>
          <a:p>
            <a:pPr marL="233680" lvl="1" indent="0">
              <a:buNone/>
            </a:pPr>
            <a:r>
              <a:rPr lang="en-GB" sz="2000" dirty="0"/>
              <a:t>Installation material</a:t>
            </a:r>
          </a:p>
          <a:p>
            <a:pPr marL="233680" lvl="1" indent="0">
              <a:buNone/>
            </a:pPr>
            <a:r>
              <a:rPr lang="en-GB" sz="2000" dirty="0"/>
              <a:t>Installation main tools</a:t>
            </a:r>
          </a:p>
          <a:p>
            <a:pPr marL="233680" lvl="1" indent="0">
              <a:buNone/>
            </a:pPr>
            <a:r>
              <a:rPr lang="en-GB" sz="2000" dirty="0"/>
              <a:t>Indoor unit installation</a:t>
            </a:r>
          </a:p>
          <a:p>
            <a:pPr marL="233680" lvl="1" indent="0">
              <a:buNone/>
            </a:pPr>
            <a:r>
              <a:rPr lang="en-GB" sz="2000" dirty="0"/>
              <a:t>Outdoor unit installation</a:t>
            </a:r>
          </a:p>
          <a:p>
            <a:pPr marL="233680" lvl="1" indent="0">
              <a:buNone/>
            </a:pPr>
            <a:r>
              <a:rPr lang="en-GB" sz="2000" dirty="0"/>
              <a:t>Piping installation</a:t>
            </a:r>
          </a:p>
          <a:p>
            <a:pPr marL="233680" lvl="1" indent="0">
              <a:buNone/>
            </a:pPr>
            <a:r>
              <a:rPr lang="en-GB" sz="2000" dirty="0"/>
              <a:t>Electrical wiring</a:t>
            </a:r>
          </a:p>
          <a:p>
            <a:pPr marL="233680" lvl="1" indent="0">
              <a:buNone/>
            </a:pPr>
            <a:r>
              <a:rPr lang="en-GB" sz="2000" dirty="0"/>
              <a:t>Field settings</a:t>
            </a:r>
          </a:p>
        </p:txBody>
      </p:sp>
    </p:spTree>
    <p:custDataLst>
      <p:tags r:id="rId1"/>
    </p:custDataLst>
    <p:extLst>
      <p:ext uri="{BB962C8B-B14F-4D97-AF65-F5344CB8AC3E}">
        <p14:creationId xmlns:p14="http://schemas.microsoft.com/office/powerpoint/2010/main" val="34349472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Settings</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pic>
        <p:nvPicPr>
          <p:cNvPr id="10" name="Resim 9"/>
          <p:cNvPicPr>
            <a:picLocks noChangeAspect="1"/>
          </p:cNvPicPr>
          <p:nvPr/>
        </p:nvPicPr>
        <p:blipFill>
          <a:blip r:embed="rId3"/>
          <a:stretch>
            <a:fillRect/>
          </a:stretch>
        </p:blipFill>
        <p:spPr>
          <a:xfrm rot="5400000">
            <a:off x="6554321" y="1167600"/>
            <a:ext cx="3316918" cy="4994440"/>
          </a:xfrm>
          <a:prstGeom prst="rect">
            <a:avLst/>
          </a:prstGeom>
        </p:spPr>
      </p:pic>
      <p:sp>
        <p:nvSpPr>
          <p:cNvPr id="15" name="Dikdörtgen 14"/>
          <p:cNvSpPr/>
          <p:nvPr/>
        </p:nvSpPr>
        <p:spPr>
          <a:xfrm>
            <a:off x="8315325" y="344302"/>
            <a:ext cx="2581275" cy="1384995"/>
          </a:xfrm>
          <a:prstGeom prst="rect">
            <a:avLst/>
          </a:prstGeom>
        </p:spPr>
        <p:txBody>
          <a:bodyPr wrap="square">
            <a:spAutoFit/>
          </a:bodyPr>
          <a:lstStyle/>
          <a:p>
            <a:r>
              <a:rPr lang="tr-TR" sz="1400" dirty="0">
                <a:latin typeface="BoschSansCond-Regular"/>
              </a:rPr>
              <a:t>1- </a:t>
            </a:r>
            <a:r>
              <a:rPr lang="tr-TR" sz="1400" dirty="0" err="1">
                <a:latin typeface="BoschSansCond-Regular"/>
              </a:rPr>
              <a:t>Rotary</a:t>
            </a:r>
            <a:r>
              <a:rPr lang="tr-TR" sz="1400" dirty="0">
                <a:latin typeface="BoschSansCond-Regular"/>
              </a:rPr>
              <a:t> </a:t>
            </a:r>
            <a:r>
              <a:rPr lang="tr-TR" sz="1400" dirty="0" err="1">
                <a:latin typeface="BoschSansCond-Regular"/>
              </a:rPr>
              <a:t>Switches</a:t>
            </a:r>
            <a:endParaRPr lang="tr-TR" sz="1400" dirty="0">
              <a:latin typeface="BoschSansCond-Regular"/>
            </a:endParaRPr>
          </a:p>
          <a:p>
            <a:r>
              <a:rPr lang="tr-TR" sz="1400" dirty="0">
                <a:latin typeface="BoschSansCond-Regular"/>
              </a:rPr>
              <a:t>2- </a:t>
            </a:r>
            <a:r>
              <a:rPr lang="tr-TR" sz="1400" dirty="0" err="1">
                <a:latin typeface="BoschSansCond-Regular"/>
              </a:rPr>
              <a:t>Digital</a:t>
            </a:r>
            <a:r>
              <a:rPr lang="tr-TR" sz="1400" dirty="0">
                <a:latin typeface="BoschSansCond-Regular"/>
              </a:rPr>
              <a:t> </a:t>
            </a:r>
            <a:r>
              <a:rPr lang="tr-TR" sz="1400" dirty="0" err="1">
                <a:latin typeface="BoschSansCond-Regular"/>
              </a:rPr>
              <a:t>Screen</a:t>
            </a:r>
            <a:r>
              <a:rPr lang="tr-TR" sz="1400" dirty="0">
                <a:latin typeface="BoschSansCond-Regular"/>
              </a:rPr>
              <a:t> DSP2</a:t>
            </a:r>
          </a:p>
          <a:p>
            <a:r>
              <a:rPr lang="tr-TR" sz="1400" dirty="0">
                <a:latin typeface="BoschSansCond-Regular"/>
              </a:rPr>
              <a:t>3- </a:t>
            </a:r>
            <a:r>
              <a:rPr lang="tr-TR" sz="1400" dirty="0" err="1">
                <a:latin typeface="BoschSansCond-Regular"/>
              </a:rPr>
              <a:t>Digital</a:t>
            </a:r>
            <a:r>
              <a:rPr lang="tr-TR" sz="1400" dirty="0">
                <a:latin typeface="BoschSansCond-Regular"/>
              </a:rPr>
              <a:t> </a:t>
            </a:r>
            <a:r>
              <a:rPr lang="tr-TR" sz="1400" dirty="0" err="1">
                <a:latin typeface="BoschSansCond-Regular"/>
              </a:rPr>
              <a:t>Screen</a:t>
            </a:r>
            <a:r>
              <a:rPr lang="tr-TR" sz="1400" dirty="0">
                <a:latin typeface="BoschSansCond-Regular"/>
              </a:rPr>
              <a:t> DSP1</a:t>
            </a:r>
          </a:p>
          <a:p>
            <a:r>
              <a:rPr lang="tr-TR" sz="1400" dirty="0">
                <a:latin typeface="BoschSansCond-Regular"/>
              </a:rPr>
              <a:t>4- SW3 - SW6 </a:t>
            </a:r>
            <a:r>
              <a:rPr lang="tr-TR" sz="1400" dirty="0" err="1">
                <a:latin typeface="BoschSansCond-Regular"/>
              </a:rPr>
              <a:t>buttons</a:t>
            </a:r>
            <a:endParaRPr lang="tr-TR" sz="1400" dirty="0">
              <a:latin typeface="BoschSansCond-Regular"/>
            </a:endParaRPr>
          </a:p>
          <a:p>
            <a:r>
              <a:rPr lang="tr-TR" sz="1400" dirty="0">
                <a:latin typeface="BoschSansCond-Regular"/>
              </a:rPr>
              <a:t>5- Dip Switch </a:t>
            </a:r>
          </a:p>
          <a:p>
            <a:r>
              <a:rPr lang="tr-TR" sz="1400" dirty="0">
                <a:latin typeface="BoschSansCond-Regular"/>
              </a:rPr>
              <a:t>6- Main </a:t>
            </a:r>
            <a:r>
              <a:rPr lang="tr-TR" sz="1400" dirty="0" err="1">
                <a:latin typeface="BoschSansCond-Regular"/>
              </a:rPr>
              <a:t>Processor</a:t>
            </a:r>
            <a:r>
              <a:rPr lang="tr-TR" sz="1400" dirty="0">
                <a:latin typeface="BoschSansCond-Regular"/>
              </a:rPr>
              <a:t> of Board</a:t>
            </a:r>
            <a:endParaRPr lang="tr-TR" sz="1400" dirty="0"/>
          </a:p>
        </p:txBody>
      </p:sp>
      <p:sp>
        <p:nvSpPr>
          <p:cNvPr id="16" name="Metin kutusu 15"/>
          <p:cNvSpPr txBox="1"/>
          <p:nvPr/>
        </p:nvSpPr>
        <p:spPr>
          <a:xfrm>
            <a:off x="7410450" y="1741368"/>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3</a:t>
            </a:r>
          </a:p>
        </p:txBody>
      </p:sp>
      <p:sp>
        <p:nvSpPr>
          <p:cNvPr id="17" name="Metin kutusu 16"/>
          <p:cNvSpPr txBox="1"/>
          <p:nvPr/>
        </p:nvSpPr>
        <p:spPr>
          <a:xfrm>
            <a:off x="7772400" y="1753439"/>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kern="0" dirty="0">
                <a:solidFill>
                  <a:srgbClr val="000000"/>
                </a:solidFill>
              </a:rPr>
              <a:t>2</a:t>
            </a:r>
            <a:endParaRPr kumimoji="0" lang="tr-TR" sz="1800" b="0" i="0" u="none" strike="noStrike" kern="0" cap="none" spc="0" normalizeH="0" baseline="0" noProof="0" dirty="0">
              <a:ln>
                <a:noFill/>
              </a:ln>
              <a:solidFill>
                <a:srgbClr val="000000"/>
              </a:solidFill>
              <a:effectLst/>
              <a:uLnTx/>
              <a:uFillTx/>
            </a:endParaRPr>
          </a:p>
        </p:txBody>
      </p:sp>
      <p:sp>
        <p:nvSpPr>
          <p:cNvPr id="18" name="Metin kutusu 17"/>
          <p:cNvSpPr txBox="1"/>
          <p:nvPr/>
        </p:nvSpPr>
        <p:spPr>
          <a:xfrm>
            <a:off x="8591550" y="1741368"/>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1</a:t>
            </a:r>
          </a:p>
        </p:txBody>
      </p:sp>
      <p:sp>
        <p:nvSpPr>
          <p:cNvPr id="19" name="Metin kutusu 18"/>
          <p:cNvSpPr txBox="1"/>
          <p:nvPr/>
        </p:nvSpPr>
        <p:spPr>
          <a:xfrm>
            <a:off x="5484600" y="4524376"/>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6</a:t>
            </a:r>
          </a:p>
        </p:txBody>
      </p:sp>
      <p:sp>
        <p:nvSpPr>
          <p:cNvPr id="20" name="Metin kutusu 19"/>
          <p:cNvSpPr txBox="1"/>
          <p:nvPr/>
        </p:nvSpPr>
        <p:spPr>
          <a:xfrm>
            <a:off x="5496485" y="3924301"/>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kern="0" dirty="0">
                <a:solidFill>
                  <a:srgbClr val="000000"/>
                </a:solidFill>
              </a:rPr>
              <a:t>5</a:t>
            </a:r>
            <a:endParaRPr kumimoji="0" lang="tr-TR" sz="1800" b="0" i="0" u="none" strike="noStrike" kern="0" cap="none" spc="0" normalizeH="0" baseline="0" noProof="0" dirty="0">
              <a:ln>
                <a:noFill/>
              </a:ln>
              <a:solidFill>
                <a:srgbClr val="000000"/>
              </a:solidFill>
              <a:effectLst/>
              <a:uLnTx/>
              <a:uFillTx/>
            </a:endParaRPr>
          </a:p>
        </p:txBody>
      </p:sp>
      <p:sp>
        <p:nvSpPr>
          <p:cNvPr id="21" name="Metin kutusu 20"/>
          <p:cNvSpPr txBox="1"/>
          <p:nvPr/>
        </p:nvSpPr>
        <p:spPr>
          <a:xfrm>
            <a:off x="5484600" y="3411898"/>
            <a:ext cx="133350" cy="25292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4</a:t>
            </a:r>
          </a:p>
        </p:txBody>
      </p:sp>
      <p:pic>
        <p:nvPicPr>
          <p:cNvPr id="22" name="Resim 21"/>
          <p:cNvPicPr>
            <a:picLocks noChangeAspect="1"/>
          </p:cNvPicPr>
          <p:nvPr/>
        </p:nvPicPr>
        <p:blipFill>
          <a:blip r:embed="rId4"/>
          <a:stretch>
            <a:fillRect/>
          </a:stretch>
        </p:blipFill>
        <p:spPr>
          <a:xfrm>
            <a:off x="6250827" y="476250"/>
            <a:ext cx="1877898" cy="1253047"/>
          </a:xfrm>
          <a:prstGeom prst="rect">
            <a:avLst/>
          </a:prstGeom>
        </p:spPr>
      </p:pic>
      <p:sp>
        <p:nvSpPr>
          <p:cNvPr id="26" name="Metin kutusu 25"/>
          <p:cNvSpPr txBox="1"/>
          <p:nvPr/>
        </p:nvSpPr>
        <p:spPr>
          <a:xfrm>
            <a:off x="545458" y="3771900"/>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a:ln>
                  <a:noFill/>
                </a:ln>
                <a:solidFill>
                  <a:srgbClr val="000000"/>
                </a:solidFill>
                <a:effectLst/>
                <a:uLnTx/>
                <a:uFillTx/>
              </a:rPr>
              <a:t>SW3-SW6 </a:t>
            </a:r>
            <a:r>
              <a:rPr lang="tr-TR" sz="1400" b="1" i="1" u="sng" kern="0" dirty="0" err="1">
                <a:solidFill>
                  <a:srgbClr val="000000"/>
                </a:solidFill>
              </a:rPr>
              <a:t>button</a:t>
            </a:r>
            <a:r>
              <a:rPr lang="tr-TR" sz="1400" b="1" i="1" u="sng" kern="0" dirty="0">
                <a:solidFill>
                  <a:srgbClr val="000000"/>
                </a:solidFill>
              </a:rPr>
              <a:t> </a:t>
            </a:r>
            <a:r>
              <a:rPr lang="tr-TR" sz="1400" b="1" i="1" u="sng" kern="0" dirty="0" err="1">
                <a:solidFill>
                  <a:srgbClr val="000000"/>
                </a:solidFill>
              </a:rPr>
              <a:t>functions</a:t>
            </a:r>
            <a:endParaRPr kumimoji="0" lang="tr-TR" sz="1400" b="1" i="1" u="sng" strike="noStrike" kern="0" cap="none" spc="0" normalizeH="0" baseline="0" noProof="0" dirty="0">
              <a:ln>
                <a:noFill/>
              </a:ln>
              <a:solidFill>
                <a:srgbClr val="000000"/>
              </a:solidFill>
              <a:effectLst/>
              <a:uLnTx/>
              <a:uFillTx/>
            </a:endParaRPr>
          </a:p>
        </p:txBody>
      </p:sp>
      <p:sp>
        <p:nvSpPr>
          <p:cNvPr id="27" name="Metin kutusu 26"/>
          <p:cNvSpPr txBox="1"/>
          <p:nvPr/>
        </p:nvSpPr>
        <p:spPr>
          <a:xfrm>
            <a:off x="554990" y="1208550"/>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kumimoji="0" lang="tr-TR" sz="1400" b="1" i="1" u="sng" strike="noStrike" kern="0" cap="none" spc="0" normalizeH="0" baseline="0" noProof="0" dirty="0" err="1">
                <a:ln>
                  <a:noFill/>
                </a:ln>
                <a:solidFill>
                  <a:srgbClr val="000000"/>
                </a:solidFill>
                <a:effectLst/>
                <a:uLnTx/>
                <a:uFillTx/>
              </a:rPr>
              <a:t>Output</a:t>
            </a:r>
            <a:endParaRPr kumimoji="0" lang="tr-TR" sz="1400" b="1" i="1" u="sng" strike="noStrike" kern="0" cap="none" spc="0" normalizeH="0" baseline="0" noProof="0" dirty="0">
              <a:ln>
                <a:noFill/>
              </a:ln>
              <a:solidFill>
                <a:srgbClr val="000000"/>
              </a:solidFill>
              <a:effectLst/>
              <a:uLnTx/>
              <a:uFillTx/>
            </a:endParaRPr>
          </a:p>
        </p:txBody>
      </p:sp>
      <p:sp>
        <p:nvSpPr>
          <p:cNvPr id="28" name="Rectangle 5">
            <a:extLst>
              <a:ext uri="{FF2B5EF4-FFF2-40B4-BE49-F238E27FC236}">
                <a16:creationId xmlns:a16="http://schemas.microsoft.com/office/drawing/2014/main" id="{B9C4337D-9179-4B24-904D-07D7843C5C55}"/>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pic>
        <p:nvPicPr>
          <p:cNvPr id="4" name="Resim 3">
            <a:extLst>
              <a:ext uri="{FF2B5EF4-FFF2-40B4-BE49-F238E27FC236}">
                <a16:creationId xmlns:a16="http://schemas.microsoft.com/office/drawing/2014/main" id="{FDF1448D-6C21-4F7B-920A-F9B5615A1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57" y="4062313"/>
            <a:ext cx="3800087" cy="1396613"/>
          </a:xfrm>
          <a:prstGeom prst="rect">
            <a:avLst/>
          </a:prstGeom>
        </p:spPr>
      </p:pic>
      <p:pic>
        <p:nvPicPr>
          <p:cNvPr id="6" name="Resim 5">
            <a:extLst>
              <a:ext uri="{FF2B5EF4-FFF2-40B4-BE49-F238E27FC236}">
                <a16:creationId xmlns:a16="http://schemas.microsoft.com/office/drawing/2014/main" id="{55410254-8516-45C0-904D-C65CED865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201" y="1501427"/>
            <a:ext cx="3800086" cy="2232660"/>
          </a:xfrm>
          <a:prstGeom prst="rect">
            <a:avLst/>
          </a:prstGeom>
        </p:spPr>
      </p:pic>
    </p:spTree>
    <p:extLst>
      <p:ext uri="{BB962C8B-B14F-4D97-AF65-F5344CB8AC3E}">
        <p14:creationId xmlns:p14="http://schemas.microsoft.com/office/powerpoint/2010/main" val="284298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Monitoring</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graphicFrame>
        <p:nvGraphicFramePr>
          <p:cNvPr id="8" name="Tablo 7"/>
          <p:cNvGraphicFramePr>
            <a:graphicFrameLocks noGrp="1"/>
          </p:cNvGraphicFramePr>
          <p:nvPr/>
        </p:nvGraphicFramePr>
        <p:xfrm>
          <a:off x="410845" y="1288734"/>
          <a:ext cx="9731588" cy="4026897"/>
        </p:xfrm>
        <a:graphic>
          <a:graphicData uri="http://schemas.openxmlformats.org/drawingml/2006/table">
            <a:tbl>
              <a:tblPr firstRow="1" firstCol="1">
                <a:tableStyleId>{5C22544A-7EE6-4342-B048-85BDC9FD1C3A}</a:tableStyleId>
              </a:tblPr>
              <a:tblGrid>
                <a:gridCol w="668656">
                  <a:extLst>
                    <a:ext uri="{9D8B030D-6E8A-4147-A177-3AD203B41FA5}">
                      <a16:colId xmlns:a16="http://schemas.microsoft.com/office/drawing/2014/main" val="1305004384"/>
                    </a:ext>
                  </a:extLst>
                </a:gridCol>
                <a:gridCol w="4492624">
                  <a:extLst>
                    <a:ext uri="{9D8B030D-6E8A-4147-A177-3AD203B41FA5}">
                      <a16:colId xmlns:a16="http://schemas.microsoft.com/office/drawing/2014/main" val="3893608223"/>
                    </a:ext>
                  </a:extLst>
                </a:gridCol>
                <a:gridCol w="4570308">
                  <a:extLst>
                    <a:ext uri="{9D8B030D-6E8A-4147-A177-3AD203B41FA5}">
                      <a16:colId xmlns:a16="http://schemas.microsoft.com/office/drawing/2014/main" val="3278035930"/>
                    </a:ext>
                  </a:extLst>
                </a:gridCol>
              </a:tblGrid>
              <a:tr h="257856">
                <a:tc>
                  <a:txBody>
                    <a:bodyPr/>
                    <a:lstStyle/>
                    <a:p>
                      <a:pPr marL="23495" algn="ctr">
                        <a:lnSpc>
                          <a:spcPts val="1125"/>
                        </a:lnSpc>
                        <a:spcBef>
                          <a:spcPts val="5"/>
                        </a:spcBef>
                        <a:spcAft>
                          <a:spcPts val="0"/>
                        </a:spcAft>
                      </a:pPr>
                      <a:r>
                        <a:rPr lang="en-US" sz="900" dirty="0">
                          <a:effectLst/>
                        </a:rPr>
                        <a:t>DSP1</a:t>
                      </a:r>
                      <a:endParaRPr lang="tr-TR" sz="1100" dirty="0">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a:lnSpc>
                          <a:spcPts val="1125"/>
                        </a:lnSpc>
                        <a:spcBef>
                          <a:spcPts val="5"/>
                        </a:spcBef>
                        <a:spcAft>
                          <a:spcPts val="0"/>
                        </a:spcAft>
                      </a:pPr>
                      <a:r>
                        <a:rPr lang="tr-TR" sz="900" b="1" kern="1200" dirty="0" err="1">
                          <a:solidFill>
                            <a:schemeClr val="lt1"/>
                          </a:solidFill>
                          <a:effectLst/>
                          <a:latin typeface="Lucida Sans Unicode" panose="020B0602030504020204" pitchFamily="34" charset="0"/>
                          <a:ea typeface="+mn-ea"/>
                          <a:cs typeface="Times New Roman" panose="02020603050405020304" pitchFamily="18" charset="0"/>
                        </a:rPr>
                        <a:t>Parameters</a:t>
                      </a:r>
                      <a:r>
                        <a:rPr lang="tr-TR" sz="900" b="1" kern="1200" dirty="0">
                          <a:solidFill>
                            <a:schemeClr val="lt1"/>
                          </a:solidFill>
                          <a:effectLst/>
                          <a:latin typeface="Lucida Sans Unicode" panose="020B0602030504020204" pitchFamily="34" charset="0"/>
                          <a:ea typeface="+mn-ea"/>
                          <a:cs typeface="Times New Roman" panose="02020603050405020304" pitchFamily="18" charset="0"/>
                        </a:rPr>
                        <a:t> </a:t>
                      </a:r>
                      <a:r>
                        <a:rPr lang="tr-TR" sz="900" b="1" kern="1200" dirty="0" err="1">
                          <a:solidFill>
                            <a:schemeClr val="lt1"/>
                          </a:solidFill>
                          <a:effectLst/>
                          <a:latin typeface="Lucida Sans Unicode" panose="020B0602030504020204" pitchFamily="34" charset="0"/>
                          <a:ea typeface="+mn-ea"/>
                          <a:cs typeface="Times New Roman" panose="02020603050405020304" pitchFamily="18" charset="0"/>
                        </a:rPr>
                        <a:t>displayed</a:t>
                      </a:r>
                      <a:r>
                        <a:rPr lang="tr-TR" sz="900" b="1" kern="1200" dirty="0">
                          <a:solidFill>
                            <a:schemeClr val="lt1"/>
                          </a:solidFill>
                          <a:effectLst/>
                          <a:latin typeface="Lucida Sans Unicode" panose="020B0602030504020204" pitchFamily="34" charset="0"/>
                          <a:ea typeface="+mn-ea"/>
                          <a:cs typeface="Times New Roman" panose="02020603050405020304" pitchFamily="18" charset="0"/>
                        </a:rPr>
                        <a:t> on DSP2</a:t>
                      </a:r>
                      <a:endParaRPr lang="tr-TR" sz="900" b="1" kern="1200" dirty="0">
                        <a:solidFill>
                          <a:schemeClr val="lt1"/>
                        </a:solidFill>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gn="ctr">
                        <a:lnSpc>
                          <a:spcPts val="1125"/>
                        </a:lnSpc>
                        <a:spcBef>
                          <a:spcPts val="5"/>
                        </a:spcBef>
                        <a:spcAft>
                          <a:spcPts val="0"/>
                        </a:spcAft>
                      </a:pPr>
                      <a:r>
                        <a:rPr lang="tr-TR" sz="900" dirty="0" err="1">
                          <a:effectLst/>
                          <a:latin typeface="Lucida Sans Unicode" panose="020B0602030504020204" pitchFamily="34" charset="0"/>
                          <a:ea typeface="Lucida Sans Unicode" panose="020B0602030504020204" pitchFamily="34" charset="0"/>
                          <a:cs typeface="Times New Roman" panose="02020603050405020304" pitchFamily="18" charset="0"/>
                        </a:rPr>
                        <a:t>Remarks</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00298"/>
                  </a:ext>
                </a:extLst>
              </a:tr>
              <a:tr h="269825">
                <a:tc>
                  <a:txBody>
                    <a:bodyPr/>
                    <a:lstStyle/>
                    <a:p>
                      <a:pPr marL="23495" algn="ctr">
                        <a:lnSpc>
                          <a:spcPts val="1125"/>
                        </a:lnSpc>
                        <a:spcAft>
                          <a:spcPts val="0"/>
                        </a:spcAft>
                      </a:pPr>
                      <a:r>
                        <a:rPr lang="en-US" sz="900" dirty="0">
                          <a:effectLst/>
                        </a:rPr>
                        <a:t>0</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tr-TR" sz="1400" kern="1200" dirty="0" err="1">
                          <a:solidFill>
                            <a:schemeClr val="dk1"/>
                          </a:solidFill>
                          <a:effectLst/>
                          <a:latin typeface="+mn-lt"/>
                          <a:ea typeface="+mn-ea"/>
                          <a:cs typeface="+mn-cs"/>
                        </a:rPr>
                        <a:t>Unit</a:t>
                      </a:r>
                      <a:r>
                        <a:rPr lang="tr-TR" sz="1400" kern="1200" dirty="0">
                          <a:solidFill>
                            <a:schemeClr val="dk1"/>
                          </a:solidFill>
                          <a:effectLst/>
                          <a:latin typeface="+mn-lt"/>
                          <a:ea typeface="+mn-ea"/>
                          <a:cs typeface="+mn-cs"/>
                        </a:rPr>
                        <a:t> </a:t>
                      </a:r>
                      <a:r>
                        <a:rPr lang="tr-TR" sz="1400" kern="1200" dirty="0" err="1">
                          <a:solidFill>
                            <a:schemeClr val="dk1"/>
                          </a:solidFill>
                          <a:effectLst/>
                          <a:latin typeface="+mn-lt"/>
                          <a:ea typeface="+mn-ea"/>
                          <a:cs typeface="+mn-cs"/>
                        </a:rPr>
                        <a:t>address</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tr-TR" sz="1000" dirty="0" err="1">
                          <a:effectLst/>
                        </a:rPr>
                        <a:t>For</a:t>
                      </a:r>
                      <a:r>
                        <a:rPr lang="tr-TR" sz="1000" dirty="0">
                          <a:effectLst/>
                        </a:rPr>
                        <a:t> </a:t>
                      </a:r>
                      <a:r>
                        <a:rPr lang="tr-TR" sz="1000" dirty="0" err="1">
                          <a:effectLst/>
                        </a:rPr>
                        <a:t>ODU’s</a:t>
                      </a:r>
                      <a:r>
                        <a:rPr lang="tr-TR" sz="1000" dirty="0">
                          <a:effectLst/>
                        </a:rPr>
                        <a:t> </a:t>
                      </a:r>
                      <a:r>
                        <a:rPr lang="en-US" sz="1000" dirty="0">
                          <a:effectLst/>
                        </a:rPr>
                        <a:t>: 0</a:t>
                      </a:r>
                      <a:r>
                        <a:rPr lang="tr-TR" sz="1000" dirty="0">
                          <a:effectLst/>
                        </a:rPr>
                        <a:t>-2</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244219"/>
                  </a:ext>
                </a:extLst>
              </a:tr>
              <a:tr h="257175">
                <a:tc>
                  <a:txBody>
                    <a:bodyPr/>
                    <a:lstStyle/>
                    <a:p>
                      <a:pPr marL="23495" algn="ctr">
                        <a:lnSpc>
                          <a:spcPts val="1260"/>
                        </a:lnSpc>
                        <a:spcAft>
                          <a:spcPts val="0"/>
                        </a:spcAft>
                      </a:pPr>
                      <a:r>
                        <a:rPr lang="en-US" sz="900" dirty="0">
                          <a:effectLst/>
                        </a:rPr>
                        <a:t>1</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Unit capacity</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15"/>
                        </a:lnSpc>
                        <a:spcAft>
                          <a:spcPts val="0"/>
                        </a:spcAft>
                      </a:pPr>
                      <a:r>
                        <a:rPr lang="tr-TR" sz="1000" dirty="0" err="1">
                          <a:effectLst/>
                        </a:rPr>
                        <a:t>Values</a:t>
                      </a:r>
                      <a:r>
                        <a:rPr lang="en-US" sz="1000" dirty="0">
                          <a:effectLst/>
                        </a:rPr>
                        <a:t>:</a:t>
                      </a:r>
                      <a:r>
                        <a:rPr lang="tr-TR" sz="1000" dirty="0">
                          <a:effectLst/>
                        </a:rPr>
                        <a:t> </a:t>
                      </a:r>
                      <a:r>
                        <a:rPr lang="en-US" sz="1000" spc="-200" dirty="0">
                          <a:effectLst/>
                        </a:rPr>
                        <a:t> </a:t>
                      </a:r>
                      <a:r>
                        <a:rPr lang="en-US" sz="1000" dirty="0">
                          <a:effectLst/>
                        </a:rPr>
                        <a:t>0</a:t>
                      </a:r>
                      <a:r>
                        <a:rPr lang="en-US" sz="1000" spc="-200" dirty="0">
                          <a:effectLst/>
                        </a:rPr>
                        <a:t> </a:t>
                      </a:r>
                      <a:r>
                        <a:rPr lang="en-US" sz="1000" dirty="0">
                          <a:effectLst/>
                        </a:rPr>
                        <a:t>(8HP);</a:t>
                      </a:r>
                      <a:r>
                        <a:rPr lang="en-US" sz="1000" spc="-200" dirty="0">
                          <a:effectLst/>
                        </a:rPr>
                        <a:t> </a:t>
                      </a:r>
                      <a:r>
                        <a:rPr lang="en-US" sz="1000" dirty="0">
                          <a:effectLst/>
                        </a:rPr>
                        <a:t>1</a:t>
                      </a:r>
                      <a:r>
                        <a:rPr lang="en-US" sz="1000" spc="-200" dirty="0">
                          <a:effectLst/>
                        </a:rPr>
                        <a:t> </a:t>
                      </a:r>
                      <a:r>
                        <a:rPr lang="en-US" sz="1000" dirty="0">
                          <a:effectLst/>
                        </a:rPr>
                        <a:t>(10HP);</a:t>
                      </a:r>
                      <a:r>
                        <a:rPr lang="en-US" sz="1000" spc="-200" dirty="0">
                          <a:effectLst/>
                        </a:rPr>
                        <a:t> </a:t>
                      </a:r>
                      <a:r>
                        <a:rPr lang="en-US" sz="1000" dirty="0">
                          <a:effectLst/>
                        </a:rPr>
                        <a:t>2</a:t>
                      </a:r>
                      <a:r>
                        <a:rPr lang="en-US" sz="1000" spc="-200" dirty="0">
                          <a:effectLst/>
                        </a:rPr>
                        <a:t> </a:t>
                      </a:r>
                      <a:r>
                        <a:rPr lang="en-US" sz="1000" dirty="0">
                          <a:effectLst/>
                        </a:rPr>
                        <a:t>(12HP);</a:t>
                      </a:r>
                      <a:r>
                        <a:rPr lang="en-US" sz="1000" spc="-200" dirty="0">
                          <a:effectLst/>
                        </a:rPr>
                        <a:t> </a:t>
                      </a:r>
                      <a:r>
                        <a:rPr lang="en-US" sz="1000" dirty="0">
                          <a:effectLst/>
                        </a:rPr>
                        <a:t>3</a:t>
                      </a:r>
                      <a:r>
                        <a:rPr lang="en-US" sz="1000" spc="-200" dirty="0">
                          <a:effectLst/>
                        </a:rPr>
                        <a:t> </a:t>
                      </a:r>
                      <a:r>
                        <a:rPr lang="en-US" sz="1000" dirty="0">
                          <a:effectLst/>
                        </a:rPr>
                        <a:t>(14HP);</a:t>
                      </a:r>
                      <a:r>
                        <a:rPr lang="en-US" sz="1000" spc="-200" dirty="0">
                          <a:effectLst/>
                        </a:rPr>
                        <a:t> </a:t>
                      </a:r>
                      <a:r>
                        <a:rPr lang="en-US" sz="1000" dirty="0">
                          <a:effectLst/>
                        </a:rPr>
                        <a:t>4</a:t>
                      </a:r>
                      <a:r>
                        <a:rPr lang="en-US" sz="1000" spc="-200" dirty="0">
                          <a:effectLst/>
                        </a:rPr>
                        <a:t> </a:t>
                      </a:r>
                      <a:r>
                        <a:rPr lang="en-US" sz="1000" dirty="0">
                          <a:effectLst/>
                        </a:rPr>
                        <a:t>(16HP);</a:t>
                      </a:r>
                      <a:r>
                        <a:rPr lang="en-US" sz="1000" spc="-200" dirty="0">
                          <a:effectLst/>
                        </a:rPr>
                        <a:t> </a:t>
                      </a:r>
                      <a:r>
                        <a:rPr lang="en-US" sz="1000" dirty="0">
                          <a:effectLst/>
                        </a:rPr>
                        <a:t>5</a:t>
                      </a:r>
                      <a:r>
                        <a:rPr lang="en-US" sz="1000" spc="-200" dirty="0">
                          <a:effectLst/>
                        </a:rPr>
                        <a:t> </a:t>
                      </a:r>
                      <a:r>
                        <a:rPr lang="en-US" sz="1000" dirty="0">
                          <a:effectLst/>
                        </a:rPr>
                        <a:t>(18HP);</a:t>
                      </a:r>
                      <a:r>
                        <a:rPr lang="en-US" sz="1000" spc="-200" dirty="0">
                          <a:effectLst/>
                        </a:rPr>
                        <a:t> </a:t>
                      </a:r>
                      <a:r>
                        <a:rPr lang="en-US" sz="1000" dirty="0">
                          <a:effectLst/>
                        </a:rPr>
                        <a:t>6</a:t>
                      </a:r>
                      <a:r>
                        <a:rPr lang="en-US" sz="1000" spc="-200" dirty="0">
                          <a:effectLst/>
                        </a:rPr>
                        <a:t> </a:t>
                      </a:r>
                      <a:r>
                        <a:rPr lang="en-US" sz="1000" dirty="0">
                          <a:effectLst/>
                        </a:rPr>
                        <a:t>(20HP);</a:t>
                      </a:r>
                      <a:endParaRPr lang="tr-TR" sz="1000" dirty="0">
                        <a:effectLst/>
                      </a:endParaRPr>
                    </a:p>
                    <a:p>
                      <a:pPr marL="44450">
                        <a:lnSpc>
                          <a:spcPts val="1110"/>
                        </a:lnSpc>
                        <a:spcAft>
                          <a:spcPts val="0"/>
                        </a:spcAft>
                      </a:pPr>
                      <a:r>
                        <a:rPr lang="en-US" sz="1000" dirty="0">
                          <a:effectLst/>
                        </a:rPr>
                        <a:t>7 (22HP); 8 (24HP); 9 (26HP); A (28HP); B (30HP); C (32HP)</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942401"/>
                  </a:ext>
                </a:extLst>
              </a:tr>
              <a:tr h="262661">
                <a:tc>
                  <a:txBody>
                    <a:bodyPr/>
                    <a:lstStyle/>
                    <a:p>
                      <a:pPr marL="23495" algn="ctr">
                        <a:lnSpc>
                          <a:spcPts val="1125"/>
                        </a:lnSpc>
                        <a:spcAft>
                          <a:spcPts val="0"/>
                        </a:spcAft>
                      </a:pPr>
                      <a:r>
                        <a:rPr lang="en-US" sz="900" dirty="0">
                          <a:effectLst/>
                        </a:rPr>
                        <a:t>2</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Number of outdoor units</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en-US" sz="1000" dirty="0">
                          <a:effectLst/>
                        </a:rPr>
                        <a:t>Only available for master unit.</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719334"/>
                  </a:ext>
                </a:extLst>
              </a:tr>
              <a:tr h="253656">
                <a:tc>
                  <a:txBody>
                    <a:bodyPr/>
                    <a:lstStyle/>
                    <a:p>
                      <a:pPr marL="23495" algn="ctr">
                        <a:lnSpc>
                          <a:spcPts val="1125"/>
                        </a:lnSpc>
                        <a:spcAft>
                          <a:spcPts val="0"/>
                        </a:spcAft>
                      </a:pPr>
                      <a:r>
                        <a:rPr lang="en-US" sz="900" dirty="0">
                          <a:effectLst/>
                        </a:rPr>
                        <a:t>3</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Number of indoor units as set on PCB</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Only available for master unit.</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251228"/>
                  </a:ext>
                </a:extLst>
              </a:tr>
              <a:tr h="252033">
                <a:tc>
                  <a:txBody>
                    <a:bodyPr/>
                    <a:lstStyle/>
                    <a:p>
                      <a:pPr marL="23495" algn="ctr">
                        <a:lnSpc>
                          <a:spcPts val="1125"/>
                        </a:lnSpc>
                        <a:spcAft>
                          <a:spcPts val="0"/>
                        </a:spcAft>
                      </a:pPr>
                      <a:r>
                        <a:rPr lang="en-US" sz="900" dirty="0">
                          <a:effectLst/>
                        </a:rPr>
                        <a:t>4</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Total capacity of the outdoor units</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Only available for master unit. display on slave units makes no sense</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8199284"/>
                  </a:ext>
                </a:extLst>
              </a:tr>
              <a:tr h="285750">
                <a:tc>
                  <a:txBody>
                    <a:bodyPr/>
                    <a:lstStyle/>
                    <a:p>
                      <a:pPr marL="23495" algn="ctr">
                        <a:lnSpc>
                          <a:spcPts val="1125"/>
                        </a:lnSpc>
                        <a:spcAft>
                          <a:spcPts val="0"/>
                        </a:spcAft>
                      </a:pPr>
                      <a:r>
                        <a:rPr lang="en-US" sz="900" dirty="0">
                          <a:effectLst/>
                        </a:rPr>
                        <a:t>5</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Total capacity requirement of the indoor units</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Only available for master unit.</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1690481"/>
                  </a:ext>
                </a:extLst>
              </a:tr>
              <a:tr h="247650">
                <a:tc>
                  <a:txBody>
                    <a:bodyPr/>
                    <a:lstStyle/>
                    <a:p>
                      <a:pPr marL="23495" algn="ctr">
                        <a:lnSpc>
                          <a:spcPts val="1260"/>
                        </a:lnSpc>
                        <a:spcAft>
                          <a:spcPts val="0"/>
                        </a:spcAft>
                      </a:pPr>
                      <a:r>
                        <a:rPr lang="en-US" sz="900" dirty="0">
                          <a:effectLst/>
                        </a:rPr>
                        <a:t>6</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Total capacity requirement correction of the</a:t>
                      </a:r>
                      <a:r>
                        <a:rPr lang="tr-TR" sz="1400" kern="1200" dirty="0">
                          <a:solidFill>
                            <a:schemeClr val="dk1"/>
                          </a:solidFill>
                          <a:effectLst/>
                          <a:latin typeface="+mn-lt"/>
                          <a:ea typeface="+mn-ea"/>
                          <a:cs typeface="+mn-cs"/>
                        </a:rPr>
                        <a:t> </a:t>
                      </a:r>
                      <a:r>
                        <a:rPr lang="tr-TR" sz="1400" kern="1200" dirty="0" err="1">
                          <a:solidFill>
                            <a:schemeClr val="dk1"/>
                          </a:solidFill>
                          <a:effectLst/>
                          <a:latin typeface="+mn-lt"/>
                          <a:ea typeface="+mn-ea"/>
                          <a:cs typeface="+mn-cs"/>
                        </a:rPr>
                        <a:t>master</a:t>
                      </a:r>
                      <a:r>
                        <a:rPr lang="tr-TR" sz="1400" kern="1200" dirty="0">
                          <a:solidFill>
                            <a:schemeClr val="dk1"/>
                          </a:solidFill>
                          <a:effectLst/>
                          <a:latin typeface="+mn-lt"/>
                          <a:ea typeface="+mn-ea"/>
                          <a:cs typeface="+mn-cs"/>
                        </a:rPr>
                        <a:t> </a:t>
                      </a:r>
                      <a:r>
                        <a:rPr lang="tr-TR" sz="1400" kern="1200" dirty="0" err="1">
                          <a:solidFill>
                            <a:schemeClr val="dk1"/>
                          </a:solidFill>
                          <a:effectLst/>
                          <a:latin typeface="+mn-lt"/>
                          <a:ea typeface="+mn-ea"/>
                          <a:cs typeface="+mn-cs"/>
                        </a:rPr>
                        <a:t>unit</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Only available for master unit.</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953482"/>
                  </a:ext>
                </a:extLst>
              </a:tr>
              <a:tr h="243993">
                <a:tc>
                  <a:txBody>
                    <a:bodyPr/>
                    <a:lstStyle/>
                    <a:p>
                      <a:pPr marL="23495" algn="ctr">
                        <a:lnSpc>
                          <a:spcPts val="1125"/>
                        </a:lnSpc>
                        <a:spcAft>
                          <a:spcPts val="0"/>
                        </a:spcAft>
                      </a:pPr>
                      <a:r>
                        <a:rPr lang="en-US" sz="900" dirty="0">
                          <a:effectLst/>
                        </a:rPr>
                        <a:t>7</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Operating mode</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en-US" sz="1000" dirty="0">
                          <a:effectLst/>
                        </a:rPr>
                        <a:t>Operation mode: 0 (OFF); 2 (cooling); 3 (heating); 4 (forced cooling)</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0586673"/>
                  </a:ext>
                </a:extLst>
              </a:tr>
              <a:tr h="251307">
                <a:tc>
                  <a:txBody>
                    <a:bodyPr/>
                    <a:lstStyle/>
                    <a:p>
                      <a:pPr marL="23495" algn="ctr">
                        <a:lnSpc>
                          <a:spcPts val="1125"/>
                        </a:lnSpc>
                        <a:spcAft>
                          <a:spcPts val="0"/>
                        </a:spcAft>
                      </a:pPr>
                      <a:r>
                        <a:rPr lang="en-US" sz="900" dirty="0">
                          <a:effectLst/>
                        </a:rPr>
                        <a:t>8</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Actual operating capacity of the outdoor unit</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479444"/>
                  </a:ext>
                </a:extLst>
              </a:tr>
              <a:tr h="257175">
                <a:tc>
                  <a:txBody>
                    <a:bodyPr/>
                    <a:lstStyle/>
                    <a:p>
                      <a:pPr marL="23495" algn="ctr">
                        <a:lnSpc>
                          <a:spcPts val="1125"/>
                        </a:lnSpc>
                        <a:spcAft>
                          <a:spcPts val="0"/>
                        </a:spcAft>
                      </a:pPr>
                      <a:r>
                        <a:rPr lang="en-US" sz="900" dirty="0">
                          <a:effectLst/>
                        </a:rPr>
                        <a:t>9</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Fan A speed index</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tr-TR" sz="1000" dirty="0" err="1">
                          <a:effectLst/>
                        </a:rPr>
                        <a:t>Range</a:t>
                      </a:r>
                      <a:r>
                        <a:rPr lang="en-US" sz="1000" dirty="0">
                          <a:effectLst/>
                        </a:rPr>
                        <a:t> 1 (</a:t>
                      </a:r>
                      <a:r>
                        <a:rPr lang="tr-TR" sz="1000" dirty="0" err="1">
                          <a:effectLst/>
                        </a:rPr>
                        <a:t>slowest</a:t>
                      </a:r>
                      <a:r>
                        <a:rPr lang="en-US" sz="1000" dirty="0">
                          <a:effectLst/>
                        </a:rPr>
                        <a:t>) </a:t>
                      </a:r>
                      <a:r>
                        <a:rPr lang="tr-TR" sz="1000" dirty="0">
                          <a:effectLst/>
                        </a:rPr>
                        <a:t>--- </a:t>
                      </a:r>
                      <a:r>
                        <a:rPr lang="en-US" sz="1000" dirty="0">
                          <a:effectLst/>
                        </a:rPr>
                        <a:t>35 (</a:t>
                      </a:r>
                      <a:r>
                        <a:rPr lang="tr-TR" sz="1000" dirty="0" err="1">
                          <a:effectLst/>
                        </a:rPr>
                        <a:t>fastest</a:t>
                      </a: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414744"/>
                  </a:ext>
                </a:extLst>
              </a:tr>
              <a:tr h="276225">
                <a:tc>
                  <a:txBody>
                    <a:bodyPr/>
                    <a:lstStyle/>
                    <a:p>
                      <a:pPr marL="23495" algn="ctr">
                        <a:lnSpc>
                          <a:spcPts val="1125"/>
                        </a:lnSpc>
                        <a:spcAft>
                          <a:spcPts val="0"/>
                        </a:spcAft>
                      </a:pPr>
                      <a:r>
                        <a:rPr lang="en-US" sz="900" dirty="0">
                          <a:effectLst/>
                        </a:rPr>
                        <a:t>10</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Fan </a:t>
                      </a:r>
                      <a:r>
                        <a:rPr lang="tr-TR" sz="1400" kern="1200" dirty="0">
                          <a:solidFill>
                            <a:schemeClr val="dk1"/>
                          </a:solidFill>
                          <a:effectLst/>
                          <a:latin typeface="+mn-lt"/>
                          <a:ea typeface="+mn-ea"/>
                          <a:cs typeface="+mn-cs"/>
                        </a:rPr>
                        <a:t>B</a:t>
                      </a:r>
                      <a:r>
                        <a:rPr lang="en-US" sz="1400" kern="1200" dirty="0">
                          <a:solidFill>
                            <a:schemeClr val="dk1"/>
                          </a:solidFill>
                          <a:effectLst/>
                          <a:latin typeface="+mn-lt"/>
                          <a:ea typeface="+mn-ea"/>
                          <a:cs typeface="+mn-cs"/>
                        </a:rPr>
                        <a:t> speed index</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tr-TR" sz="1000" dirty="0" err="1">
                          <a:effectLst/>
                        </a:rPr>
                        <a:t>Range</a:t>
                      </a:r>
                      <a:r>
                        <a:rPr lang="en-US" sz="1000" dirty="0">
                          <a:effectLst/>
                        </a:rPr>
                        <a:t> 1 (</a:t>
                      </a:r>
                      <a:r>
                        <a:rPr lang="tr-TR" sz="1000" dirty="0" err="1">
                          <a:effectLst/>
                        </a:rPr>
                        <a:t>slowest</a:t>
                      </a:r>
                      <a:r>
                        <a:rPr lang="en-US" sz="1000" dirty="0">
                          <a:effectLst/>
                        </a:rPr>
                        <a:t>) </a:t>
                      </a:r>
                      <a:r>
                        <a:rPr lang="tr-TR" sz="1000" dirty="0">
                          <a:effectLst/>
                        </a:rPr>
                        <a:t> --- </a:t>
                      </a:r>
                      <a:r>
                        <a:rPr lang="en-US" sz="1000" dirty="0">
                          <a:effectLst/>
                        </a:rPr>
                        <a:t>35 (</a:t>
                      </a:r>
                      <a:r>
                        <a:rPr lang="tr-TR" sz="1000" dirty="0" err="1">
                          <a:effectLst/>
                        </a:rPr>
                        <a:t>fastest</a:t>
                      </a: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6082323"/>
                  </a:ext>
                </a:extLst>
              </a:tr>
              <a:tr h="295641">
                <a:tc>
                  <a:txBody>
                    <a:bodyPr/>
                    <a:lstStyle/>
                    <a:p>
                      <a:pPr marL="23495" algn="ctr">
                        <a:lnSpc>
                          <a:spcPts val="1125"/>
                        </a:lnSpc>
                        <a:spcAft>
                          <a:spcPts val="0"/>
                        </a:spcAft>
                      </a:pPr>
                      <a:r>
                        <a:rPr lang="en-US" sz="900" dirty="0">
                          <a:effectLst/>
                        </a:rPr>
                        <a:t>11</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fr-FR" sz="1400" kern="1200" dirty="0">
                          <a:solidFill>
                            <a:schemeClr val="dk1"/>
                          </a:solidFill>
                          <a:effectLst/>
                          <a:latin typeface="+mn-lt"/>
                          <a:ea typeface="+mn-ea"/>
                          <a:cs typeface="+mn-cs"/>
                        </a:rPr>
                        <a:t>T2/T2B </a:t>
                      </a:r>
                      <a:r>
                        <a:rPr lang="fr-FR" sz="1400" kern="1200" dirty="0" err="1">
                          <a:solidFill>
                            <a:schemeClr val="dk1"/>
                          </a:solidFill>
                          <a:effectLst/>
                          <a:latin typeface="+mn-lt"/>
                          <a:ea typeface="+mn-ea"/>
                          <a:cs typeface="+mn-cs"/>
                        </a:rPr>
                        <a:t>average</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temperature</a:t>
                      </a:r>
                      <a:r>
                        <a:rPr lang="fr-FR" sz="1400" kern="1200" dirty="0">
                          <a:solidFill>
                            <a:schemeClr val="dk1"/>
                          </a:solidFill>
                          <a:effectLst/>
                          <a:latin typeface="+mn-lt"/>
                          <a:ea typeface="+mn-ea"/>
                          <a:cs typeface="+mn-cs"/>
                        </a:rPr>
                        <a:t> [ °C]</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127863"/>
                  </a:ext>
                </a:extLst>
              </a:tr>
              <a:tr h="285750">
                <a:tc>
                  <a:txBody>
                    <a:bodyPr/>
                    <a:lstStyle/>
                    <a:p>
                      <a:pPr marL="23495" algn="ctr">
                        <a:lnSpc>
                          <a:spcPts val="1125"/>
                        </a:lnSpc>
                        <a:spcAft>
                          <a:spcPts val="0"/>
                        </a:spcAft>
                      </a:pPr>
                      <a:r>
                        <a:rPr lang="en-US" sz="900" dirty="0">
                          <a:effectLst/>
                        </a:rPr>
                        <a:t>12</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en-US" sz="1400" kern="1200" dirty="0">
                          <a:solidFill>
                            <a:schemeClr val="dk1"/>
                          </a:solidFill>
                          <a:effectLst/>
                          <a:latin typeface="+mn-lt"/>
                          <a:ea typeface="+mn-ea"/>
                          <a:cs typeface="+mn-cs"/>
                        </a:rPr>
                        <a:t>Main heat exchanger pipe (T3) temperature [ °C]</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7583876"/>
                  </a:ext>
                </a:extLst>
              </a:tr>
              <a:tr h="304800">
                <a:tc>
                  <a:txBody>
                    <a:bodyPr/>
                    <a:lstStyle/>
                    <a:p>
                      <a:pPr marL="23495" algn="ctr">
                        <a:lnSpc>
                          <a:spcPts val="1125"/>
                        </a:lnSpc>
                        <a:spcAft>
                          <a:spcPts val="0"/>
                        </a:spcAft>
                      </a:pPr>
                      <a:r>
                        <a:rPr lang="en-US" sz="900" dirty="0">
                          <a:effectLst/>
                        </a:rPr>
                        <a:t>13</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822716" rtl="0" eaLnBrk="1" latinLnBrk="0" hangingPunct="1">
                        <a:lnSpc>
                          <a:spcPts val="1125"/>
                        </a:lnSpc>
                        <a:spcAft>
                          <a:spcPts val="0"/>
                        </a:spcAft>
                      </a:pPr>
                      <a:r>
                        <a:rPr lang="fr-FR" sz="1400" kern="1200" dirty="0" err="1">
                          <a:solidFill>
                            <a:schemeClr val="dk1"/>
                          </a:solidFill>
                          <a:effectLst/>
                          <a:latin typeface="+mn-lt"/>
                          <a:ea typeface="+mn-ea"/>
                          <a:cs typeface="+mn-cs"/>
                        </a:rPr>
                        <a:t>Outdoor</a:t>
                      </a:r>
                      <a:r>
                        <a:rPr lang="fr-FR" sz="1400" kern="1200" dirty="0">
                          <a:solidFill>
                            <a:schemeClr val="dk1"/>
                          </a:solidFill>
                          <a:effectLst/>
                          <a:latin typeface="+mn-lt"/>
                          <a:ea typeface="+mn-ea"/>
                          <a:cs typeface="+mn-cs"/>
                        </a:rPr>
                        <a:t> ambient (T4) </a:t>
                      </a:r>
                      <a:r>
                        <a:rPr lang="fr-FR" sz="1400" kern="1200" dirty="0" err="1">
                          <a:solidFill>
                            <a:schemeClr val="dk1"/>
                          </a:solidFill>
                          <a:effectLst/>
                          <a:latin typeface="+mn-lt"/>
                          <a:ea typeface="+mn-ea"/>
                          <a:cs typeface="+mn-cs"/>
                        </a:rPr>
                        <a:t>temperature</a:t>
                      </a:r>
                      <a:r>
                        <a:rPr lang="fr-FR" sz="1400" kern="1200" dirty="0">
                          <a:solidFill>
                            <a:schemeClr val="dk1"/>
                          </a:solidFill>
                          <a:effectLst/>
                          <a:latin typeface="+mn-lt"/>
                          <a:ea typeface="+mn-ea"/>
                          <a:cs typeface="+mn-cs"/>
                        </a:rPr>
                        <a:t> [ °C]</a:t>
                      </a:r>
                      <a:endParaRPr lang="tr-TR" sz="14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938406"/>
                  </a:ext>
                </a:extLst>
              </a:tr>
            </a:tbl>
          </a:graphicData>
        </a:graphic>
      </p:graphicFrame>
      <p:sp>
        <p:nvSpPr>
          <p:cNvPr id="9" name="Rectangle 5">
            <a:extLst>
              <a:ext uri="{FF2B5EF4-FFF2-40B4-BE49-F238E27FC236}">
                <a16:creationId xmlns:a16="http://schemas.microsoft.com/office/drawing/2014/main" id="{BDC1D87A-C0B8-4A99-A14A-EA985C5BF7CC}"/>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282002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Monitoring</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graphicFrame>
        <p:nvGraphicFramePr>
          <p:cNvPr id="4" name="Tablo 3"/>
          <p:cNvGraphicFramePr>
            <a:graphicFrameLocks noGrp="1"/>
          </p:cNvGraphicFramePr>
          <p:nvPr>
            <p:extLst>
              <p:ext uri="{D42A27DB-BD31-4B8C-83A1-F6EECF244321}">
                <p14:modId xmlns:p14="http://schemas.microsoft.com/office/powerpoint/2010/main" val="2735231060"/>
              </p:ext>
            </p:extLst>
          </p:nvPr>
        </p:nvGraphicFramePr>
        <p:xfrm>
          <a:off x="410845" y="1406525"/>
          <a:ext cx="9237980" cy="3995420"/>
        </p:xfrm>
        <a:graphic>
          <a:graphicData uri="http://schemas.openxmlformats.org/drawingml/2006/table">
            <a:tbl>
              <a:tblPr firstCol="1">
                <a:tableStyleId>{5C22544A-7EE6-4342-B048-85BDC9FD1C3A}</a:tableStyleId>
              </a:tblPr>
              <a:tblGrid>
                <a:gridCol w="569106">
                  <a:extLst>
                    <a:ext uri="{9D8B030D-6E8A-4147-A177-3AD203B41FA5}">
                      <a16:colId xmlns:a16="http://schemas.microsoft.com/office/drawing/2014/main" val="902060537"/>
                    </a:ext>
                  </a:extLst>
                </a:gridCol>
                <a:gridCol w="4664859">
                  <a:extLst>
                    <a:ext uri="{9D8B030D-6E8A-4147-A177-3AD203B41FA5}">
                      <a16:colId xmlns:a16="http://schemas.microsoft.com/office/drawing/2014/main" val="727778623"/>
                    </a:ext>
                  </a:extLst>
                </a:gridCol>
                <a:gridCol w="4004015">
                  <a:extLst>
                    <a:ext uri="{9D8B030D-6E8A-4147-A177-3AD203B41FA5}">
                      <a16:colId xmlns:a16="http://schemas.microsoft.com/office/drawing/2014/main" val="2607585285"/>
                    </a:ext>
                  </a:extLst>
                </a:gridCol>
              </a:tblGrid>
              <a:tr h="295275">
                <a:tc>
                  <a:txBody>
                    <a:bodyPr/>
                    <a:lstStyle/>
                    <a:p>
                      <a:pPr marL="23495" algn="ctr">
                        <a:lnSpc>
                          <a:spcPts val="1260"/>
                        </a:lnSpc>
                        <a:spcAft>
                          <a:spcPts val="0"/>
                        </a:spcAft>
                      </a:pPr>
                      <a:r>
                        <a:rPr lang="en-US" sz="900" dirty="0">
                          <a:effectLst/>
                        </a:rPr>
                        <a:t>14</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latinLnBrk="0" hangingPunct="1">
                        <a:lnSpc>
                          <a:spcPts val="1125"/>
                        </a:lnSpc>
                        <a:spcAft>
                          <a:spcPts val="0"/>
                        </a:spcAft>
                      </a:pPr>
                      <a:r>
                        <a:rPr lang="en-US" sz="1200" kern="1200" dirty="0">
                          <a:solidFill>
                            <a:schemeClr val="dk1"/>
                          </a:solidFill>
                          <a:effectLst/>
                          <a:latin typeface="+mn-lt"/>
                          <a:ea typeface="+mn-ea"/>
                          <a:cs typeface="+mn-cs"/>
                        </a:rPr>
                        <a:t>Plate heat exchanger cooling refrigerant inlet</a:t>
                      </a:r>
                      <a:r>
                        <a:rPr lang="tr-TR" sz="1200" kern="1200" dirty="0">
                          <a:solidFill>
                            <a:schemeClr val="dk1"/>
                          </a:solidFill>
                          <a:effectLst/>
                          <a:latin typeface="+mn-lt"/>
                          <a:ea typeface="+mn-ea"/>
                          <a:cs typeface="+mn-cs"/>
                        </a:rPr>
                        <a:t> (T6A) </a:t>
                      </a:r>
                      <a:r>
                        <a:rPr lang="tr-TR" sz="1200" kern="1200" dirty="0" err="1">
                          <a:solidFill>
                            <a:schemeClr val="dk1"/>
                          </a:solidFill>
                          <a:effectLst/>
                          <a:latin typeface="+mn-lt"/>
                          <a:ea typeface="+mn-ea"/>
                          <a:cs typeface="+mn-cs"/>
                        </a:rPr>
                        <a:t>temperature</a:t>
                      </a:r>
                      <a:r>
                        <a:rPr lang="tr-TR" sz="1200" kern="1200" dirty="0">
                          <a:solidFill>
                            <a:schemeClr val="dk1"/>
                          </a:solidFill>
                          <a:effectLst/>
                          <a:latin typeface="+mn-lt"/>
                          <a:ea typeface="+mn-ea"/>
                          <a:cs typeface="+mn-cs"/>
                        </a:rPr>
                        <a:t> [ °C]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latinLnBrk="0" hangingPunct="1">
                        <a:lnSpc>
                          <a:spcPts val="1125"/>
                        </a:lnSpc>
                        <a:spcAft>
                          <a:spcPts val="0"/>
                        </a:spcAft>
                      </a:pPr>
                      <a:r>
                        <a:rPr lang="en-US" sz="900" kern="1200" dirty="0">
                          <a:solidFill>
                            <a:schemeClr val="dk1"/>
                          </a:solidFill>
                          <a:effectLst/>
                          <a:latin typeface="+mn-lt"/>
                          <a:ea typeface="+mn-ea"/>
                          <a:cs typeface="+mn-cs"/>
                        </a:rPr>
                        <a:t> </a:t>
                      </a:r>
                      <a:endParaRPr lang="tr-TR" sz="9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4780991"/>
                  </a:ext>
                </a:extLst>
              </a:tr>
              <a:tr h="279400">
                <a:tc>
                  <a:txBody>
                    <a:bodyPr/>
                    <a:lstStyle/>
                    <a:p>
                      <a:pPr marL="23495" algn="ctr">
                        <a:lnSpc>
                          <a:spcPts val="1260"/>
                        </a:lnSpc>
                        <a:spcAft>
                          <a:spcPts val="0"/>
                        </a:spcAft>
                      </a:pPr>
                      <a:r>
                        <a:rPr lang="en-US" sz="900" dirty="0">
                          <a:effectLst/>
                        </a:rPr>
                        <a:t>15</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Plate heat exchanger cooling refrigerant outlet(T6B) temperature [ °C]</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6668275"/>
                  </a:ext>
                </a:extLst>
              </a:tr>
              <a:tr h="247650">
                <a:tc>
                  <a:txBody>
                    <a:bodyPr/>
                    <a:lstStyle/>
                    <a:p>
                      <a:pPr marL="23495" algn="ctr">
                        <a:lnSpc>
                          <a:spcPts val="1125"/>
                        </a:lnSpc>
                        <a:spcAft>
                          <a:spcPts val="0"/>
                        </a:spcAft>
                      </a:pPr>
                      <a:r>
                        <a:rPr lang="en-US" sz="900" dirty="0">
                          <a:effectLst/>
                        </a:rPr>
                        <a:t>16</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en-US" sz="1200" kern="1200" dirty="0">
                          <a:solidFill>
                            <a:schemeClr val="dk1"/>
                          </a:solidFill>
                          <a:effectLst/>
                          <a:latin typeface="+mn-lt"/>
                          <a:ea typeface="+mn-ea"/>
                          <a:cs typeface="+mn-cs"/>
                        </a:rPr>
                        <a:t>Discharge temperature of compressor A [ °C]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4579509"/>
                  </a:ext>
                </a:extLst>
              </a:tr>
              <a:tr h="276225">
                <a:tc>
                  <a:txBody>
                    <a:bodyPr/>
                    <a:lstStyle/>
                    <a:p>
                      <a:pPr marL="23495" algn="ctr">
                        <a:lnSpc>
                          <a:spcPts val="1125"/>
                        </a:lnSpc>
                        <a:spcAft>
                          <a:spcPts val="0"/>
                        </a:spcAft>
                      </a:pPr>
                      <a:r>
                        <a:rPr lang="en-US" sz="900" dirty="0">
                          <a:effectLst/>
                        </a:rPr>
                        <a:t>17</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en-US" sz="1200" kern="1200" dirty="0">
                          <a:solidFill>
                            <a:schemeClr val="dk1"/>
                          </a:solidFill>
                          <a:effectLst/>
                          <a:latin typeface="+mn-lt"/>
                          <a:ea typeface="+mn-ea"/>
                          <a:cs typeface="+mn-cs"/>
                        </a:rPr>
                        <a:t>Discharge temperature of compressor B [ °C]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a:effectLst/>
                        </a:rPr>
                        <a:t> </a:t>
                      </a:r>
                      <a:endParaRPr lang="tr-TR" sz="11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240241"/>
                  </a:ext>
                </a:extLst>
              </a:tr>
              <a:tr h="295275">
                <a:tc>
                  <a:txBody>
                    <a:bodyPr/>
                    <a:lstStyle/>
                    <a:p>
                      <a:pPr marL="23495" algn="ctr">
                        <a:lnSpc>
                          <a:spcPts val="1125"/>
                        </a:lnSpc>
                        <a:spcAft>
                          <a:spcPts val="0"/>
                        </a:spcAft>
                      </a:pPr>
                      <a:r>
                        <a:rPr lang="en-US" sz="900" dirty="0">
                          <a:effectLst/>
                        </a:rPr>
                        <a:t>18</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en-US" sz="1200" kern="1200" dirty="0">
                          <a:solidFill>
                            <a:schemeClr val="dk1"/>
                          </a:solidFill>
                          <a:effectLst/>
                          <a:latin typeface="+mn-lt"/>
                          <a:ea typeface="+mn-ea"/>
                          <a:cs typeface="+mn-cs"/>
                        </a:rPr>
                        <a:t>Inverter-module heatsink temperature A [ °C]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904774"/>
                  </a:ext>
                </a:extLst>
              </a:tr>
              <a:tr h="276225">
                <a:tc>
                  <a:txBody>
                    <a:bodyPr/>
                    <a:lstStyle/>
                    <a:p>
                      <a:pPr marL="23495" algn="ctr">
                        <a:lnSpc>
                          <a:spcPts val="1125"/>
                        </a:lnSpc>
                        <a:spcAft>
                          <a:spcPts val="0"/>
                        </a:spcAft>
                      </a:pPr>
                      <a:r>
                        <a:rPr lang="en-US" sz="900" dirty="0">
                          <a:effectLst/>
                        </a:rPr>
                        <a:t>19</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dirty="0" err="1">
                          <a:solidFill>
                            <a:schemeClr val="dk1"/>
                          </a:solidFill>
                          <a:effectLst/>
                          <a:latin typeface="+mn-lt"/>
                          <a:ea typeface="+mn-ea"/>
                          <a:cs typeface="+mn-cs"/>
                        </a:rPr>
                        <a:t>Inverter-module</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heatsink</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temperature</a:t>
                      </a:r>
                      <a:r>
                        <a:rPr lang="tr-TR" sz="1200" kern="1200" dirty="0">
                          <a:solidFill>
                            <a:schemeClr val="dk1"/>
                          </a:solidFill>
                          <a:effectLst/>
                          <a:latin typeface="+mn-lt"/>
                          <a:ea typeface="+mn-ea"/>
                          <a:cs typeface="+mn-cs"/>
                        </a:rPr>
                        <a:t> B [ °C]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9136617"/>
                  </a:ext>
                </a:extLst>
              </a:tr>
              <a:tr h="247650">
                <a:tc>
                  <a:txBody>
                    <a:bodyPr/>
                    <a:lstStyle/>
                    <a:p>
                      <a:pPr marL="23495" algn="ctr">
                        <a:lnSpc>
                          <a:spcPts val="1125"/>
                        </a:lnSpc>
                        <a:spcAft>
                          <a:spcPts val="0"/>
                        </a:spcAft>
                      </a:pPr>
                      <a:r>
                        <a:rPr lang="en-US" sz="900" dirty="0">
                          <a:effectLst/>
                        </a:rPr>
                        <a:t>20</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en-US" sz="1200" kern="1200" dirty="0">
                          <a:solidFill>
                            <a:schemeClr val="dk1"/>
                          </a:solidFill>
                          <a:effectLst/>
                          <a:latin typeface="+mn-lt"/>
                          <a:ea typeface="+mn-ea"/>
                          <a:cs typeface="+mn-cs"/>
                        </a:rPr>
                        <a:t>Plate exchanger degree of superheat [ °C]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7589536"/>
                  </a:ext>
                </a:extLst>
              </a:tr>
              <a:tr h="266700">
                <a:tc>
                  <a:txBody>
                    <a:bodyPr/>
                    <a:lstStyle/>
                    <a:p>
                      <a:pPr marL="23495" algn="ctr">
                        <a:lnSpc>
                          <a:spcPts val="1125"/>
                        </a:lnSpc>
                        <a:spcAft>
                          <a:spcPts val="0"/>
                        </a:spcAft>
                      </a:pPr>
                      <a:r>
                        <a:rPr lang="en-US" sz="900" dirty="0">
                          <a:effectLst/>
                        </a:rPr>
                        <a:t>21</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dirty="0" err="1">
                          <a:solidFill>
                            <a:schemeClr val="dk1"/>
                          </a:solidFill>
                          <a:effectLst/>
                          <a:latin typeface="+mn-lt"/>
                          <a:ea typeface="+mn-ea"/>
                          <a:cs typeface="+mn-cs"/>
                        </a:rPr>
                        <a:t>Discharge</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superheat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degree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892141"/>
                  </a:ext>
                </a:extLst>
              </a:tr>
              <a:tr h="276225">
                <a:tc>
                  <a:txBody>
                    <a:bodyPr/>
                    <a:lstStyle/>
                    <a:p>
                      <a:pPr marL="23495" algn="ctr">
                        <a:lnSpc>
                          <a:spcPts val="1125"/>
                        </a:lnSpc>
                        <a:spcAft>
                          <a:spcPts val="0"/>
                        </a:spcAft>
                      </a:pPr>
                      <a:r>
                        <a:rPr lang="en-US" sz="900" dirty="0">
                          <a:effectLst/>
                        </a:rPr>
                        <a:t>22</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dirty="0" err="1">
                          <a:solidFill>
                            <a:schemeClr val="dk1"/>
                          </a:solidFill>
                          <a:effectLst/>
                          <a:latin typeface="+mn-lt"/>
                          <a:ea typeface="+mn-ea"/>
                          <a:cs typeface="+mn-cs"/>
                        </a:rPr>
                        <a:t>Inverter</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compressor</a:t>
                      </a:r>
                      <a:r>
                        <a:rPr lang="tr-TR" sz="1200" kern="1200" dirty="0">
                          <a:solidFill>
                            <a:schemeClr val="dk1"/>
                          </a:solidFill>
                          <a:effectLst/>
                          <a:latin typeface="+mn-lt"/>
                          <a:ea typeface="+mn-ea"/>
                          <a:cs typeface="+mn-cs"/>
                        </a:rPr>
                        <a:t> A </a:t>
                      </a:r>
                      <a:r>
                        <a:rPr lang="tr-TR" sz="1200" kern="1200" dirty="0" err="1">
                          <a:solidFill>
                            <a:schemeClr val="dk1"/>
                          </a:solidFill>
                          <a:effectLst/>
                          <a:latin typeface="+mn-lt"/>
                          <a:ea typeface="+mn-ea"/>
                          <a:cs typeface="+mn-cs"/>
                        </a:rPr>
                        <a:t>current</a:t>
                      </a:r>
                      <a:r>
                        <a:rPr lang="tr-TR" sz="1200" kern="1200" dirty="0">
                          <a:solidFill>
                            <a:schemeClr val="dk1"/>
                          </a:solidFill>
                          <a:effectLst/>
                          <a:latin typeface="+mn-lt"/>
                          <a:ea typeface="+mn-ea"/>
                          <a:cs typeface="+mn-cs"/>
                        </a:rPr>
                        <a:t> [A]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093012"/>
                  </a:ext>
                </a:extLst>
              </a:tr>
              <a:tr h="276225">
                <a:tc>
                  <a:txBody>
                    <a:bodyPr/>
                    <a:lstStyle/>
                    <a:p>
                      <a:pPr marL="23495" algn="ctr">
                        <a:lnSpc>
                          <a:spcPts val="1125"/>
                        </a:lnSpc>
                        <a:spcAft>
                          <a:spcPts val="0"/>
                        </a:spcAft>
                      </a:pPr>
                      <a:r>
                        <a:rPr lang="en-US" sz="900" dirty="0">
                          <a:effectLst/>
                        </a:rPr>
                        <a:t>23</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dirty="0" err="1">
                          <a:solidFill>
                            <a:schemeClr val="dk1"/>
                          </a:solidFill>
                          <a:effectLst/>
                          <a:latin typeface="+mn-lt"/>
                          <a:ea typeface="+mn-ea"/>
                          <a:cs typeface="+mn-cs"/>
                        </a:rPr>
                        <a:t>Inverter</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compressor</a:t>
                      </a:r>
                      <a:r>
                        <a:rPr lang="tr-TR" sz="1200" kern="1200" dirty="0">
                          <a:solidFill>
                            <a:schemeClr val="dk1"/>
                          </a:solidFill>
                          <a:effectLst/>
                          <a:latin typeface="+mn-lt"/>
                          <a:ea typeface="+mn-ea"/>
                          <a:cs typeface="+mn-cs"/>
                        </a:rPr>
                        <a:t> B </a:t>
                      </a:r>
                      <a:r>
                        <a:rPr lang="tr-TR" sz="1200" kern="1200" dirty="0" err="1">
                          <a:solidFill>
                            <a:schemeClr val="dk1"/>
                          </a:solidFill>
                          <a:effectLst/>
                          <a:latin typeface="+mn-lt"/>
                          <a:ea typeface="+mn-ea"/>
                          <a:cs typeface="+mn-cs"/>
                        </a:rPr>
                        <a:t>current</a:t>
                      </a:r>
                      <a:r>
                        <a:rPr lang="tr-TR" sz="1200" kern="1200" dirty="0">
                          <a:solidFill>
                            <a:schemeClr val="dk1"/>
                          </a:solidFill>
                          <a:effectLst/>
                          <a:latin typeface="+mn-lt"/>
                          <a:ea typeface="+mn-ea"/>
                          <a:cs typeface="+mn-cs"/>
                        </a:rPr>
                        <a:t> [A]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66132"/>
                  </a:ext>
                </a:extLst>
              </a:tr>
              <a:tr h="361950">
                <a:tc>
                  <a:txBody>
                    <a:bodyPr/>
                    <a:lstStyle/>
                    <a:p>
                      <a:pPr marL="23495" algn="ctr">
                        <a:lnSpc>
                          <a:spcPts val="1260"/>
                        </a:lnSpc>
                        <a:spcAft>
                          <a:spcPts val="0"/>
                        </a:spcAft>
                      </a:pPr>
                      <a:r>
                        <a:rPr lang="en-US" sz="900" dirty="0">
                          <a:effectLst/>
                        </a:rPr>
                        <a:t>24</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60"/>
                        </a:lnSpc>
                        <a:spcAft>
                          <a:spcPts val="0"/>
                        </a:spcAft>
                      </a:pPr>
                      <a:r>
                        <a:rPr lang="en-US" sz="1200" dirty="0">
                          <a:effectLst/>
                        </a:rPr>
                        <a:t>EEVA position</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15"/>
                        </a:lnSpc>
                        <a:spcAft>
                          <a:spcPts val="0"/>
                        </a:spcAft>
                      </a:pPr>
                      <a:r>
                        <a:rPr lang="en-US" sz="900" dirty="0">
                          <a:effectLst/>
                        </a:rPr>
                        <a:t>Opening angle of EEV: Actual value = Display value x 4(480P) or Actual value = Display</a:t>
                      </a:r>
                      <a:r>
                        <a:rPr lang="tr-TR" sz="900" dirty="0">
                          <a:effectLst/>
                        </a:rPr>
                        <a:t> </a:t>
                      </a:r>
                      <a:r>
                        <a:rPr lang="tr-TR" sz="900" dirty="0" err="1">
                          <a:effectLst/>
                        </a:rPr>
                        <a:t>value</a:t>
                      </a:r>
                      <a:r>
                        <a:rPr lang="tr-TR" sz="900" dirty="0">
                          <a:effectLst/>
                        </a:rPr>
                        <a:t> x 24(3000P)</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347452"/>
                  </a:ext>
                </a:extLst>
              </a:tr>
              <a:tr h="295275">
                <a:tc>
                  <a:txBody>
                    <a:bodyPr/>
                    <a:lstStyle/>
                    <a:p>
                      <a:pPr marL="23495" algn="ctr">
                        <a:lnSpc>
                          <a:spcPts val="1260"/>
                        </a:lnSpc>
                        <a:spcAft>
                          <a:spcPts val="0"/>
                        </a:spcAft>
                      </a:pPr>
                      <a:r>
                        <a:rPr lang="en-US" sz="900" dirty="0">
                          <a:effectLst/>
                        </a:rPr>
                        <a:t>25</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60"/>
                        </a:lnSpc>
                        <a:spcAft>
                          <a:spcPts val="0"/>
                        </a:spcAft>
                      </a:pPr>
                      <a:r>
                        <a:rPr lang="en-US" sz="1200" dirty="0">
                          <a:effectLst/>
                        </a:rPr>
                        <a:t>EEV</a:t>
                      </a:r>
                      <a:r>
                        <a:rPr lang="tr-TR" sz="1200" dirty="0">
                          <a:effectLst/>
                        </a:rPr>
                        <a:t>B</a:t>
                      </a:r>
                      <a:r>
                        <a:rPr lang="en-US" sz="1200" dirty="0">
                          <a:effectLst/>
                        </a:rPr>
                        <a:t> position</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15"/>
                        </a:lnSpc>
                        <a:spcAft>
                          <a:spcPts val="0"/>
                        </a:spcAft>
                      </a:pPr>
                      <a:r>
                        <a:rPr lang="en-US" sz="900" dirty="0">
                          <a:effectLst/>
                        </a:rPr>
                        <a:t>Opening angle of EEV: Actual value = Display value x 4(480P) or Actual value = Display</a:t>
                      </a:r>
                      <a:r>
                        <a:rPr lang="tr-TR" sz="900" dirty="0">
                          <a:effectLst/>
                        </a:rPr>
                        <a:t> </a:t>
                      </a:r>
                      <a:r>
                        <a:rPr lang="tr-TR" sz="900" dirty="0" err="1">
                          <a:effectLst/>
                        </a:rPr>
                        <a:t>value</a:t>
                      </a:r>
                      <a:r>
                        <a:rPr lang="tr-TR" sz="900" dirty="0">
                          <a:effectLst/>
                        </a:rPr>
                        <a:t> x 24(3000P)</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1838644"/>
                  </a:ext>
                </a:extLst>
              </a:tr>
              <a:tr h="304800">
                <a:tc>
                  <a:txBody>
                    <a:bodyPr/>
                    <a:lstStyle/>
                    <a:p>
                      <a:pPr marL="23495" algn="ctr">
                        <a:lnSpc>
                          <a:spcPts val="1125"/>
                        </a:lnSpc>
                        <a:spcAft>
                          <a:spcPts val="0"/>
                        </a:spcAft>
                      </a:pPr>
                      <a:r>
                        <a:rPr lang="en-US" sz="900" dirty="0">
                          <a:effectLst/>
                        </a:rPr>
                        <a:t>26</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EEV</a:t>
                      </a:r>
                      <a:r>
                        <a:rPr lang="tr-TR" sz="1200" dirty="0">
                          <a:effectLst/>
                        </a:rPr>
                        <a:t>C</a:t>
                      </a:r>
                      <a:r>
                        <a:rPr lang="en-US" sz="1200" dirty="0">
                          <a:effectLst/>
                        </a:rPr>
                        <a:t> position</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en-US" sz="900" dirty="0">
                          <a:effectLst/>
                        </a:rPr>
                        <a:t>Opening angle of EEV: Actual value = Display value x 4(480P)</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719126"/>
                  </a:ext>
                </a:extLst>
              </a:tr>
              <a:tr h="285750">
                <a:tc>
                  <a:txBody>
                    <a:bodyPr/>
                    <a:lstStyle/>
                    <a:p>
                      <a:pPr marL="23495" algn="ctr">
                        <a:lnSpc>
                          <a:spcPts val="1125"/>
                        </a:lnSpc>
                        <a:spcAft>
                          <a:spcPts val="0"/>
                        </a:spcAft>
                      </a:pPr>
                      <a:r>
                        <a:rPr lang="en-US" sz="900" dirty="0">
                          <a:effectLst/>
                        </a:rPr>
                        <a:t>27</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Compressor discharge pressure [MPa]</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en-US" sz="900" dirty="0">
                          <a:effectLst/>
                        </a:rPr>
                        <a:t>High pressure: Actual value = Display value x 0.1 MPa</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28581"/>
                  </a:ext>
                </a:extLst>
              </a:tr>
            </a:tbl>
          </a:graphicData>
        </a:graphic>
      </p:graphicFrame>
      <p:sp>
        <p:nvSpPr>
          <p:cNvPr id="8" name="Rectangle 5">
            <a:extLst>
              <a:ext uri="{FF2B5EF4-FFF2-40B4-BE49-F238E27FC236}">
                <a16:creationId xmlns:a16="http://schemas.microsoft.com/office/drawing/2014/main" id="{7734FB14-D967-4A97-8991-FF2AC7DCBB5E}"/>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3157343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Monitoring</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graphicFrame>
        <p:nvGraphicFramePr>
          <p:cNvPr id="4" name="Tablo 3"/>
          <p:cNvGraphicFramePr>
            <a:graphicFrameLocks noGrp="1"/>
          </p:cNvGraphicFramePr>
          <p:nvPr>
            <p:extLst>
              <p:ext uri="{D42A27DB-BD31-4B8C-83A1-F6EECF244321}">
                <p14:modId xmlns:p14="http://schemas.microsoft.com/office/powerpoint/2010/main" val="2964857931"/>
              </p:ext>
            </p:extLst>
          </p:nvPr>
        </p:nvGraphicFramePr>
        <p:xfrm>
          <a:off x="410845" y="1346255"/>
          <a:ext cx="9066530" cy="3985895"/>
        </p:xfrm>
        <a:graphic>
          <a:graphicData uri="http://schemas.openxmlformats.org/drawingml/2006/table">
            <a:tbl>
              <a:tblPr firstCol="1">
                <a:tableStyleId>{5C22544A-7EE6-4342-B048-85BDC9FD1C3A}</a:tableStyleId>
              </a:tblPr>
              <a:tblGrid>
                <a:gridCol w="578218">
                  <a:extLst>
                    <a:ext uri="{9D8B030D-6E8A-4147-A177-3AD203B41FA5}">
                      <a16:colId xmlns:a16="http://schemas.microsoft.com/office/drawing/2014/main" val="3811502589"/>
                    </a:ext>
                  </a:extLst>
                </a:gridCol>
                <a:gridCol w="4065537">
                  <a:extLst>
                    <a:ext uri="{9D8B030D-6E8A-4147-A177-3AD203B41FA5}">
                      <a16:colId xmlns:a16="http://schemas.microsoft.com/office/drawing/2014/main" val="4011648876"/>
                    </a:ext>
                  </a:extLst>
                </a:gridCol>
                <a:gridCol w="4422775">
                  <a:extLst>
                    <a:ext uri="{9D8B030D-6E8A-4147-A177-3AD203B41FA5}">
                      <a16:colId xmlns:a16="http://schemas.microsoft.com/office/drawing/2014/main" val="169474911"/>
                    </a:ext>
                  </a:extLst>
                </a:gridCol>
              </a:tblGrid>
              <a:tr h="368245">
                <a:tc>
                  <a:txBody>
                    <a:bodyPr/>
                    <a:lstStyle/>
                    <a:p>
                      <a:pPr marL="23495">
                        <a:lnSpc>
                          <a:spcPts val="1125"/>
                        </a:lnSpc>
                        <a:spcAft>
                          <a:spcPts val="0"/>
                        </a:spcAft>
                      </a:pPr>
                      <a:r>
                        <a:rPr lang="en-US" sz="900" dirty="0">
                          <a:effectLst/>
                        </a:rPr>
                        <a:t>29</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Number of indoor units currently in communication with master unit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kern="1200" dirty="0">
                          <a:solidFill>
                            <a:schemeClr val="tx1"/>
                          </a:solidFill>
                          <a:effectLst/>
                          <a:latin typeface="+mn-lt"/>
                          <a:ea typeface="+mn-ea"/>
                          <a:cs typeface="+mn-cs"/>
                        </a:rPr>
                        <a:t> </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147264"/>
                  </a:ext>
                </a:extLst>
              </a:tr>
              <a:tr h="304800">
                <a:tc>
                  <a:txBody>
                    <a:bodyPr/>
                    <a:lstStyle/>
                    <a:p>
                      <a:pPr marL="23495">
                        <a:lnSpc>
                          <a:spcPts val="1125"/>
                        </a:lnSpc>
                        <a:spcAft>
                          <a:spcPts val="0"/>
                        </a:spcAft>
                      </a:pPr>
                      <a:r>
                        <a:rPr lang="en-US" sz="900" dirty="0">
                          <a:effectLst/>
                        </a:rPr>
                        <a:t>30</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Number of indoor units currently operating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en-US" sz="900" b="0" i="0" u="none" strike="noStrike" dirty="0">
                          <a:solidFill>
                            <a:srgbClr val="000000"/>
                          </a:solidFill>
                          <a:effectLst/>
                          <a:latin typeface="Calibri" panose="020F0502020204030204" pitchFamily="34" charset="0"/>
                        </a:rPr>
                        <a:t>Only available for master unit.</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3238679"/>
                  </a:ext>
                </a:extLst>
              </a:tr>
              <a:tr h="371475">
                <a:tc>
                  <a:txBody>
                    <a:bodyPr/>
                    <a:lstStyle/>
                    <a:p>
                      <a:pPr marL="23495">
                        <a:lnSpc>
                          <a:spcPts val="1260"/>
                        </a:lnSpc>
                        <a:spcAft>
                          <a:spcPts val="0"/>
                        </a:spcAft>
                      </a:pPr>
                      <a:r>
                        <a:rPr lang="en-US" sz="900">
                          <a:effectLst/>
                        </a:rPr>
                        <a:t>31</a:t>
                      </a:r>
                      <a:endParaRPr lang="tr-TR" sz="11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Priority mode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15"/>
                        </a:lnSpc>
                        <a:spcAft>
                          <a:spcPts val="0"/>
                        </a:spcAft>
                      </a:pPr>
                      <a:r>
                        <a:rPr lang="en-US" sz="900" b="0" i="0" u="none" strike="noStrike" dirty="0">
                          <a:solidFill>
                            <a:srgbClr val="000000"/>
                          </a:solidFill>
                          <a:effectLst/>
                          <a:latin typeface="Calibri" panose="020F0502020204030204" pitchFamily="34" charset="0"/>
                        </a:rPr>
                        <a:t>Priority mode: 0 (auto priority); 1 (cooling priority); 2 (VIP priority or voting priority); 3(heating only); 4 (cooling only)</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6309361"/>
                  </a:ext>
                </a:extLst>
              </a:tr>
              <a:tr h="574040">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32</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Silent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26670">
                        <a:lnSpc>
                          <a:spcPct val="80000"/>
                        </a:lnSpc>
                        <a:spcBef>
                          <a:spcPts val="70"/>
                        </a:spcBef>
                        <a:spcAft>
                          <a:spcPts val="0"/>
                        </a:spcAft>
                      </a:pP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mode</a:t>
                      </a:r>
                      <a:r>
                        <a:rPr lang="tr-TR" sz="900" b="0" i="0" u="none" strike="noStrike" dirty="0">
                          <a:solidFill>
                            <a:srgbClr val="000000"/>
                          </a:solidFill>
                          <a:effectLst/>
                          <a:latin typeface="Calibri" panose="020F0502020204030204" pitchFamily="34" charset="0"/>
                        </a:rPr>
                        <a:t>: 0 (</a:t>
                      </a:r>
                      <a:r>
                        <a:rPr lang="tr-TR" sz="900" b="0" i="0" u="none" strike="noStrike" dirty="0" err="1">
                          <a:solidFill>
                            <a:srgbClr val="000000"/>
                          </a:solidFill>
                          <a:effectLst/>
                          <a:latin typeface="Calibri" panose="020F0502020204030204" pitchFamily="34" charset="0"/>
                        </a:rPr>
                        <a:t>night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time is 6h/8h); 1 (</a:t>
                      </a:r>
                      <a:r>
                        <a:rPr lang="tr-TR" sz="900" b="0" i="0" u="none" strike="noStrike" dirty="0" err="1">
                          <a:solidFill>
                            <a:srgbClr val="000000"/>
                          </a:solidFill>
                          <a:effectLst/>
                          <a:latin typeface="Calibri" panose="020F0502020204030204" pitchFamily="34" charset="0"/>
                        </a:rPr>
                        <a:t>night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time is 6h/12h), 2 (</a:t>
                      </a:r>
                      <a:r>
                        <a:rPr lang="tr-TR" sz="900" b="0" i="0" u="none" strike="noStrike" dirty="0" err="1">
                          <a:solidFill>
                            <a:srgbClr val="000000"/>
                          </a:solidFill>
                          <a:effectLst/>
                          <a:latin typeface="Calibri" panose="020F0502020204030204" pitchFamily="34" charset="0"/>
                        </a:rPr>
                        <a:t>night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silenttime</a:t>
                      </a:r>
                      <a:r>
                        <a:rPr lang="tr-TR" sz="900" b="0" i="0" u="none" strike="noStrike" dirty="0">
                          <a:solidFill>
                            <a:srgbClr val="000000"/>
                          </a:solidFill>
                          <a:effectLst/>
                          <a:latin typeface="Calibri" panose="020F0502020204030204" pitchFamily="34" charset="0"/>
                        </a:rPr>
                        <a:t> is 8h/10h); 3 (</a:t>
                      </a:r>
                      <a:r>
                        <a:rPr lang="tr-TR" sz="900" b="0" i="0" u="none" strike="noStrike" dirty="0" err="1">
                          <a:solidFill>
                            <a:srgbClr val="000000"/>
                          </a:solidFill>
                          <a:effectLst/>
                          <a:latin typeface="Calibri" panose="020F0502020204030204" pitchFamily="34" charset="0"/>
                        </a:rPr>
                        <a:t>night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time is 8h/12h); 7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mode</a:t>
                      </a:r>
                      <a:r>
                        <a:rPr lang="tr-TR" sz="900" b="0" i="0" u="none" strike="noStrike" dirty="0">
                          <a:solidFill>
                            <a:srgbClr val="000000"/>
                          </a:solidFill>
                          <a:effectLst/>
                          <a:latin typeface="Calibri" panose="020F0502020204030204" pitchFamily="34" charset="0"/>
                        </a:rPr>
                        <a:t> 3); 8 (</a:t>
                      </a:r>
                      <a:r>
                        <a:rPr lang="tr-TR" sz="900" b="0" i="0" u="none" strike="noStrike" dirty="0" err="1">
                          <a:solidFill>
                            <a:srgbClr val="000000"/>
                          </a:solidFill>
                          <a:effectLst/>
                          <a:latin typeface="Calibri" panose="020F0502020204030204" pitchFamily="34" charset="0"/>
                        </a:rPr>
                        <a:t>super</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mode1); 9 (</a:t>
                      </a:r>
                      <a:r>
                        <a:rPr lang="tr-TR" sz="900" b="0" i="0" u="none" strike="noStrike" dirty="0" err="1">
                          <a:solidFill>
                            <a:srgbClr val="000000"/>
                          </a:solidFill>
                          <a:effectLst/>
                          <a:latin typeface="Calibri" panose="020F0502020204030204" pitchFamily="34" charset="0"/>
                        </a:rPr>
                        <a:t>super</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mode</a:t>
                      </a:r>
                      <a:r>
                        <a:rPr lang="tr-TR" sz="900" b="0" i="0" u="none" strike="noStrike" dirty="0">
                          <a:solidFill>
                            <a:srgbClr val="000000"/>
                          </a:solidFill>
                          <a:effectLst/>
                          <a:latin typeface="Calibri" panose="020F0502020204030204" pitchFamily="34" charset="0"/>
                        </a:rPr>
                        <a:t> 2); 10 (</a:t>
                      </a:r>
                      <a:r>
                        <a:rPr lang="tr-TR" sz="900" b="0" i="0" u="none" strike="noStrike" dirty="0" err="1">
                          <a:solidFill>
                            <a:srgbClr val="000000"/>
                          </a:solidFill>
                          <a:effectLst/>
                          <a:latin typeface="Calibri" panose="020F0502020204030204" pitchFamily="34" charset="0"/>
                        </a:rPr>
                        <a:t>super</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mode</a:t>
                      </a:r>
                      <a:r>
                        <a:rPr lang="tr-TR" sz="900" b="0" i="0" u="none" strike="noStrike" dirty="0">
                          <a:solidFill>
                            <a:srgbClr val="000000"/>
                          </a:solidFill>
                          <a:effectLst/>
                          <a:latin typeface="Calibri" panose="020F0502020204030204" pitchFamily="34" charset="0"/>
                        </a:rPr>
                        <a:t> 3); 11 (</a:t>
                      </a:r>
                      <a:r>
                        <a:rPr lang="tr-TR" sz="900" b="0" i="0" u="none" strike="noStrike" dirty="0" err="1">
                          <a:solidFill>
                            <a:srgbClr val="000000"/>
                          </a:solidFill>
                          <a:effectLst/>
                          <a:latin typeface="Calibri" panose="020F0502020204030204" pitchFamily="34" charset="0"/>
                        </a:rPr>
                        <a:t>super</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silent</a:t>
                      </a:r>
                      <a:r>
                        <a:rPr lang="tr-TR" sz="900" b="0" i="0" u="none" strike="noStrike" dirty="0">
                          <a:solidFill>
                            <a:srgbClr val="000000"/>
                          </a:solidFill>
                          <a:effectLst/>
                          <a:latin typeface="Calibri" panose="020F0502020204030204" pitchFamily="34" charset="0"/>
                        </a:rPr>
                        <a:t> </a:t>
                      </a:r>
                      <a:r>
                        <a:rPr lang="tr-TR" sz="900" b="0" i="0" u="none" strike="noStrike" dirty="0" err="1">
                          <a:solidFill>
                            <a:srgbClr val="000000"/>
                          </a:solidFill>
                          <a:effectLst/>
                          <a:latin typeface="Calibri" panose="020F0502020204030204" pitchFamily="34" charset="0"/>
                        </a:rPr>
                        <a:t>mode</a:t>
                      </a:r>
                      <a:r>
                        <a:rPr lang="tr-TR" sz="900" b="0" i="0" u="none" strike="noStrike" dirty="0">
                          <a:solidFill>
                            <a:srgbClr val="000000"/>
                          </a:solidFill>
                          <a:effectLst/>
                          <a:latin typeface="Calibri" panose="020F0502020204030204" pitchFamily="34" charset="0"/>
                        </a:rPr>
                        <a:t> 4)</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1966349"/>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33</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Static pressure mode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15"/>
                        </a:lnSpc>
                        <a:spcAft>
                          <a:spcPts val="0"/>
                        </a:spcAft>
                      </a:pPr>
                      <a:r>
                        <a:rPr lang="en-US" sz="900" b="0" i="0" u="none" strike="noStrike" dirty="0">
                          <a:solidFill>
                            <a:srgbClr val="000000"/>
                          </a:solidFill>
                          <a:effectLst/>
                          <a:latin typeface="Calibri" panose="020F0502020204030204" pitchFamily="34" charset="0"/>
                        </a:rPr>
                        <a:t>Static pressure mode: 0 (standard static pressure); 1 (low static pressure); 2 (medium static pressure); 3 (high static pressure); 4 (super high static pressure)</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90554"/>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36</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DC bus voltage 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i="0" u="none" strike="noStrike" dirty="0">
                          <a:solidFill>
                            <a:srgbClr val="000000"/>
                          </a:solidFill>
                          <a:effectLst/>
                          <a:latin typeface="Calibri" panose="020F0502020204030204" pitchFamily="34" charset="0"/>
                        </a:rPr>
                        <a:t>DC bus voltage: Actual value = Display value x 10 V</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094172"/>
                  </a:ext>
                </a:extLst>
              </a:tr>
              <a:tr h="295275">
                <a:tc>
                  <a:txBody>
                    <a:bodyPr/>
                    <a:lstStyle/>
                    <a:p>
                      <a:pPr marL="23495" algn="l" defTabSz="914333" rtl="0" eaLnBrk="1" latinLnBrk="0" hangingPunct="1">
                        <a:lnSpc>
                          <a:spcPts val="1125"/>
                        </a:lnSpc>
                        <a:spcAft>
                          <a:spcPts val="0"/>
                        </a:spcAft>
                      </a:pPr>
                      <a:r>
                        <a:rPr lang="en-US" sz="900" b="1" kern="1200">
                          <a:solidFill>
                            <a:schemeClr val="lt1"/>
                          </a:solidFill>
                          <a:effectLst/>
                          <a:latin typeface="+mn-lt"/>
                          <a:ea typeface="+mn-ea"/>
                          <a:cs typeface="+mn-cs"/>
                        </a:rPr>
                        <a:t>37</a:t>
                      </a:r>
                      <a:endParaRPr lang="tr-TR" sz="900" b="1" kern="120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DC bus voltage B</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i="0" u="none" strike="noStrike" dirty="0">
                          <a:solidFill>
                            <a:srgbClr val="000000"/>
                          </a:solidFill>
                          <a:effectLst/>
                          <a:latin typeface="Calibri" panose="020F0502020204030204" pitchFamily="34" charset="0"/>
                        </a:rPr>
                        <a:t>DC bus voltage: Actual value = Display value x 10 V</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1680715"/>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38</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Reserved</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kern="1200" dirty="0">
                          <a:solidFill>
                            <a:schemeClr val="tx1"/>
                          </a:solidFill>
                          <a:effectLst/>
                          <a:latin typeface="+mn-lt"/>
                          <a:ea typeface="+mn-ea"/>
                          <a:cs typeface="+mn-cs"/>
                        </a:rPr>
                        <a:t> </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228965"/>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39</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Address of VIP indoor unit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kern="1200" dirty="0">
                          <a:solidFill>
                            <a:schemeClr val="tx1"/>
                          </a:solidFill>
                          <a:effectLst/>
                          <a:latin typeface="+mn-lt"/>
                          <a:ea typeface="+mn-ea"/>
                          <a:cs typeface="+mn-cs"/>
                        </a:rPr>
                        <a:t> </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170782"/>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40</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Reserved</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900" b="0" kern="1200" dirty="0">
                          <a:solidFill>
                            <a:schemeClr val="tx1"/>
                          </a:solidFill>
                          <a:effectLst/>
                          <a:latin typeface="+mn-lt"/>
                          <a:ea typeface="+mn-ea"/>
                          <a:cs typeface="+mn-cs"/>
                        </a:rPr>
                        <a:t> </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419769"/>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41</a:t>
                      </a:r>
                      <a:endParaRPr lang="tr-TR" sz="900" b="1" kern="1200" dirty="0">
                        <a:solidFill>
                          <a:schemeClr val="lt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22716" rtl="0" eaLnBrk="1" fontAlgn="b" latinLnBrk="0" hangingPunct="1">
                        <a:lnSpc>
                          <a:spcPct val="100000"/>
                        </a:lnSpc>
                        <a:spcBef>
                          <a:spcPts val="0"/>
                        </a:spcBef>
                        <a:spcAft>
                          <a:spcPts val="0"/>
                        </a:spcAft>
                        <a:buClrTx/>
                        <a:buSzTx/>
                        <a:buFontTx/>
                        <a:buNone/>
                        <a:tabLst/>
                        <a:defRPr/>
                      </a:pPr>
                      <a:r>
                        <a:rPr lang="tr-TR" sz="1200" kern="1200" noProof="0">
                          <a:solidFill>
                            <a:schemeClr val="dk1"/>
                          </a:solidFill>
                          <a:effectLst/>
                          <a:latin typeface="+mn-lt"/>
                          <a:ea typeface="+mn-ea"/>
                          <a:cs typeface="+mn-cs"/>
                        </a:rPr>
                        <a:t>Reserved</a:t>
                      </a:r>
                      <a:endParaRPr lang="tr-TR" sz="1200" kern="1200" noProof="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22716" rtl="0" eaLnBrk="1" fontAlgn="b"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929515"/>
                  </a:ext>
                </a:extLst>
              </a:tr>
              <a:tr h="295275">
                <a:tc>
                  <a:txBody>
                    <a:bodyPr/>
                    <a:lstStyle/>
                    <a:p>
                      <a:pPr marL="23495" algn="l" defTabSz="914333" rtl="0" eaLnBrk="1" latinLnBrk="0" hangingPunct="1">
                        <a:lnSpc>
                          <a:spcPts val="1125"/>
                        </a:lnSpc>
                        <a:spcAft>
                          <a:spcPts val="0"/>
                        </a:spcAft>
                      </a:pPr>
                      <a:r>
                        <a:rPr lang="en-US" sz="900" b="1" kern="1200" dirty="0">
                          <a:solidFill>
                            <a:schemeClr val="lt1"/>
                          </a:solidFill>
                          <a:effectLst/>
                          <a:latin typeface="+mn-lt"/>
                          <a:ea typeface="+mn-ea"/>
                          <a:cs typeface="+mn-cs"/>
                        </a:rPr>
                        <a:t>42</a:t>
                      </a:r>
                      <a:endParaRPr lang="tr-TR" sz="900" b="1" kern="1200" dirty="0">
                        <a:solidFill>
                          <a:schemeClr val="lt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Refrigerant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state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35"/>
                        </a:lnSpc>
                        <a:spcAft>
                          <a:spcPts val="0"/>
                        </a:spcAft>
                      </a:pPr>
                      <a:r>
                        <a:rPr lang="en-US" sz="900" b="0" kern="1200" dirty="0">
                          <a:solidFill>
                            <a:schemeClr val="tx1"/>
                          </a:solidFill>
                          <a:effectLst/>
                          <a:latin typeface="+mn-lt"/>
                          <a:ea typeface="+mn-ea"/>
                          <a:cs typeface="+mn-cs"/>
                        </a:rPr>
                        <a:t>Refrigerant quantity: 0 (normal); 1 (slightly excessive); 2 (significantly excessive); 11 (slightly insufficient); 12 (significantly insufficient); 13 (critically insufficient)</a:t>
                      </a:r>
                      <a:endParaRPr lang="tr-TR" sz="9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0626305"/>
                  </a:ext>
                </a:extLst>
              </a:tr>
            </a:tbl>
          </a:graphicData>
        </a:graphic>
      </p:graphicFrame>
      <p:sp>
        <p:nvSpPr>
          <p:cNvPr id="8" name="Rectangle 5">
            <a:extLst>
              <a:ext uri="{FF2B5EF4-FFF2-40B4-BE49-F238E27FC236}">
                <a16:creationId xmlns:a16="http://schemas.microsoft.com/office/drawing/2014/main" id="{DC6B7087-6315-40DA-81D1-61035C830978}"/>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226754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Monitoring</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graphicFrame>
        <p:nvGraphicFramePr>
          <p:cNvPr id="5" name="Tablo 4"/>
          <p:cNvGraphicFramePr>
            <a:graphicFrameLocks noGrp="1"/>
          </p:cNvGraphicFramePr>
          <p:nvPr/>
        </p:nvGraphicFramePr>
        <p:xfrm>
          <a:off x="410845" y="1425600"/>
          <a:ext cx="9826625" cy="1953125"/>
        </p:xfrm>
        <a:graphic>
          <a:graphicData uri="http://schemas.openxmlformats.org/drawingml/2006/table">
            <a:tbl>
              <a:tblPr firstCol="1">
                <a:tableStyleId>{5C22544A-7EE6-4342-B048-85BDC9FD1C3A}</a:tableStyleId>
              </a:tblPr>
              <a:tblGrid>
                <a:gridCol w="2179955">
                  <a:extLst>
                    <a:ext uri="{9D8B030D-6E8A-4147-A177-3AD203B41FA5}">
                      <a16:colId xmlns:a16="http://schemas.microsoft.com/office/drawing/2014/main" val="3008774070"/>
                    </a:ext>
                  </a:extLst>
                </a:gridCol>
                <a:gridCol w="3823335">
                  <a:extLst>
                    <a:ext uri="{9D8B030D-6E8A-4147-A177-3AD203B41FA5}">
                      <a16:colId xmlns:a16="http://schemas.microsoft.com/office/drawing/2014/main" val="1853987496"/>
                    </a:ext>
                  </a:extLst>
                </a:gridCol>
                <a:gridCol w="3823335">
                  <a:extLst>
                    <a:ext uri="{9D8B030D-6E8A-4147-A177-3AD203B41FA5}">
                      <a16:colId xmlns:a16="http://schemas.microsoft.com/office/drawing/2014/main" val="3587563209"/>
                    </a:ext>
                  </a:extLst>
                </a:gridCol>
              </a:tblGrid>
              <a:tr h="993775">
                <a:tc rowSpan="2">
                  <a:txBody>
                    <a:bodyPr/>
                    <a:lstStyle/>
                    <a:p>
                      <a:pPr marL="23495">
                        <a:lnSpc>
                          <a:spcPts val="1375"/>
                        </a:lnSpc>
                        <a:spcAft>
                          <a:spcPts val="0"/>
                        </a:spcAft>
                      </a:pPr>
                      <a:r>
                        <a:rPr lang="en-US" sz="900" dirty="0">
                          <a:effectLst/>
                        </a:rPr>
                        <a:t>44</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375"/>
                        </a:lnSpc>
                        <a:spcAft>
                          <a:spcPts val="0"/>
                        </a:spcAft>
                      </a:pPr>
                      <a:r>
                        <a:rPr lang="en-US" sz="1200" dirty="0">
                          <a:effectLst/>
                        </a:rPr>
                        <a:t>Power mode</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35"/>
                        </a:lnSpc>
                        <a:spcAft>
                          <a:spcPts val="0"/>
                        </a:spcAft>
                      </a:pPr>
                      <a:r>
                        <a:rPr lang="en-US" sz="900" dirty="0">
                          <a:effectLst/>
                        </a:rPr>
                        <a:t>00 (100% capacity output); 01 (90% capacity output); 02 (80% capacity output); 03(70% capacity output); 04 (60% capacity output); 05 (50% capacity output); 06 (40%capacity output); 10 (auto power save mode, 100% capacity output); 11 (auto power save mode, 90% capacity output); 12 (auto power save mode, 80% capacity output); 13(auto power save mode 70% capacity output); 14 (auto power save mode, 60% </a:t>
                      </a:r>
                      <a:r>
                        <a:rPr lang="en-US" sz="900" dirty="0" err="1">
                          <a:effectLst/>
                        </a:rPr>
                        <a:t>capacityoutput</a:t>
                      </a:r>
                      <a:r>
                        <a:rPr lang="en-US" sz="900" dirty="0">
                          <a:effectLst/>
                        </a:rPr>
                        <a:t>); 15 (auto power save mode, 50% capacity output); 16 (auto power save mode, 40% capacity output)</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3418821"/>
                  </a:ext>
                </a:extLst>
              </a:tr>
              <a:tr h="271543">
                <a:tc vMerge="1">
                  <a:txBody>
                    <a:bodyPr/>
                    <a:lstStyle/>
                    <a:p>
                      <a:endParaRPr lang="tr-TR"/>
                    </a:p>
                  </a:txBody>
                  <a:tcPr/>
                </a:tc>
                <a:tc>
                  <a:txBody>
                    <a:bodyPr/>
                    <a:lstStyle/>
                    <a:p>
                      <a:pPr marL="23495">
                        <a:lnSpc>
                          <a:spcPts val="1125"/>
                        </a:lnSpc>
                        <a:spcAft>
                          <a:spcPts val="0"/>
                        </a:spcAft>
                      </a:pP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6553796"/>
                  </a:ext>
                </a:extLst>
              </a:tr>
              <a:tr h="209017">
                <a:tc>
                  <a:txBody>
                    <a:bodyPr/>
                    <a:lstStyle/>
                    <a:p>
                      <a:pPr marL="23495">
                        <a:lnSpc>
                          <a:spcPts val="1125"/>
                        </a:lnSpc>
                        <a:spcAft>
                          <a:spcPts val="0"/>
                        </a:spcAft>
                      </a:pPr>
                      <a:r>
                        <a:rPr lang="en-US" sz="900">
                          <a:effectLst/>
                        </a:rPr>
                        <a:t>45</a:t>
                      </a:r>
                      <a:endParaRPr lang="tr-TR" sz="11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Most recent error or protection code</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305335"/>
                  </a:ext>
                </a:extLst>
              </a:tr>
              <a:tr h="257175">
                <a:tc>
                  <a:txBody>
                    <a:bodyPr/>
                    <a:lstStyle/>
                    <a:p>
                      <a:pPr marL="44450">
                        <a:lnSpc>
                          <a:spcPts val="1125"/>
                        </a:lnSpc>
                        <a:spcAft>
                          <a:spcPts val="0"/>
                        </a:spcAft>
                      </a:pPr>
                      <a:r>
                        <a:rPr lang="en-US" sz="900">
                          <a:effectLst/>
                        </a:rPr>
                        <a:t>–</a:t>
                      </a:r>
                      <a:endParaRPr lang="tr-TR" sz="11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0">
                        <a:lnSpc>
                          <a:spcPts val="1125"/>
                        </a:lnSpc>
                        <a:spcAft>
                          <a:spcPts val="0"/>
                        </a:spcAft>
                      </a:pPr>
                      <a:r>
                        <a:rPr lang="en-US" sz="1200" dirty="0">
                          <a:effectLst/>
                        </a:rPr>
                        <a: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tr-TR" sz="900" dirty="0" err="1">
                          <a:effectLst/>
                        </a:rPr>
                        <a:t>End</a:t>
                      </a:r>
                      <a:r>
                        <a:rPr lang="tr-TR" sz="900" dirty="0">
                          <a:effectLst/>
                        </a:rPr>
                        <a:t> </a:t>
                      </a:r>
                      <a:r>
                        <a:rPr lang="tr-TR" sz="900" dirty="0" err="1">
                          <a:effectLst/>
                        </a:rPr>
                        <a:t>Check</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530126"/>
                  </a:ext>
                </a:extLst>
              </a:tr>
            </a:tbl>
          </a:graphicData>
        </a:graphic>
      </p:graphicFrame>
      <p:sp>
        <p:nvSpPr>
          <p:cNvPr id="8" name="Rectangle 5">
            <a:extLst>
              <a:ext uri="{FF2B5EF4-FFF2-40B4-BE49-F238E27FC236}">
                <a16:creationId xmlns:a16="http://schemas.microsoft.com/office/drawing/2014/main" id="{2232BAAB-BD11-42DD-B375-A2B834989FE7}"/>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4564948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Settings</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pic>
        <p:nvPicPr>
          <p:cNvPr id="8" name="Resim 7"/>
          <p:cNvPicPr>
            <a:picLocks noChangeAspect="1"/>
          </p:cNvPicPr>
          <p:nvPr/>
        </p:nvPicPr>
        <p:blipFill>
          <a:blip r:embed="rId4"/>
          <a:stretch>
            <a:fillRect/>
          </a:stretch>
        </p:blipFill>
        <p:spPr>
          <a:xfrm>
            <a:off x="8681907" y="453600"/>
            <a:ext cx="2136073" cy="1425317"/>
          </a:xfrm>
          <a:prstGeom prst="rect">
            <a:avLst/>
          </a:prstGeom>
        </p:spPr>
      </p:pic>
      <p:sp>
        <p:nvSpPr>
          <p:cNvPr id="6" name="Metin kutusu 5"/>
          <p:cNvSpPr txBox="1"/>
          <p:nvPr/>
        </p:nvSpPr>
        <p:spPr>
          <a:xfrm>
            <a:off x="177268" y="1425600"/>
            <a:ext cx="5229559" cy="3692458"/>
          </a:xfrm>
          <a:prstGeom prst="rect">
            <a:avLst/>
          </a:prstGeom>
          <a:noFill/>
        </p:spPr>
        <p:txBody>
          <a:bodyPr wrap="square" lIns="0" tIns="0" rIns="0" bIns="0" rtlCol="0">
            <a:noAutofit/>
          </a:bodyPr>
          <a:lstStyle/>
          <a:p>
            <a:pPr>
              <a:lnSpc>
                <a:spcPct val="150000"/>
              </a:lnSpc>
            </a:pPr>
            <a:r>
              <a:rPr lang="en-US" sz="1600" b="1" dirty="0"/>
              <a:t>Men</a:t>
            </a:r>
            <a:r>
              <a:rPr lang="tr-TR" sz="1600" b="1" dirty="0"/>
              <a:t>u Details</a:t>
            </a:r>
            <a:endParaRPr lang="tr-TR" b="1" dirty="0"/>
          </a:p>
          <a:p>
            <a:pPr marL="285750" indent="-285750">
              <a:lnSpc>
                <a:spcPct val="150000"/>
              </a:lnSpc>
              <a:buFont typeface="Arial" panose="020B0604020202020204" pitchFamily="34" charset="0"/>
              <a:buChar char="•"/>
            </a:pPr>
            <a:r>
              <a:rPr lang="tr-TR" sz="1400" dirty="0" err="1"/>
              <a:t>Only</a:t>
            </a:r>
            <a:r>
              <a:rPr lang="tr-TR" sz="1400" dirty="0"/>
              <a:t> </a:t>
            </a:r>
            <a:r>
              <a:rPr lang="tr-TR" sz="1400" dirty="0" err="1"/>
              <a:t>reachable</a:t>
            </a:r>
            <a:r>
              <a:rPr lang="tr-TR" sz="1400" dirty="0"/>
              <a:t> </a:t>
            </a:r>
            <a:r>
              <a:rPr lang="tr-TR" sz="1400" dirty="0" err="1"/>
              <a:t>by</a:t>
            </a:r>
            <a:r>
              <a:rPr lang="tr-TR" sz="1400" dirty="0"/>
              <a:t> </a:t>
            </a:r>
            <a:r>
              <a:rPr lang="tr-TR" sz="1400" dirty="0" err="1"/>
              <a:t>master</a:t>
            </a:r>
            <a:r>
              <a:rPr lang="tr-TR" sz="1400" dirty="0"/>
              <a:t> ODU </a:t>
            </a:r>
            <a:r>
              <a:rPr lang="tr-TR" sz="1400" dirty="0" err="1"/>
              <a:t>unit</a:t>
            </a:r>
            <a:endParaRPr lang="tr-TR" sz="1400" dirty="0"/>
          </a:p>
          <a:p>
            <a:pPr marL="285750" indent="-285750">
              <a:lnSpc>
                <a:spcPct val="150000"/>
              </a:lnSpc>
              <a:buFont typeface="Arial" panose="020B0604020202020204" pitchFamily="34" charset="0"/>
              <a:buChar char="•"/>
            </a:pPr>
            <a:r>
              <a:rPr lang="tr-TR" sz="1400" dirty="0" err="1"/>
              <a:t>Press&amp;hold</a:t>
            </a:r>
            <a:r>
              <a:rPr lang="tr-TR" sz="1400" dirty="0"/>
              <a:t> 5 </a:t>
            </a:r>
            <a:r>
              <a:rPr lang="tr-TR" sz="1400" dirty="0" err="1"/>
              <a:t>sec</a:t>
            </a:r>
            <a:r>
              <a:rPr lang="tr-TR" sz="1400" dirty="0"/>
              <a:t>. </a:t>
            </a:r>
            <a:r>
              <a:rPr lang="tr-TR" sz="1400" dirty="0" err="1"/>
              <a:t>To</a:t>
            </a:r>
            <a:r>
              <a:rPr lang="tr-TR" sz="1400" dirty="0"/>
              <a:t> </a:t>
            </a:r>
            <a:r>
              <a:rPr lang="en-US" sz="1400" dirty="0"/>
              <a:t>SW5</a:t>
            </a:r>
            <a:r>
              <a:rPr lang="tr-TR" sz="1400" dirty="0"/>
              <a:t> for accessing to ‘Menu’ parameters</a:t>
            </a:r>
            <a:endParaRPr lang="de-DE" sz="1400" dirty="0"/>
          </a:p>
          <a:p>
            <a:pPr>
              <a:lnSpc>
                <a:spcPct val="150000"/>
              </a:lnSpc>
            </a:pPr>
            <a:endParaRPr lang="tr-TR" sz="1400" dirty="0"/>
          </a:p>
          <a:p>
            <a:pPr marL="285750" indent="-285750">
              <a:buFont typeface="Arial" panose="020B0604020202020204" pitchFamily="34" charset="0"/>
              <a:buChar char="•"/>
            </a:pPr>
            <a:r>
              <a:rPr lang="tr-TR" sz="1400" dirty="0"/>
              <a:t>n1 </a:t>
            </a:r>
            <a:r>
              <a:rPr lang="tr-TR" sz="1400" dirty="0" err="1"/>
              <a:t>will</a:t>
            </a:r>
            <a:r>
              <a:rPr lang="tr-TR" sz="1400" dirty="0"/>
              <a:t> be </a:t>
            </a:r>
            <a:r>
              <a:rPr lang="tr-TR" sz="1400" dirty="0" err="1"/>
              <a:t>shown</a:t>
            </a:r>
            <a:r>
              <a:rPr lang="tr-TR" sz="1400" dirty="0"/>
              <a:t> on </a:t>
            </a:r>
            <a:r>
              <a:rPr lang="tr-TR" sz="1400" dirty="0" err="1"/>
              <a:t>digital</a:t>
            </a:r>
            <a:r>
              <a:rPr lang="tr-TR" sz="1400" dirty="0"/>
              <a:t> </a:t>
            </a:r>
            <a:r>
              <a:rPr lang="tr-TR" sz="1400" dirty="0" err="1"/>
              <a:t>screen</a:t>
            </a:r>
            <a:r>
              <a:rPr lang="tr-TR" sz="1400" dirty="0"/>
              <a:t>. </a:t>
            </a:r>
            <a:r>
              <a:rPr lang="en-US" sz="1400" dirty="0"/>
              <a:t>SW3 / SW4 UP / DOWN </a:t>
            </a:r>
            <a:r>
              <a:rPr lang="tr-TR" sz="1400" dirty="0"/>
              <a:t> </a:t>
            </a:r>
            <a:r>
              <a:rPr lang="tr-TR" sz="1400" dirty="0" err="1"/>
              <a:t>buttons</a:t>
            </a:r>
            <a:r>
              <a:rPr lang="tr-TR" sz="1400" dirty="0"/>
              <a:t> </a:t>
            </a:r>
            <a:r>
              <a:rPr lang="tr-TR" sz="1400" dirty="0" err="1"/>
              <a:t>will</a:t>
            </a:r>
            <a:r>
              <a:rPr lang="tr-TR" sz="1400" dirty="0"/>
              <a:t> </a:t>
            </a:r>
            <a:r>
              <a:rPr lang="tr-TR" sz="1400" dirty="0" err="1"/>
              <a:t>direct</a:t>
            </a:r>
            <a:r>
              <a:rPr lang="tr-TR" sz="1400" dirty="0"/>
              <a:t> </a:t>
            </a:r>
            <a:r>
              <a:rPr lang="tr-TR" sz="1400" dirty="0" err="1"/>
              <a:t>you</a:t>
            </a:r>
            <a:r>
              <a:rPr lang="tr-TR" sz="1400" dirty="0"/>
              <a:t> </a:t>
            </a:r>
            <a:r>
              <a:rPr lang="tr-TR" sz="1400" dirty="0" err="1"/>
              <a:t>to</a:t>
            </a:r>
            <a:r>
              <a:rPr lang="tr-TR" sz="1400" dirty="0"/>
              <a:t> </a:t>
            </a:r>
            <a:r>
              <a:rPr lang="tr-TR" sz="1400" dirty="0" err="1"/>
              <a:t>select</a:t>
            </a:r>
            <a:r>
              <a:rPr lang="tr-TR" sz="1400" dirty="0"/>
              <a:t> </a:t>
            </a:r>
            <a:r>
              <a:rPr lang="en-US" sz="1400" dirty="0"/>
              <a:t>n1, n2, n3, n4 </a:t>
            </a:r>
            <a:r>
              <a:rPr lang="en-US" sz="1400" dirty="0" err="1"/>
              <a:t>veya</a:t>
            </a:r>
            <a:r>
              <a:rPr lang="en-US" sz="1400" dirty="0"/>
              <a:t> </a:t>
            </a:r>
            <a:r>
              <a:rPr lang="en-US" sz="1400" dirty="0" err="1"/>
              <a:t>nb</a:t>
            </a:r>
            <a:r>
              <a:rPr lang="tr-TR" sz="1400" dirty="0"/>
              <a:t> </a:t>
            </a:r>
            <a:r>
              <a:rPr lang="tr-TR" sz="1400" dirty="0" err="1"/>
              <a:t>parameters</a:t>
            </a:r>
            <a:r>
              <a:rPr lang="tr-TR" sz="1400" dirty="0"/>
              <a:t>. </a:t>
            </a:r>
            <a:r>
              <a:rPr lang="tr-TR" sz="1400" dirty="0" err="1"/>
              <a:t>Use</a:t>
            </a:r>
            <a:r>
              <a:rPr lang="tr-TR" sz="1400" dirty="0"/>
              <a:t> </a:t>
            </a:r>
            <a:r>
              <a:rPr lang="en-US" sz="1400" dirty="0"/>
              <a:t>SW6 OK </a:t>
            </a:r>
            <a:r>
              <a:rPr lang="tr-TR" sz="1400" dirty="0"/>
              <a:t> button for entering to selected menu</a:t>
            </a:r>
            <a:endParaRPr lang="de-DE" sz="1400" dirty="0"/>
          </a:p>
          <a:p>
            <a:endParaRPr lang="tr-TR" sz="1400" dirty="0"/>
          </a:p>
          <a:p>
            <a:pPr marL="285750" indent="-285750">
              <a:buFont typeface="Arial" panose="020B0604020202020204" pitchFamily="34" charset="0"/>
              <a:buChar char="•"/>
            </a:pPr>
            <a:r>
              <a:rPr lang="tr-TR" sz="1400" dirty="0" err="1"/>
              <a:t>If</a:t>
            </a:r>
            <a:r>
              <a:rPr lang="tr-TR" sz="1400" dirty="0"/>
              <a:t> </a:t>
            </a:r>
            <a:r>
              <a:rPr lang="tr-TR" sz="1400" dirty="0" err="1"/>
              <a:t>you</a:t>
            </a:r>
            <a:r>
              <a:rPr lang="tr-TR" sz="1400" dirty="0"/>
              <a:t> </a:t>
            </a:r>
            <a:r>
              <a:rPr lang="tr-TR" sz="1400" dirty="0" err="1"/>
              <a:t>select</a:t>
            </a:r>
            <a:r>
              <a:rPr lang="tr-TR" sz="1400" dirty="0"/>
              <a:t> n4, </a:t>
            </a:r>
            <a:r>
              <a:rPr lang="tr-TR" sz="1400" dirty="0" err="1"/>
              <a:t>then</a:t>
            </a:r>
            <a:r>
              <a:rPr lang="tr-TR" sz="1400" dirty="0"/>
              <a:t> </a:t>
            </a:r>
            <a:r>
              <a:rPr lang="tr-TR" sz="1400" dirty="0" err="1"/>
              <a:t>second</a:t>
            </a:r>
            <a:r>
              <a:rPr lang="tr-TR" sz="1400" dirty="0"/>
              <a:t> </a:t>
            </a:r>
            <a:r>
              <a:rPr lang="tr-TR" sz="1400" dirty="0" err="1"/>
              <a:t>digit</a:t>
            </a:r>
            <a:r>
              <a:rPr lang="tr-TR" sz="1400" dirty="0"/>
              <a:t> </a:t>
            </a:r>
            <a:r>
              <a:rPr lang="tr-TR" sz="1400" dirty="0" err="1"/>
              <a:t>will</a:t>
            </a:r>
            <a:r>
              <a:rPr lang="tr-TR" sz="1400" dirty="0"/>
              <a:t> be </a:t>
            </a:r>
            <a:r>
              <a:rPr lang="tr-TR" sz="1400" dirty="0" err="1"/>
              <a:t>blinking</a:t>
            </a:r>
            <a:r>
              <a:rPr lang="tr-TR" sz="1400" dirty="0"/>
              <a:t>. </a:t>
            </a:r>
            <a:r>
              <a:rPr lang="tr-TR" sz="1400" dirty="0" err="1"/>
              <a:t>Use</a:t>
            </a:r>
            <a:r>
              <a:rPr lang="tr-TR" sz="1400" dirty="0"/>
              <a:t> </a:t>
            </a:r>
            <a:r>
              <a:rPr lang="en-US" sz="1400" dirty="0"/>
              <a:t>SW3 / SW4 UP / DOWN</a:t>
            </a:r>
            <a:r>
              <a:rPr lang="tr-TR" sz="1400" dirty="0"/>
              <a:t> </a:t>
            </a:r>
            <a:r>
              <a:rPr lang="tr-TR" sz="1400" dirty="0" err="1"/>
              <a:t>for</a:t>
            </a:r>
            <a:r>
              <a:rPr lang="tr-TR" sz="1400" dirty="0"/>
              <a:t> </a:t>
            </a:r>
            <a:r>
              <a:rPr lang="tr-TR" sz="1400" dirty="0" err="1"/>
              <a:t>selecting</a:t>
            </a:r>
            <a:r>
              <a:rPr lang="tr-TR" sz="1400" dirty="0"/>
              <a:t> </a:t>
            </a:r>
            <a:r>
              <a:rPr lang="tr-TR" sz="1400" dirty="0" err="1"/>
              <a:t>paramaters</a:t>
            </a:r>
            <a:r>
              <a:rPr lang="tr-TR" sz="1400" dirty="0"/>
              <a:t> </a:t>
            </a:r>
            <a:r>
              <a:rPr lang="tr-TR" sz="1400" dirty="0" err="1"/>
              <a:t>which</a:t>
            </a:r>
            <a:r>
              <a:rPr lang="tr-TR" sz="1400" dirty="0"/>
              <a:t> is </a:t>
            </a:r>
            <a:r>
              <a:rPr lang="tr-TR" sz="1400" dirty="0" err="1"/>
              <a:t>between</a:t>
            </a:r>
            <a:r>
              <a:rPr lang="tr-TR" sz="1400" dirty="0"/>
              <a:t> </a:t>
            </a:r>
            <a:r>
              <a:rPr lang="en-US" sz="1400" dirty="0"/>
              <a:t>n41 - n47</a:t>
            </a:r>
          </a:p>
          <a:p>
            <a:endParaRPr lang="tr-TR" sz="1400" dirty="0"/>
          </a:p>
          <a:p>
            <a:pPr marL="285750" indent="-285750">
              <a:buFont typeface="Arial" panose="020B0604020202020204" pitchFamily="34" charset="0"/>
              <a:buChar char="•"/>
            </a:pPr>
            <a:r>
              <a:rPr lang="tr-TR" sz="1400" dirty="0" err="1"/>
              <a:t>For</a:t>
            </a:r>
            <a:r>
              <a:rPr lang="tr-TR" sz="1400" dirty="0"/>
              <a:t> </a:t>
            </a:r>
            <a:r>
              <a:rPr lang="tr-TR" sz="1400" dirty="0" err="1"/>
              <a:t>example</a:t>
            </a:r>
            <a:r>
              <a:rPr lang="tr-TR" sz="1400" dirty="0"/>
              <a:t> n43 </a:t>
            </a:r>
            <a:r>
              <a:rPr lang="tr-TR" sz="1400" dirty="0" err="1"/>
              <a:t>you</a:t>
            </a:r>
            <a:r>
              <a:rPr lang="tr-TR" sz="1400" dirty="0"/>
              <a:t> </a:t>
            </a:r>
            <a:r>
              <a:rPr lang="tr-TR" sz="1400" dirty="0" err="1"/>
              <a:t>selected</a:t>
            </a:r>
            <a:r>
              <a:rPr lang="tr-TR" sz="1400" dirty="0"/>
              <a:t> </a:t>
            </a:r>
            <a:r>
              <a:rPr lang="tr-TR" sz="1400" dirty="0" err="1"/>
              <a:t>then</a:t>
            </a:r>
            <a:r>
              <a:rPr lang="tr-TR" sz="1400" dirty="0"/>
              <a:t> </a:t>
            </a:r>
            <a:r>
              <a:rPr lang="tr-TR" sz="1400" dirty="0" err="1"/>
              <a:t>pushed</a:t>
            </a:r>
            <a:r>
              <a:rPr lang="tr-TR" sz="1400" dirty="0"/>
              <a:t> </a:t>
            </a:r>
            <a:r>
              <a:rPr lang="tr-TR" sz="1400" dirty="0" err="1"/>
              <a:t>to</a:t>
            </a:r>
            <a:r>
              <a:rPr lang="tr-TR" sz="1400" dirty="0"/>
              <a:t> </a:t>
            </a:r>
            <a:r>
              <a:rPr lang="en-US" sz="1400" dirty="0"/>
              <a:t>SW6 OK </a:t>
            </a:r>
            <a:r>
              <a:rPr lang="tr-TR" sz="1400" dirty="0" err="1"/>
              <a:t>button</a:t>
            </a:r>
            <a:r>
              <a:rPr lang="tr-TR" sz="1400" dirty="0"/>
              <a:t>. It means you set limit for ODU unit working capacity</a:t>
            </a:r>
            <a:endParaRPr lang="de-DE" sz="1400" dirty="0"/>
          </a:p>
          <a:p>
            <a:pPr marL="285750" indent="-285750">
              <a:buFont typeface="Arial" panose="020B0604020202020204" pitchFamily="34" charset="0"/>
              <a:buChar char="•"/>
            </a:pPr>
            <a:endParaRPr lang="tr-TR" sz="1400" dirty="0"/>
          </a:p>
          <a:p>
            <a:pPr marL="285750" indent="-285750">
              <a:buFont typeface="Arial" panose="020B0604020202020204" pitchFamily="34" charset="0"/>
              <a:buChar char="•"/>
            </a:pPr>
            <a:r>
              <a:rPr lang="tr-TR" sz="1400" dirty="0" err="1"/>
              <a:t>For</a:t>
            </a:r>
            <a:r>
              <a:rPr lang="tr-TR" sz="1400" dirty="0"/>
              <a:t> </a:t>
            </a:r>
            <a:r>
              <a:rPr lang="tr-TR" sz="1400" dirty="0" err="1"/>
              <a:t>turning</a:t>
            </a:r>
            <a:r>
              <a:rPr lang="tr-TR" sz="1400" dirty="0"/>
              <a:t> </a:t>
            </a:r>
            <a:r>
              <a:rPr lang="tr-TR" sz="1400" dirty="0" err="1"/>
              <a:t>back</a:t>
            </a:r>
            <a:r>
              <a:rPr lang="tr-TR" sz="1400" dirty="0"/>
              <a:t> </a:t>
            </a:r>
            <a:r>
              <a:rPr lang="tr-TR" sz="1400" dirty="0" err="1"/>
              <a:t>to</a:t>
            </a:r>
            <a:r>
              <a:rPr lang="tr-TR" sz="1400" dirty="0"/>
              <a:t> </a:t>
            </a:r>
            <a:r>
              <a:rPr lang="tr-TR" sz="1400" dirty="0" err="1"/>
              <a:t>previous</a:t>
            </a:r>
            <a:r>
              <a:rPr lang="tr-TR" sz="1400" dirty="0"/>
              <a:t> menü, </a:t>
            </a:r>
            <a:r>
              <a:rPr lang="tr-TR" sz="1400" dirty="0" err="1"/>
              <a:t>please</a:t>
            </a:r>
            <a:r>
              <a:rPr lang="tr-TR" sz="1400" dirty="0"/>
              <a:t> </a:t>
            </a:r>
            <a:r>
              <a:rPr lang="tr-TR" sz="1400" dirty="0" err="1"/>
              <a:t>push</a:t>
            </a:r>
            <a:r>
              <a:rPr lang="tr-TR" sz="1400" dirty="0"/>
              <a:t> </a:t>
            </a:r>
            <a:r>
              <a:rPr lang="en-US" sz="1400" dirty="0"/>
              <a:t>SW5</a:t>
            </a:r>
            <a:endParaRPr lang="tr-TR" sz="1400" dirty="0"/>
          </a:p>
          <a:p>
            <a:pPr marR="0" defTabSz="914400" eaLnBrk="1" fontAlgn="auto" latinLnBrk="0" hangingPunct="1">
              <a:lnSpc>
                <a:spcPts val="2300"/>
              </a:lnSpc>
              <a:spcBef>
                <a:spcPts val="500"/>
              </a:spcBef>
              <a:spcAft>
                <a:spcPts val="0"/>
              </a:spcAft>
              <a:buClrTx/>
              <a:buSzTx/>
              <a:buFontTx/>
              <a:buNone/>
              <a:tabLst/>
            </a:pPr>
            <a:endParaRPr kumimoji="0" lang="tr-TR" sz="1800" b="0" i="0" u="none" strike="noStrike" kern="0" cap="none" spc="0" normalizeH="0" baseline="0" noProof="0" dirty="0">
              <a:ln>
                <a:noFill/>
              </a:ln>
              <a:solidFill>
                <a:srgbClr val="000000"/>
              </a:solidFill>
              <a:effectLst/>
              <a:uLnTx/>
              <a:uFillTx/>
            </a:endParaRPr>
          </a:p>
        </p:txBody>
      </p:sp>
      <p:graphicFrame>
        <p:nvGraphicFramePr>
          <p:cNvPr id="9" name="Tablo 8"/>
          <p:cNvGraphicFramePr>
            <a:graphicFrameLocks noGrp="1"/>
          </p:cNvGraphicFramePr>
          <p:nvPr>
            <p:extLst>
              <p:ext uri="{D42A27DB-BD31-4B8C-83A1-F6EECF244321}">
                <p14:modId xmlns:p14="http://schemas.microsoft.com/office/powerpoint/2010/main" val="2754164272"/>
              </p:ext>
            </p:extLst>
          </p:nvPr>
        </p:nvGraphicFramePr>
        <p:xfrm>
          <a:off x="5448300" y="1946788"/>
          <a:ext cx="5369680" cy="3655016"/>
        </p:xfrm>
        <a:graphic>
          <a:graphicData uri="http://schemas.openxmlformats.org/drawingml/2006/table">
            <a:tbl>
              <a:tblPr firstRow="1" firstCol="1">
                <a:tableStyleId>{5C22544A-7EE6-4342-B048-85BDC9FD1C3A}</a:tableStyleId>
              </a:tblPr>
              <a:tblGrid>
                <a:gridCol w="409575">
                  <a:extLst>
                    <a:ext uri="{9D8B030D-6E8A-4147-A177-3AD203B41FA5}">
                      <a16:colId xmlns:a16="http://schemas.microsoft.com/office/drawing/2014/main" val="4000659345"/>
                    </a:ext>
                  </a:extLst>
                </a:gridCol>
                <a:gridCol w="1666875">
                  <a:extLst>
                    <a:ext uri="{9D8B030D-6E8A-4147-A177-3AD203B41FA5}">
                      <a16:colId xmlns:a16="http://schemas.microsoft.com/office/drawing/2014/main" val="163786618"/>
                    </a:ext>
                  </a:extLst>
                </a:gridCol>
                <a:gridCol w="3293230">
                  <a:extLst>
                    <a:ext uri="{9D8B030D-6E8A-4147-A177-3AD203B41FA5}">
                      <a16:colId xmlns:a16="http://schemas.microsoft.com/office/drawing/2014/main" val="396429860"/>
                    </a:ext>
                  </a:extLst>
                </a:gridCol>
              </a:tblGrid>
              <a:tr h="144983">
                <a:tc>
                  <a:txBody>
                    <a:bodyPr/>
                    <a:lstStyle/>
                    <a:p>
                      <a:pPr marL="23495">
                        <a:lnSpc>
                          <a:spcPts val="1125"/>
                        </a:lnSpc>
                        <a:spcBef>
                          <a:spcPts val="5"/>
                        </a:spcBef>
                        <a:spcAft>
                          <a:spcPts val="0"/>
                        </a:spcAft>
                      </a:pPr>
                      <a:r>
                        <a:rPr lang="en-US" sz="800" dirty="0">
                          <a:effectLst/>
                        </a:rPr>
                        <a:t>MENÜ</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Bef>
                          <a:spcPts val="5"/>
                        </a:spcBef>
                        <a:spcAft>
                          <a:spcPts val="0"/>
                        </a:spcAft>
                      </a:pPr>
                      <a:r>
                        <a:rPr lang="en-US" sz="800">
                          <a:effectLst/>
                        </a:rPr>
                        <a:t>Açıklama</a:t>
                      </a:r>
                      <a:endParaRPr lang="tr-TR" sz="10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Bef>
                          <a:spcPts val="5"/>
                        </a:spcBef>
                        <a:spcAft>
                          <a:spcPts val="0"/>
                        </a:spcAft>
                      </a:pPr>
                      <a:r>
                        <a:rPr lang="en-US" sz="800">
                          <a:effectLst/>
                        </a:rPr>
                        <a:t>Not</a:t>
                      </a:r>
                      <a:endParaRPr lang="tr-TR" sz="10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4400700"/>
                  </a:ext>
                </a:extLst>
              </a:tr>
              <a:tr h="390567">
                <a:tc>
                  <a:txBody>
                    <a:bodyPr/>
                    <a:lstStyle/>
                    <a:p>
                      <a:pPr marL="23495">
                        <a:lnSpc>
                          <a:spcPts val="1260"/>
                        </a:lnSpc>
                        <a:spcAft>
                          <a:spcPts val="0"/>
                        </a:spcAft>
                      </a:pPr>
                      <a:r>
                        <a:rPr lang="en-US" sz="1200" dirty="0">
                          <a:effectLst/>
                        </a:rPr>
                        <a:t>n14</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Debug mode 1</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000" dirty="0">
                          <a:effectLst/>
                        </a:rPr>
                        <a:t>Only available for master unit. All indoor units will run in </a:t>
                      </a:r>
                      <a:r>
                        <a:rPr lang="tr-TR" sz="1000" dirty="0">
                          <a:effectLst/>
                        </a:rPr>
                        <a:t> </a:t>
                      </a:r>
                      <a:r>
                        <a:rPr lang="en-US" sz="1000" dirty="0">
                          <a:effectLst/>
                        </a:rPr>
                        <a:t>cooling mode.</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234881"/>
                  </a:ext>
                </a:extLst>
              </a:tr>
              <a:tr h="665740">
                <a:tc>
                  <a:txBody>
                    <a:bodyPr/>
                    <a:lstStyle/>
                    <a:p>
                      <a:pPr marL="23495">
                        <a:lnSpc>
                          <a:spcPts val="1260"/>
                        </a:lnSpc>
                        <a:spcAft>
                          <a:spcPts val="0"/>
                        </a:spcAft>
                      </a:pPr>
                      <a:r>
                        <a:rPr lang="en-US" sz="1200">
                          <a:effectLst/>
                        </a:rPr>
                        <a:t>n15</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ct val="80000"/>
                        </a:lnSpc>
                        <a:spcBef>
                          <a:spcPts val="70"/>
                        </a:spcBef>
                        <a:spcAft>
                          <a:spcPts val="0"/>
                        </a:spcAft>
                      </a:pPr>
                      <a:r>
                        <a:rPr lang="en-US" sz="1200" dirty="0">
                          <a:effectLst/>
                        </a:rPr>
                        <a:t>Debug mode </a:t>
                      </a:r>
                      <a:r>
                        <a:rPr lang="tr-TR" sz="1200" dirty="0">
                          <a:effectLst/>
                        </a:rPr>
                        <a:t>2</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77470">
                        <a:lnSpc>
                          <a:spcPct val="80000"/>
                        </a:lnSpc>
                        <a:spcBef>
                          <a:spcPts val="70"/>
                        </a:spcBef>
                        <a:spcAft>
                          <a:spcPts val="0"/>
                        </a:spcAft>
                      </a:pPr>
                      <a:r>
                        <a:rPr lang="en-US" sz="1000" dirty="0">
                          <a:effectLst/>
                        </a:rPr>
                        <a:t>Only available for master unit. If all the indoor units in the system are the 2nd heating mode. If there is one or more old indoor units in the system, all the indoor units will run in force cooling mode.</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191775"/>
                  </a:ext>
                </a:extLst>
              </a:tr>
              <a:tr h="260378">
                <a:tc>
                  <a:txBody>
                    <a:bodyPr/>
                    <a:lstStyle/>
                    <a:p>
                      <a:pPr marL="23495">
                        <a:lnSpc>
                          <a:spcPts val="1125"/>
                        </a:lnSpc>
                        <a:spcAft>
                          <a:spcPts val="0"/>
                        </a:spcAft>
                      </a:pPr>
                      <a:r>
                        <a:rPr lang="en-US" sz="1200">
                          <a:effectLst/>
                        </a:rPr>
                        <a:t>n16</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Maintenance</a:t>
                      </a:r>
                      <a:r>
                        <a:rPr lang="tr-TR" sz="1200" dirty="0">
                          <a:effectLst/>
                        </a:rPr>
                        <a:t> </a:t>
                      </a:r>
                      <a:r>
                        <a:rPr lang="tr-TR" sz="1200" dirty="0" err="1">
                          <a:effectLst/>
                        </a:rPr>
                        <a:t>Mode</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000" dirty="0">
                          <a:effectLst/>
                        </a:rPr>
                        <a:t>Only available for the master unit. The system does not check the number of the indoor units.</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694643"/>
                  </a:ext>
                </a:extLst>
              </a:tr>
              <a:tr h="535551">
                <a:tc>
                  <a:txBody>
                    <a:bodyPr/>
                    <a:lstStyle/>
                    <a:p>
                      <a:pPr marL="23495">
                        <a:lnSpc>
                          <a:spcPts val="1260"/>
                        </a:lnSpc>
                        <a:spcAft>
                          <a:spcPts val="0"/>
                        </a:spcAft>
                      </a:pPr>
                      <a:r>
                        <a:rPr lang="en-US" sz="1200">
                          <a:effectLst/>
                        </a:rPr>
                        <a:t>n26</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60"/>
                        </a:lnSpc>
                        <a:spcAft>
                          <a:spcPts val="0"/>
                        </a:spcAft>
                      </a:pPr>
                      <a:r>
                        <a:rPr lang="en-US" sz="1200" dirty="0">
                          <a:effectLst/>
                        </a:rPr>
                        <a:t>Backup run</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77470">
                        <a:lnSpc>
                          <a:spcPct val="80000"/>
                        </a:lnSpc>
                        <a:spcBef>
                          <a:spcPts val="70"/>
                        </a:spcBef>
                        <a:spcAft>
                          <a:spcPts val="0"/>
                        </a:spcAft>
                      </a:pPr>
                      <a:r>
                        <a:rPr lang="en-US" sz="1000" spc="10" dirty="0">
                          <a:effectLst/>
                        </a:rPr>
                        <a:t>Only available for outdoor units with two compressors. If one of the two compressors</a:t>
                      </a:r>
                      <a:r>
                        <a:rPr lang="tr-TR" sz="1000" spc="10" dirty="0">
                          <a:effectLst/>
                        </a:rPr>
                        <a:t> </a:t>
                      </a:r>
                      <a:r>
                        <a:rPr lang="en-US" sz="1000" spc="10" dirty="0">
                          <a:effectLst/>
                        </a:rPr>
                        <a:t>fails, the other compressor runs for up to 4 days and then stops automatically.</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644167"/>
                  </a:ext>
                </a:extLst>
              </a:tr>
              <a:tr h="425127">
                <a:tc>
                  <a:txBody>
                    <a:bodyPr/>
                    <a:lstStyle/>
                    <a:p>
                      <a:pPr marL="23495">
                        <a:lnSpc>
                          <a:spcPts val="1260"/>
                        </a:lnSpc>
                        <a:spcAft>
                          <a:spcPts val="0"/>
                        </a:spcAft>
                      </a:pPr>
                      <a:r>
                        <a:rPr lang="en-US" sz="1200">
                          <a:effectLst/>
                        </a:rPr>
                        <a:t>n27</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260"/>
                        </a:lnSpc>
                        <a:spcAft>
                          <a:spcPts val="0"/>
                        </a:spcAft>
                      </a:pPr>
                      <a:r>
                        <a:rPr lang="en-US" sz="1200" dirty="0">
                          <a:effectLst/>
                        </a:rPr>
                        <a:t>Vacuum mode</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127635" indent="-635">
                        <a:lnSpc>
                          <a:spcPct val="80000"/>
                        </a:lnSpc>
                        <a:spcBef>
                          <a:spcPts val="70"/>
                        </a:spcBef>
                        <a:spcAft>
                          <a:spcPts val="0"/>
                        </a:spcAft>
                      </a:pPr>
                      <a:r>
                        <a:rPr lang="en-US" sz="1000" dirty="0">
                          <a:effectLst/>
                        </a:rPr>
                        <a:t>Only used for maintenance process. Display shows “R006”. All solenoid valves and EXVs are open at maximum.</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06510"/>
                  </a:ext>
                </a:extLst>
              </a:tr>
              <a:tr h="275173">
                <a:tc>
                  <a:txBody>
                    <a:bodyPr/>
                    <a:lstStyle/>
                    <a:p>
                      <a:pPr marL="23495">
                        <a:lnSpc>
                          <a:spcPts val="1260"/>
                        </a:lnSpc>
                        <a:spcAft>
                          <a:spcPts val="0"/>
                        </a:spcAft>
                      </a:pPr>
                      <a:r>
                        <a:rPr lang="en-US" sz="1200">
                          <a:effectLst/>
                        </a:rPr>
                        <a:t>n31</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History error</a:t>
                      </a:r>
                      <a:r>
                        <a:rPr lang="tr-TR" sz="1200" dirty="0">
                          <a:effectLst/>
                        </a:rPr>
                        <a:t> </a:t>
                      </a:r>
                      <a:r>
                        <a:rPr lang="tr-TR" sz="1200" dirty="0" err="1">
                          <a:effectLst/>
                        </a:rPr>
                        <a:t>codes</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000" dirty="0">
                          <a:effectLst/>
                        </a:rPr>
                        <a:t>Displays the last ten error codes.</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532098"/>
                  </a:ext>
                </a:extLst>
              </a:tr>
              <a:tr h="544733">
                <a:tc>
                  <a:txBody>
                    <a:bodyPr/>
                    <a:lstStyle/>
                    <a:p>
                      <a:pPr marL="23495">
                        <a:lnSpc>
                          <a:spcPts val="1260"/>
                        </a:lnSpc>
                        <a:spcAft>
                          <a:spcPts val="0"/>
                        </a:spcAft>
                      </a:pPr>
                      <a:r>
                        <a:rPr lang="en-US" sz="1200">
                          <a:effectLst/>
                        </a:rPr>
                        <a:t>n32</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a:solidFill>
                            <a:schemeClr val="dk1"/>
                          </a:solidFill>
                          <a:effectLst/>
                          <a:latin typeface="+mn-lt"/>
                          <a:ea typeface="+mn-ea"/>
                          <a:cs typeface="+mn-cs"/>
                        </a:rPr>
                        <a:t>Cleaning history error codes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endParaRPr lang="tr-TR" sz="10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881853"/>
                  </a:ext>
                </a:extLst>
              </a:tr>
              <a:tr h="390567">
                <a:tc>
                  <a:txBody>
                    <a:bodyPr/>
                    <a:lstStyle/>
                    <a:p>
                      <a:pPr marL="23495">
                        <a:lnSpc>
                          <a:spcPts val="1260"/>
                        </a:lnSpc>
                        <a:spcAft>
                          <a:spcPts val="0"/>
                        </a:spcAft>
                      </a:pPr>
                      <a:r>
                        <a:rPr lang="en-US" sz="1200">
                          <a:effectLst/>
                        </a:rPr>
                        <a:t>n34</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gn="l" defTabSz="914333" rtl="0" eaLnBrk="1" fontAlgn="b" latinLnBrk="0" hangingPunct="1">
                        <a:lnSpc>
                          <a:spcPts val="1260"/>
                        </a:lnSpc>
                        <a:spcAft>
                          <a:spcPts val="0"/>
                        </a:spcAft>
                      </a:pPr>
                      <a:r>
                        <a:rPr lang="tr-TR" sz="1200" kern="1200" dirty="0">
                          <a:solidFill>
                            <a:schemeClr val="dk1"/>
                          </a:solidFill>
                          <a:effectLst/>
                          <a:latin typeface="+mn-lt"/>
                          <a:ea typeface="+mn-ea"/>
                          <a:cs typeface="+mn-cs"/>
                        </a:rPr>
                        <a:t>Restore </a:t>
                      </a:r>
                      <a:r>
                        <a:rPr lang="tr-TR" sz="1200" kern="1200" dirty="0" err="1">
                          <a:solidFill>
                            <a:schemeClr val="dk1"/>
                          </a:solidFill>
                          <a:effectLst/>
                          <a:latin typeface="+mn-lt"/>
                          <a:ea typeface="+mn-ea"/>
                          <a:cs typeface="+mn-cs"/>
                        </a:rPr>
                        <a:t>factory</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settings</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800" dirty="0">
                          <a:effectLst/>
                        </a:rPr>
                        <a:t> </a:t>
                      </a:r>
                      <a:r>
                        <a:rPr lang="en-US" sz="1000" kern="1200" dirty="0">
                          <a:solidFill>
                            <a:schemeClr val="dk1"/>
                          </a:solidFill>
                          <a:effectLst/>
                          <a:latin typeface="+mn-lt"/>
                          <a:ea typeface="+mn-ea"/>
                          <a:cs typeface="+mn-cs"/>
                        </a:rPr>
                        <a:t>Only available for the master unit.</a:t>
                      </a:r>
                      <a:endParaRPr lang="tr-TR" sz="10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324536"/>
                  </a:ext>
                </a:extLst>
              </a:tr>
            </a:tbl>
          </a:graphicData>
        </a:graphic>
      </p:graphicFrame>
      <p:sp>
        <p:nvSpPr>
          <p:cNvPr id="10" name="Rectangle 5">
            <a:extLst>
              <a:ext uri="{FF2B5EF4-FFF2-40B4-BE49-F238E27FC236}">
                <a16:creationId xmlns:a16="http://schemas.microsoft.com/office/drawing/2014/main" id="{9DBDD4DF-1DB5-4D70-89DD-BB5350250596}"/>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4142956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a:t>Odu </a:t>
            </a:r>
            <a:r>
              <a:rPr lang="tr-TR" dirty="0" err="1"/>
              <a:t>Parameter</a:t>
            </a:r>
            <a:r>
              <a:rPr lang="tr-TR" dirty="0"/>
              <a:t> </a:t>
            </a:r>
            <a:r>
              <a:rPr lang="tr-TR" dirty="0" err="1"/>
              <a:t>Settings</a:t>
            </a:r>
            <a:endParaRPr lang="tr-TR" dirty="0"/>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2" name="İçerik Yer Tutucusu 1"/>
          <p:cNvSpPr>
            <a:spLocks noGrp="1"/>
          </p:cNvSpPr>
          <p:nvPr>
            <p:ph sz="quarter" idx="1"/>
          </p:nvPr>
        </p:nvSpPr>
        <p:spPr>
          <a:xfrm>
            <a:off x="259200" y="1565342"/>
            <a:ext cx="4493775" cy="3365043"/>
          </a:xfrm>
        </p:spPr>
        <p:txBody>
          <a:bodyPr/>
          <a:lstStyle/>
          <a:p>
            <a:pPr marL="0" indent="0">
              <a:buNone/>
            </a:pPr>
            <a:r>
              <a:rPr lang="tr-TR" sz="1600" dirty="0"/>
              <a:t> </a:t>
            </a:r>
          </a:p>
        </p:txBody>
      </p:sp>
      <p:sp>
        <p:nvSpPr>
          <p:cNvPr id="27" name="Metin kutusu 26"/>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Display</a:t>
            </a:r>
            <a:r>
              <a:rPr kumimoji="0" lang="tr-TR" sz="1400" b="1" i="1" u="sng" strike="noStrike" kern="0" cap="none" spc="0" normalizeH="0" baseline="0" noProof="0" dirty="0">
                <a:ln>
                  <a:noFill/>
                </a:ln>
                <a:solidFill>
                  <a:srgbClr val="000000"/>
                </a:solidFill>
                <a:effectLst/>
                <a:uLnTx/>
                <a:uFillTx/>
              </a:rPr>
              <a:t> </a:t>
            </a:r>
            <a:r>
              <a:rPr lang="tr-TR" sz="1400" b="1" i="1" u="sng" kern="0" dirty="0" err="1">
                <a:solidFill>
                  <a:srgbClr val="000000"/>
                </a:solidFill>
              </a:rPr>
              <a:t>Screen</a:t>
            </a:r>
            <a:r>
              <a:rPr lang="tr-TR" sz="1400" b="1" i="1" u="sng" kern="0" dirty="0">
                <a:solidFill>
                  <a:srgbClr val="000000"/>
                </a:solidFill>
              </a:rPr>
              <a:t> </a:t>
            </a:r>
            <a:r>
              <a:rPr lang="tr-TR" sz="1400" b="1" i="1" u="sng" kern="0" dirty="0" err="1">
                <a:solidFill>
                  <a:srgbClr val="000000"/>
                </a:solidFill>
              </a:rPr>
              <a:t>Parameters</a:t>
            </a:r>
            <a:endParaRPr kumimoji="0" lang="tr-TR" sz="1400" b="1" i="1" u="sng" strike="noStrike" kern="0" cap="none" spc="0" normalizeH="0" baseline="0" noProof="0" dirty="0">
              <a:ln>
                <a:noFill/>
              </a:ln>
              <a:solidFill>
                <a:srgbClr val="000000"/>
              </a:solidFill>
              <a:effectLst/>
              <a:uLnTx/>
              <a:uFillTx/>
            </a:endParaRPr>
          </a:p>
        </p:txBody>
      </p:sp>
      <p:graphicFrame>
        <p:nvGraphicFramePr>
          <p:cNvPr id="4" name="Tablo 3"/>
          <p:cNvGraphicFramePr>
            <a:graphicFrameLocks noGrp="1"/>
          </p:cNvGraphicFramePr>
          <p:nvPr/>
        </p:nvGraphicFramePr>
        <p:xfrm>
          <a:off x="410845" y="1277013"/>
          <a:ext cx="9525000" cy="4393800"/>
        </p:xfrm>
        <a:graphic>
          <a:graphicData uri="http://schemas.openxmlformats.org/drawingml/2006/table">
            <a:tbl>
              <a:tblPr firstRow="1" firstCol="1">
                <a:tableStyleId>{5C22544A-7EE6-4342-B048-85BDC9FD1C3A}</a:tableStyleId>
              </a:tblPr>
              <a:tblGrid>
                <a:gridCol w="779295">
                  <a:extLst>
                    <a:ext uri="{9D8B030D-6E8A-4147-A177-3AD203B41FA5}">
                      <a16:colId xmlns:a16="http://schemas.microsoft.com/office/drawing/2014/main" val="2545883538"/>
                    </a:ext>
                  </a:extLst>
                </a:gridCol>
                <a:gridCol w="4369986">
                  <a:extLst>
                    <a:ext uri="{9D8B030D-6E8A-4147-A177-3AD203B41FA5}">
                      <a16:colId xmlns:a16="http://schemas.microsoft.com/office/drawing/2014/main" val="1751505506"/>
                    </a:ext>
                  </a:extLst>
                </a:gridCol>
                <a:gridCol w="4375719">
                  <a:extLst>
                    <a:ext uri="{9D8B030D-6E8A-4147-A177-3AD203B41FA5}">
                      <a16:colId xmlns:a16="http://schemas.microsoft.com/office/drawing/2014/main" val="2537491650"/>
                    </a:ext>
                  </a:extLst>
                </a:gridCol>
              </a:tblGrid>
              <a:tr h="242886">
                <a:tc>
                  <a:txBody>
                    <a:bodyPr/>
                    <a:lstStyle/>
                    <a:p>
                      <a:pPr marL="23495">
                        <a:lnSpc>
                          <a:spcPts val="1125"/>
                        </a:lnSpc>
                        <a:spcBef>
                          <a:spcPts val="5"/>
                        </a:spcBef>
                        <a:spcAft>
                          <a:spcPts val="0"/>
                        </a:spcAft>
                      </a:pPr>
                      <a:r>
                        <a:rPr lang="en-US" sz="1100" dirty="0">
                          <a:effectLst/>
                        </a:rPr>
                        <a:t>MENÜ</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Bef>
                          <a:spcPts val="5"/>
                        </a:spcBef>
                        <a:spcAft>
                          <a:spcPts val="0"/>
                        </a:spcAft>
                      </a:pPr>
                      <a:r>
                        <a:rPr lang="tr-TR" sz="1100" dirty="0" err="1">
                          <a:effectLst/>
                          <a:latin typeface="Lucida Sans Unicode" panose="020B0602030504020204" pitchFamily="34" charset="0"/>
                          <a:ea typeface="Lucida Sans Unicode" panose="020B0602030504020204" pitchFamily="34" charset="0"/>
                          <a:cs typeface="Times New Roman" panose="02020603050405020304" pitchFamily="18" charset="0"/>
                        </a:rPr>
                        <a:t>Descriptions</a:t>
                      </a:r>
                      <a:endParaRPr lang="tr-TR" sz="11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Bef>
                          <a:spcPts val="5"/>
                        </a:spcBef>
                        <a:spcAft>
                          <a:spcPts val="0"/>
                        </a:spcAft>
                      </a:pPr>
                      <a:r>
                        <a:rPr lang="tr-TR" sz="1200" dirty="0" err="1">
                          <a:effectLst/>
                          <a:latin typeface="Lucida Sans Unicode" panose="020B0602030504020204" pitchFamily="34" charset="0"/>
                          <a:ea typeface="Lucida Sans Unicode" panose="020B0602030504020204" pitchFamily="34" charset="0"/>
                          <a:cs typeface="Times New Roman" panose="02020603050405020304" pitchFamily="18" charset="0"/>
                        </a:rPr>
                        <a:t>Notice</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09078"/>
                  </a:ext>
                </a:extLst>
              </a:tr>
              <a:tr h="228200">
                <a:tc>
                  <a:txBody>
                    <a:bodyPr/>
                    <a:lstStyle/>
                    <a:p>
                      <a:pPr marL="23495">
                        <a:lnSpc>
                          <a:spcPts val="1260"/>
                        </a:lnSpc>
                        <a:spcAft>
                          <a:spcPts val="0"/>
                        </a:spcAft>
                      </a:pPr>
                      <a:r>
                        <a:rPr lang="en-US" sz="1200" dirty="0">
                          <a:effectLst/>
                        </a:rPr>
                        <a:t>n41</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a:effectLst/>
                        </a:rPr>
                        <a:t>Power limitation mode 1</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a:effectLst/>
                        </a:rPr>
                        <a:t>Only available for the master unit, 100%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158798"/>
                  </a:ext>
                </a:extLst>
              </a:tr>
              <a:tr h="228200">
                <a:tc>
                  <a:txBody>
                    <a:bodyPr/>
                    <a:lstStyle/>
                    <a:p>
                      <a:pPr marL="23495">
                        <a:lnSpc>
                          <a:spcPts val="1260"/>
                        </a:lnSpc>
                        <a:spcAft>
                          <a:spcPts val="0"/>
                        </a:spcAft>
                      </a:pPr>
                      <a:r>
                        <a:rPr lang="en-US" sz="1200">
                          <a:effectLst/>
                        </a:rPr>
                        <a:t>n42</a:t>
                      </a:r>
                      <a:endParaRPr lang="tr-TR" sz="12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2</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9</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415101"/>
                  </a:ext>
                </a:extLst>
              </a:tr>
              <a:tr h="228200">
                <a:tc>
                  <a:txBody>
                    <a:bodyPr/>
                    <a:lstStyle/>
                    <a:p>
                      <a:pPr marL="23495">
                        <a:lnSpc>
                          <a:spcPts val="1260"/>
                        </a:lnSpc>
                        <a:spcAft>
                          <a:spcPts val="0"/>
                        </a:spcAft>
                      </a:pPr>
                      <a:r>
                        <a:rPr lang="en-US" sz="1200" dirty="0">
                          <a:effectLst/>
                        </a:rPr>
                        <a:t>n43</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3</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8</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2408143"/>
                  </a:ext>
                </a:extLst>
              </a:tr>
              <a:tr h="228200">
                <a:tc>
                  <a:txBody>
                    <a:bodyPr/>
                    <a:lstStyle/>
                    <a:p>
                      <a:pPr marL="23495">
                        <a:lnSpc>
                          <a:spcPts val="1260"/>
                        </a:lnSpc>
                        <a:spcAft>
                          <a:spcPts val="0"/>
                        </a:spcAft>
                      </a:pPr>
                      <a:r>
                        <a:rPr lang="en-US" sz="1200" dirty="0">
                          <a:effectLst/>
                        </a:rPr>
                        <a:t>n44</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4</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7</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703782"/>
                  </a:ext>
                </a:extLst>
              </a:tr>
              <a:tr h="228200">
                <a:tc>
                  <a:txBody>
                    <a:bodyPr/>
                    <a:lstStyle/>
                    <a:p>
                      <a:pPr marL="23495">
                        <a:lnSpc>
                          <a:spcPts val="1260"/>
                        </a:lnSpc>
                        <a:spcAft>
                          <a:spcPts val="0"/>
                        </a:spcAft>
                      </a:pPr>
                      <a:r>
                        <a:rPr lang="en-US" sz="1200" dirty="0">
                          <a:effectLst/>
                        </a:rPr>
                        <a:t>n45</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5</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6</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58957"/>
                  </a:ext>
                </a:extLst>
              </a:tr>
              <a:tr h="228200">
                <a:tc>
                  <a:txBody>
                    <a:bodyPr/>
                    <a:lstStyle/>
                    <a:p>
                      <a:pPr marL="23495">
                        <a:lnSpc>
                          <a:spcPts val="1260"/>
                        </a:lnSpc>
                        <a:spcAft>
                          <a:spcPts val="0"/>
                        </a:spcAft>
                      </a:pPr>
                      <a:r>
                        <a:rPr lang="en-US" sz="1200" dirty="0">
                          <a:effectLst/>
                        </a:rPr>
                        <a:t>n46</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6</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5</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140912"/>
                  </a:ext>
                </a:extLst>
              </a:tr>
              <a:tr h="228200">
                <a:tc>
                  <a:txBody>
                    <a:bodyPr/>
                    <a:lstStyle/>
                    <a:p>
                      <a:pPr marL="23495">
                        <a:lnSpc>
                          <a:spcPts val="1260"/>
                        </a:lnSpc>
                        <a:spcAft>
                          <a:spcPts val="0"/>
                        </a:spcAft>
                      </a:pPr>
                      <a:r>
                        <a:rPr lang="en-US" sz="1200" dirty="0">
                          <a:effectLst/>
                        </a:rPr>
                        <a:t>n47</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15"/>
                        </a:lnSpc>
                        <a:spcAft>
                          <a:spcPts val="0"/>
                        </a:spcAft>
                      </a:pPr>
                      <a:r>
                        <a:rPr lang="en-US" sz="1200" dirty="0">
                          <a:effectLst/>
                        </a:rPr>
                        <a:t>Power limitation mode </a:t>
                      </a:r>
                      <a:r>
                        <a:rPr lang="tr-TR" sz="1200" dirty="0">
                          <a:effectLst/>
                        </a:rPr>
                        <a:t>7</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260"/>
                        </a:lnSpc>
                        <a:spcAft>
                          <a:spcPts val="0"/>
                        </a:spcAft>
                      </a:pPr>
                      <a:r>
                        <a:rPr lang="en-US" sz="1200" dirty="0">
                          <a:effectLst/>
                        </a:rPr>
                        <a:t>Only available for the master unit, </a:t>
                      </a:r>
                      <a:r>
                        <a:rPr lang="tr-TR" sz="1200" dirty="0">
                          <a:effectLst/>
                        </a:rPr>
                        <a:t>4</a:t>
                      </a:r>
                      <a:r>
                        <a:rPr lang="en-US" sz="1200" dirty="0">
                          <a:effectLst/>
                        </a:rPr>
                        <a:t>0% capacity output.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212601"/>
                  </a:ext>
                </a:extLst>
              </a:tr>
              <a:tr h="238197">
                <a:tc>
                  <a:txBody>
                    <a:bodyPr/>
                    <a:lstStyle/>
                    <a:p>
                      <a:pPr marL="23495">
                        <a:lnSpc>
                          <a:spcPts val="1260"/>
                        </a:lnSpc>
                        <a:spcAft>
                          <a:spcPts val="0"/>
                        </a:spcAft>
                      </a:pPr>
                      <a:r>
                        <a:rPr lang="en-US" sz="1200">
                          <a:effectLst/>
                        </a:rPr>
                        <a:t>nb1</a:t>
                      </a:r>
                      <a:endParaRPr lang="tr-TR" sz="120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ct val="80000"/>
                        </a:lnSpc>
                        <a:spcBef>
                          <a:spcPts val="70"/>
                        </a:spcBef>
                        <a:spcAft>
                          <a:spcPts val="0"/>
                        </a:spcAft>
                      </a:pPr>
                      <a:r>
                        <a:rPr lang="en-US" sz="1200" dirty="0">
                          <a:effectLst/>
                        </a:rPr>
                        <a:t>Fahrenheit degree ( °F)</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a:effectLst/>
                        </a:rPr>
                        <a:t>Only available for master unit.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988957"/>
                  </a:ext>
                </a:extLst>
              </a:tr>
              <a:tr h="238125">
                <a:tc>
                  <a:txBody>
                    <a:bodyPr/>
                    <a:lstStyle/>
                    <a:p>
                      <a:pPr marL="23495">
                        <a:lnSpc>
                          <a:spcPts val="1260"/>
                        </a:lnSpc>
                        <a:spcAft>
                          <a:spcPts val="0"/>
                        </a:spcAft>
                      </a:pPr>
                      <a:r>
                        <a:rPr lang="en-US" sz="1200" dirty="0">
                          <a:effectLst/>
                        </a:rPr>
                        <a:t>nb2</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ct val="80000"/>
                        </a:lnSpc>
                        <a:spcBef>
                          <a:spcPts val="70"/>
                        </a:spcBef>
                        <a:spcAft>
                          <a:spcPts val="0"/>
                        </a:spcAft>
                      </a:pPr>
                      <a:r>
                        <a:rPr lang="en-US" sz="1200" dirty="0">
                          <a:effectLst/>
                        </a:rPr>
                        <a:t>Celsius degree ( °C)</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a:effectLst/>
                        </a:rPr>
                        <a:t>Only available for master unit.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080866"/>
                  </a:ext>
                </a:extLst>
              </a:tr>
              <a:tr h="257175">
                <a:tc>
                  <a:txBody>
                    <a:bodyPr/>
                    <a:lstStyle/>
                    <a:p>
                      <a:pPr marL="23495">
                        <a:lnSpc>
                          <a:spcPts val="1260"/>
                        </a:lnSpc>
                        <a:spcAft>
                          <a:spcPts val="0"/>
                        </a:spcAft>
                      </a:pPr>
                      <a:r>
                        <a:rPr lang="en-US" sz="1200" dirty="0">
                          <a:effectLst/>
                        </a:rPr>
                        <a:t>nb3</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kern="1200" dirty="0">
                          <a:solidFill>
                            <a:schemeClr val="dk1"/>
                          </a:solidFill>
                          <a:effectLst/>
                          <a:latin typeface="+mn-lt"/>
                          <a:ea typeface="+mn-ea"/>
                          <a:cs typeface="+mn-cs"/>
                        </a:rPr>
                        <a:t>Exit auto energy saving mode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Only available for master unit.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482510"/>
                  </a:ext>
                </a:extLst>
              </a:tr>
              <a:tr h="248392">
                <a:tc>
                  <a:txBody>
                    <a:bodyPr/>
                    <a:lstStyle/>
                    <a:p>
                      <a:pPr marL="23495">
                        <a:lnSpc>
                          <a:spcPts val="1260"/>
                        </a:lnSpc>
                        <a:spcAft>
                          <a:spcPts val="0"/>
                        </a:spcAft>
                      </a:pPr>
                      <a:r>
                        <a:rPr lang="en-US" sz="1200" dirty="0">
                          <a:effectLst/>
                        </a:rPr>
                        <a:t>nb4</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Enter</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auto</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energy</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saving</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dirty="0">
                          <a:effectLst/>
                        </a:rPr>
                        <a:t>Only available for master unit.</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293460"/>
                  </a:ext>
                </a:extLst>
              </a:tr>
              <a:tr h="405536">
                <a:tc>
                  <a:txBody>
                    <a:bodyPr/>
                    <a:lstStyle/>
                    <a:p>
                      <a:pPr marL="23495">
                        <a:lnSpc>
                          <a:spcPts val="1260"/>
                        </a:lnSpc>
                        <a:spcAft>
                          <a:spcPts val="0"/>
                        </a:spcAft>
                      </a:pPr>
                      <a:r>
                        <a:rPr lang="en-US" sz="1200" dirty="0">
                          <a:effectLst/>
                        </a:rPr>
                        <a:t>nb5</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a:solidFill>
                            <a:schemeClr val="dk1"/>
                          </a:solidFill>
                          <a:effectLst/>
                          <a:latin typeface="+mn-lt"/>
                          <a:ea typeface="+mn-ea"/>
                          <a:cs typeface="+mn-cs"/>
                        </a:rPr>
                        <a:t>Auto </a:t>
                      </a:r>
                      <a:r>
                        <a:rPr lang="tr-TR" sz="1200" kern="1200" dirty="0" err="1">
                          <a:solidFill>
                            <a:schemeClr val="dk1"/>
                          </a:solidFill>
                          <a:effectLst/>
                          <a:latin typeface="+mn-lt"/>
                          <a:ea typeface="+mn-ea"/>
                          <a:cs typeface="+mn-cs"/>
                        </a:rPr>
                        <a:t>snowblowing</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r>
                        <a:rPr lang="tr-TR" sz="1200" kern="1200" dirty="0">
                          <a:solidFill>
                            <a:schemeClr val="dk1"/>
                          </a:solidFill>
                          <a:effectLst/>
                          <a:latin typeface="+mn-lt"/>
                          <a:ea typeface="+mn-ea"/>
                          <a:cs typeface="+mn-cs"/>
                        </a:rPr>
                        <a:t> 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107315">
                        <a:lnSpc>
                          <a:spcPct val="80000"/>
                        </a:lnSpc>
                        <a:spcBef>
                          <a:spcPts val="70"/>
                        </a:spcBef>
                        <a:spcAft>
                          <a:spcPts val="0"/>
                        </a:spcAft>
                      </a:pPr>
                      <a:r>
                        <a:rPr lang="tr-TR" sz="1200" kern="1200" dirty="0" err="1">
                          <a:solidFill>
                            <a:schemeClr val="dk1"/>
                          </a:solidFill>
                          <a:effectLst/>
                          <a:latin typeface="+mn-lt"/>
                          <a:ea typeface="+mn-ea"/>
                          <a:cs typeface="+mn-cs"/>
                        </a:rPr>
                        <a:t>Depends</a:t>
                      </a:r>
                      <a:r>
                        <a:rPr lang="tr-TR" sz="1200" kern="1200" dirty="0">
                          <a:solidFill>
                            <a:schemeClr val="dk1"/>
                          </a:solidFill>
                          <a:effectLst/>
                          <a:latin typeface="+mn-lt"/>
                          <a:ea typeface="+mn-ea"/>
                          <a:cs typeface="+mn-cs"/>
                        </a:rPr>
                        <a:t> on ODU </a:t>
                      </a:r>
                      <a:r>
                        <a:rPr lang="tr-TR" sz="1200" kern="1200" dirty="0" err="1">
                          <a:solidFill>
                            <a:schemeClr val="dk1"/>
                          </a:solidFill>
                          <a:effectLst/>
                          <a:latin typeface="+mn-lt"/>
                          <a:ea typeface="+mn-ea"/>
                          <a:cs typeface="+mn-cs"/>
                        </a:rPr>
                        <a:t>ambient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temp</a:t>
                      </a:r>
                      <a:r>
                        <a:rPr lang="tr-TR" sz="1200" kern="1200" dirty="0">
                          <a:solidFill>
                            <a:schemeClr val="dk1"/>
                          </a:solidFill>
                          <a:effectLst/>
                          <a:latin typeface="+mn-lt"/>
                          <a:ea typeface="+mn-ea"/>
                          <a:cs typeface="+mn-cs"/>
                        </a:rPr>
                        <a:t>. (T4), </a:t>
                      </a:r>
                      <a:r>
                        <a:rPr lang="tr-TR" sz="1200" kern="1200" dirty="0" err="1">
                          <a:solidFill>
                            <a:schemeClr val="dk1"/>
                          </a:solidFill>
                          <a:effectLst/>
                          <a:latin typeface="+mn-lt"/>
                          <a:ea typeface="+mn-ea"/>
                          <a:cs typeface="+mn-cs"/>
                        </a:rPr>
                        <a:t>fans</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work</a:t>
                      </a:r>
                      <a:r>
                        <a:rPr lang="tr-TR" sz="1200" kern="1200" dirty="0">
                          <a:solidFill>
                            <a:schemeClr val="dk1"/>
                          </a:solidFill>
                          <a:effectLst/>
                          <a:latin typeface="+mn-lt"/>
                          <a:ea typeface="+mn-ea"/>
                          <a:cs typeface="+mn-cs"/>
                        </a:rPr>
                        <a:t> 2 </a:t>
                      </a:r>
                      <a:r>
                        <a:rPr lang="tr-TR" sz="1200" kern="1200" dirty="0" err="1">
                          <a:solidFill>
                            <a:schemeClr val="dk1"/>
                          </a:solidFill>
                          <a:effectLst/>
                          <a:latin typeface="+mn-lt"/>
                          <a:ea typeface="+mn-ea"/>
                          <a:cs typeface="+mn-cs"/>
                        </a:rPr>
                        <a:t>min</a:t>
                      </a:r>
                      <a:r>
                        <a:rPr lang="tr-TR" sz="1200" kern="1200" dirty="0">
                          <a:solidFill>
                            <a:schemeClr val="dk1"/>
                          </a:solidFill>
                          <a:effectLst/>
                          <a:latin typeface="+mn-lt"/>
                          <a:ea typeface="+mn-ea"/>
                          <a:cs typeface="+mn-cs"/>
                        </a:rPr>
                        <a:t> in </a:t>
                      </a:r>
                      <a:r>
                        <a:rPr lang="tr-TR" sz="1200" kern="1200" dirty="0" err="1">
                          <a:solidFill>
                            <a:schemeClr val="dk1"/>
                          </a:solidFill>
                          <a:effectLst/>
                          <a:latin typeface="+mn-lt"/>
                          <a:ea typeface="+mn-ea"/>
                          <a:cs typeface="+mn-cs"/>
                        </a:rPr>
                        <a:t>each</a:t>
                      </a:r>
                      <a:r>
                        <a:rPr lang="tr-TR" sz="1200" kern="1200" dirty="0">
                          <a:solidFill>
                            <a:schemeClr val="dk1"/>
                          </a:solidFill>
                          <a:effectLst/>
                          <a:latin typeface="+mn-lt"/>
                          <a:ea typeface="+mn-ea"/>
                          <a:cs typeface="+mn-cs"/>
                        </a:rPr>
                        <a:t> 15 min. </a:t>
                      </a:r>
                      <a:r>
                        <a:rPr lang="tr-TR" sz="1200" kern="1200" dirty="0" err="1">
                          <a:solidFill>
                            <a:schemeClr val="dk1"/>
                          </a:solidFill>
                          <a:effectLst/>
                          <a:latin typeface="+mn-lt"/>
                          <a:ea typeface="+mn-ea"/>
                          <a:cs typeface="+mn-cs"/>
                        </a:rPr>
                        <a:t>regularly</a:t>
                      </a:r>
                      <a:endParaRPr lang="tr-TR" sz="12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1102802"/>
                  </a:ext>
                </a:extLst>
              </a:tr>
              <a:tr h="405536">
                <a:tc>
                  <a:txBody>
                    <a:bodyPr/>
                    <a:lstStyle/>
                    <a:p>
                      <a:pPr marL="23495">
                        <a:lnSpc>
                          <a:spcPts val="1260"/>
                        </a:lnSpc>
                        <a:spcAft>
                          <a:spcPts val="0"/>
                        </a:spcAft>
                      </a:pPr>
                      <a:r>
                        <a:rPr lang="en-US" sz="1200" dirty="0">
                          <a:effectLst/>
                        </a:rPr>
                        <a:t>nb6</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a:solidFill>
                            <a:schemeClr val="dk1"/>
                          </a:solidFill>
                          <a:effectLst/>
                          <a:latin typeface="+mn-lt"/>
                          <a:ea typeface="+mn-ea"/>
                          <a:cs typeface="+mn-cs"/>
                        </a:rPr>
                        <a:t>Auto </a:t>
                      </a:r>
                      <a:r>
                        <a:rPr lang="tr-TR" sz="1200" kern="1200" dirty="0" err="1">
                          <a:solidFill>
                            <a:schemeClr val="dk1"/>
                          </a:solidFill>
                          <a:effectLst/>
                          <a:latin typeface="+mn-lt"/>
                          <a:ea typeface="+mn-ea"/>
                          <a:cs typeface="+mn-cs"/>
                        </a:rPr>
                        <a:t>snowblowing</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r>
                        <a:rPr lang="tr-TR" sz="1200" kern="1200" dirty="0">
                          <a:solidFill>
                            <a:schemeClr val="dk1"/>
                          </a:solidFill>
                          <a:effectLst/>
                          <a:latin typeface="+mn-lt"/>
                          <a:ea typeface="+mn-ea"/>
                          <a:cs typeface="+mn-cs"/>
                        </a:rPr>
                        <a:t> 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marR="107315">
                        <a:lnSpc>
                          <a:spcPct val="80000"/>
                        </a:lnSpc>
                        <a:spcBef>
                          <a:spcPts val="70"/>
                        </a:spcBef>
                        <a:spcAft>
                          <a:spcPts val="0"/>
                        </a:spcAft>
                      </a:pPr>
                      <a:r>
                        <a:rPr lang="tr-TR" sz="1200" kern="1200" dirty="0" err="1">
                          <a:solidFill>
                            <a:schemeClr val="dk1"/>
                          </a:solidFill>
                          <a:effectLst/>
                          <a:latin typeface="+mn-lt"/>
                          <a:ea typeface="+mn-ea"/>
                          <a:cs typeface="+mn-cs"/>
                        </a:rPr>
                        <a:t>Depends</a:t>
                      </a:r>
                      <a:r>
                        <a:rPr lang="tr-TR" sz="1200" kern="1200" dirty="0">
                          <a:solidFill>
                            <a:schemeClr val="dk1"/>
                          </a:solidFill>
                          <a:effectLst/>
                          <a:latin typeface="+mn-lt"/>
                          <a:ea typeface="+mn-ea"/>
                          <a:cs typeface="+mn-cs"/>
                        </a:rPr>
                        <a:t> on ODU </a:t>
                      </a:r>
                      <a:r>
                        <a:rPr lang="tr-TR" sz="1200" kern="1200" dirty="0" err="1">
                          <a:solidFill>
                            <a:schemeClr val="dk1"/>
                          </a:solidFill>
                          <a:effectLst/>
                          <a:latin typeface="+mn-lt"/>
                          <a:ea typeface="+mn-ea"/>
                          <a:cs typeface="+mn-cs"/>
                        </a:rPr>
                        <a:t>ambient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temp</a:t>
                      </a:r>
                      <a:r>
                        <a:rPr lang="tr-TR" sz="1200" kern="1200" dirty="0">
                          <a:solidFill>
                            <a:schemeClr val="dk1"/>
                          </a:solidFill>
                          <a:effectLst/>
                          <a:latin typeface="+mn-lt"/>
                          <a:ea typeface="+mn-ea"/>
                          <a:cs typeface="+mn-cs"/>
                        </a:rPr>
                        <a:t>. (T4), </a:t>
                      </a:r>
                      <a:r>
                        <a:rPr lang="tr-TR" sz="1200" kern="1200" dirty="0" err="1">
                          <a:solidFill>
                            <a:schemeClr val="dk1"/>
                          </a:solidFill>
                          <a:effectLst/>
                          <a:latin typeface="+mn-lt"/>
                          <a:ea typeface="+mn-ea"/>
                          <a:cs typeface="+mn-cs"/>
                        </a:rPr>
                        <a:t>fans</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work</a:t>
                      </a:r>
                      <a:r>
                        <a:rPr lang="tr-TR" sz="1200" kern="1200" dirty="0">
                          <a:solidFill>
                            <a:schemeClr val="dk1"/>
                          </a:solidFill>
                          <a:effectLst/>
                          <a:latin typeface="+mn-lt"/>
                          <a:ea typeface="+mn-ea"/>
                          <a:cs typeface="+mn-cs"/>
                        </a:rPr>
                        <a:t> 2 </a:t>
                      </a:r>
                      <a:r>
                        <a:rPr lang="tr-TR" sz="1200" kern="1200" dirty="0" err="1">
                          <a:solidFill>
                            <a:schemeClr val="dk1"/>
                          </a:solidFill>
                          <a:effectLst/>
                          <a:latin typeface="+mn-lt"/>
                          <a:ea typeface="+mn-ea"/>
                          <a:cs typeface="+mn-cs"/>
                        </a:rPr>
                        <a:t>min</a:t>
                      </a:r>
                      <a:r>
                        <a:rPr lang="tr-TR" sz="1200" kern="1200" dirty="0">
                          <a:solidFill>
                            <a:schemeClr val="dk1"/>
                          </a:solidFill>
                          <a:effectLst/>
                          <a:latin typeface="+mn-lt"/>
                          <a:ea typeface="+mn-ea"/>
                          <a:cs typeface="+mn-cs"/>
                        </a:rPr>
                        <a:t> in </a:t>
                      </a:r>
                      <a:r>
                        <a:rPr lang="tr-TR" sz="1200" kern="1200" dirty="0" err="1">
                          <a:solidFill>
                            <a:schemeClr val="dk1"/>
                          </a:solidFill>
                          <a:effectLst/>
                          <a:latin typeface="+mn-lt"/>
                          <a:ea typeface="+mn-ea"/>
                          <a:cs typeface="+mn-cs"/>
                        </a:rPr>
                        <a:t>each</a:t>
                      </a:r>
                      <a:r>
                        <a:rPr lang="tr-TR" sz="1200" kern="1200" dirty="0">
                          <a:solidFill>
                            <a:schemeClr val="dk1"/>
                          </a:solidFill>
                          <a:effectLst/>
                          <a:latin typeface="+mn-lt"/>
                          <a:ea typeface="+mn-ea"/>
                          <a:cs typeface="+mn-cs"/>
                        </a:rPr>
                        <a:t> 30 min. </a:t>
                      </a:r>
                      <a:r>
                        <a:rPr lang="tr-TR" sz="1200" kern="1200" dirty="0" err="1">
                          <a:solidFill>
                            <a:schemeClr val="dk1"/>
                          </a:solidFill>
                          <a:effectLst/>
                          <a:latin typeface="+mn-lt"/>
                          <a:ea typeface="+mn-ea"/>
                          <a:cs typeface="+mn-cs"/>
                        </a:rPr>
                        <a:t>regularly</a:t>
                      </a:r>
                      <a:endParaRPr lang="tr-TR" sz="12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015625"/>
                  </a:ext>
                </a:extLst>
              </a:tr>
              <a:tr h="257796">
                <a:tc>
                  <a:txBody>
                    <a:bodyPr/>
                    <a:lstStyle/>
                    <a:p>
                      <a:pPr marL="23495">
                        <a:lnSpc>
                          <a:spcPts val="1260"/>
                        </a:lnSpc>
                        <a:spcAft>
                          <a:spcPts val="0"/>
                        </a:spcAft>
                      </a:pPr>
                      <a:r>
                        <a:rPr lang="en-US" sz="1200" dirty="0">
                          <a:effectLst/>
                        </a:rPr>
                        <a:t>nb7</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err="1">
                          <a:solidFill>
                            <a:schemeClr val="dk1"/>
                          </a:solidFill>
                          <a:effectLst/>
                          <a:latin typeface="+mn-lt"/>
                          <a:ea typeface="+mn-ea"/>
                          <a:cs typeface="+mn-cs"/>
                        </a:rPr>
                        <a:t>Exit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auto</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snowblowing</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kern="1200" dirty="0">
                          <a:solidFill>
                            <a:schemeClr val="dk1"/>
                          </a:solidFill>
                          <a:effectLst/>
                          <a:latin typeface="+mn-lt"/>
                          <a:ea typeface="+mn-ea"/>
                          <a:cs typeface="+mn-cs"/>
                        </a:rPr>
                        <a:t> </a:t>
                      </a:r>
                      <a:endParaRPr lang="tr-TR" sz="12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819395"/>
                  </a:ext>
                </a:extLst>
              </a:tr>
              <a:tr h="254365">
                <a:tc>
                  <a:txBody>
                    <a:bodyPr/>
                    <a:lstStyle/>
                    <a:p>
                      <a:pPr marL="23495">
                        <a:lnSpc>
                          <a:spcPts val="1125"/>
                        </a:lnSpc>
                        <a:spcAft>
                          <a:spcPts val="0"/>
                        </a:spcAft>
                      </a:pPr>
                      <a:r>
                        <a:rPr lang="en-US" sz="1200" dirty="0">
                          <a:effectLst/>
                        </a:rPr>
                        <a:t>nb8</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a:solidFill>
                            <a:schemeClr val="dk1"/>
                          </a:solidFill>
                          <a:effectLst/>
                          <a:latin typeface="+mn-lt"/>
                          <a:ea typeface="+mn-ea"/>
                          <a:cs typeface="+mn-cs"/>
                        </a:rPr>
                        <a:t>VIP </a:t>
                      </a:r>
                      <a:r>
                        <a:rPr lang="tr-TR" sz="1200" kern="1200" dirty="0" err="1">
                          <a:solidFill>
                            <a:schemeClr val="dk1"/>
                          </a:solidFill>
                          <a:effectLst/>
                          <a:latin typeface="+mn-lt"/>
                          <a:ea typeface="+mn-ea"/>
                          <a:cs typeface="+mn-cs"/>
                        </a:rPr>
                        <a:t>address</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setting</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130">
                        <a:lnSpc>
                          <a:spcPts val="1125"/>
                        </a:lnSpc>
                        <a:spcAft>
                          <a:spcPts val="0"/>
                        </a:spcAft>
                      </a:pPr>
                      <a:r>
                        <a:rPr lang="tr-TR" sz="1200" kern="1200" dirty="0" err="1">
                          <a:solidFill>
                            <a:schemeClr val="dk1"/>
                          </a:solidFill>
                          <a:effectLst/>
                          <a:latin typeface="+mn-lt"/>
                          <a:ea typeface="+mn-ea"/>
                          <a:cs typeface="+mn-cs"/>
                        </a:rPr>
                        <a:t>It</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shows</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the</a:t>
                      </a:r>
                      <a:r>
                        <a:rPr lang="tr-TR" sz="1200" kern="1200" dirty="0">
                          <a:solidFill>
                            <a:schemeClr val="dk1"/>
                          </a:solidFill>
                          <a:effectLst/>
                          <a:latin typeface="+mn-lt"/>
                          <a:ea typeface="+mn-ea"/>
                          <a:cs typeface="+mn-cs"/>
                        </a:rPr>
                        <a:t> VIP </a:t>
                      </a:r>
                      <a:r>
                        <a:rPr lang="tr-TR" sz="1200" kern="1200" dirty="0" err="1">
                          <a:solidFill>
                            <a:schemeClr val="dk1"/>
                          </a:solidFill>
                          <a:effectLst/>
                          <a:latin typeface="+mn-lt"/>
                          <a:ea typeface="+mn-ea"/>
                          <a:cs typeface="+mn-cs"/>
                        </a:rPr>
                        <a:t>address</a:t>
                      </a:r>
                      <a:r>
                        <a:rPr lang="tr-TR" sz="1200" kern="1200" dirty="0">
                          <a:solidFill>
                            <a:schemeClr val="dk1"/>
                          </a:solidFill>
                          <a:effectLst/>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960762"/>
                  </a:ext>
                </a:extLst>
              </a:tr>
              <a:tr h="248392">
                <a:tc>
                  <a:txBody>
                    <a:bodyPr/>
                    <a:lstStyle/>
                    <a:p>
                      <a:pPr marL="23495">
                        <a:lnSpc>
                          <a:spcPts val="1260"/>
                        </a:lnSpc>
                        <a:spcAft>
                          <a:spcPts val="0"/>
                        </a:spcAft>
                      </a:pPr>
                      <a:r>
                        <a:rPr lang="en-US" sz="1200" dirty="0">
                          <a:effectLst/>
                        </a:rPr>
                        <a:t>nc1</a:t>
                      </a:r>
                      <a:endParaRPr lang="tr-TR" sz="120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200" kern="1200" dirty="0">
                          <a:solidFill>
                            <a:schemeClr val="dk1"/>
                          </a:solidFill>
                          <a:effectLst/>
                          <a:latin typeface="+mn-lt"/>
                          <a:ea typeface="+mn-ea"/>
                          <a:cs typeface="+mn-cs"/>
                        </a:rPr>
                        <a:t>Auto </a:t>
                      </a:r>
                      <a:r>
                        <a:rPr lang="tr-TR" sz="1200" kern="1200" dirty="0" err="1">
                          <a:solidFill>
                            <a:schemeClr val="dk1"/>
                          </a:solidFill>
                          <a:effectLst/>
                          <a:latin typeface="+mn-lt"/>
                          <a:ea typeface="+mn-ea"/>
                          <a:cs typeface="+mn-cs"/>
                        </a:rPr>
                        <a:t>dust-clean</a:t>
                      </a:r>
                      <a:r>
                        <a:rPr lang="tr-TR" sz="1200" kern="1200" dirty="0">
                          <a:solidFill>
                            <a:schemeClr val="dk1"/>
                          </a:solidFill>
                          <a:effectLst/>
                          <a:latin typeface="+mn-lt"/>
                          <a:ea typeface="+mn-ea"/>
                          <a:cs typeface="+mn-cs"/>
                        </a:rPr>
                        <a:t> </a:t>
                      </a:r>
                      <a:r>
                        <a:rPr lang="tr-TR" sz="1200" kern="1200" dirty="0" err="1">
                          <a:solidFill>
                            <a:schemeClr val="dk1"/>
                          </a:solidFill>
                          <a:effectLst/>
                          <a:latin typeface="+mn-lt"/>
                          <a:ea typeface="+mn-ea"/>
                          <a:cs typeface="+mn-cs"/>
                        </a:rPr>
                        <a:t>mode</a:t>
                      </a:r>
                      <a:endParaRPr lang="tr-TR" sz="1200"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495">
                        <a:lnSpc>
                          <a:spcPts val="1125"/>
                        </a:lnSpc>
                        <a:spcAft>
                          <a:spcPts val="0"/>
                        </a:spcAft>
                      </a:pPr>
                      <a:r>
                        <a:rPr lang="en-US" sz="1200" kern="1200" dirty="0">
                          <a:solidFill>
                            <a:schemeClr val="dk1"/>
                          </a:solidFill>
                          <a:effectLst/>
                          <a:latin typeface="+mn-lt"/>
                          <a:ea typeface="+mn-ea"/>
                          <a:cs typeface="+mn-cs"/>
                        </a:rPr>
                        <a:t> </a:t>
                      </a:r>
                      <a:endParaRPr lang="tr-TR" sz="12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096987"/>
                  </a:ext>
                </a:extLst>
              </a:tr>
            </a:tbl>
          </a:graphicData>
        </a:graphic>
      </p:graphicFrame>
      <p:sp>
        <p:nvSpPr>
          <p:cNvPr id="8" name="Rectangle 5">
            <a:extLst>
              <a:ext uri="{FF2B5EF4-FFF2-40B4-BE49-F238E27FC236}">
                <a16:creationId xmlns:a16="http://schemas.microsoft.com/office/drawing/2014/main" id="{E303D8DD-06A5-46B1-9842-C82891E493A4}"/>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435331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0"/>
          <p:cNvSpPr>
            <a:spLocks noGrp="1"/>
          </p:cNvSpPr>
          <p:nvPr>
            <p:ph type="title"/>
          </p:nvPr>
        </p:nvSpPr>
        <p:spPr/>
        <p:txBody>
          <a:bodyPr/>
          <a:lstStyle/>
          <a:p>
            <a:r>
              <a:rPr lang="tr-TR" dirty="0" err="1"/>
              <a:t>Adressing</a:t>
            </a:r>
            <a:r>
              <a:rPr lang="tr-TR" dirty="0"/>
              <a:t> </a:t>
            </a:r>
            <a:r>
              <a:rPr lang="tr-TR" dirty="0" err="1"/>
              <a:t>by</a:t>
            </a:r>
            <a:r>
              <a:rPr lang="tr-TR" dirty="0"/>
              <a:t> Remote Controller</a:t>
            </a:r>
          </a:p>
        </p:txBody>
      </p:sp>
      <p:sp>
        <p:nvSpPr>
          <p:cNvPr id="7" name="Metin Yer Tutucusu 6"/>
          <p:cNvSpPr>
            <a:spLocks noGrp="1"/>
          </p:cNvSpPr>
          <p:nvPr>
            <p:ph type="body" sz="quarter" idx="15"/>
          </p:nvPr>
        </p:nvSpPr>
        <p:spPr/>
        <p:txBody>
          <a:bodyPr/>
          <a:lstStyle/>
          <a:p>
            <a:r>
              <a:rPr lang="tr-TR" dirty="0" err="1"/>
              <a:t>Field</a:t>
            </a:r>
            <a:r>
              <a:rPr lang="tr-TR" dirty="0"/>
              <a:t> </a:t>
            </a:r>
            <a:r>
              <a:rPr lang="tr-TR" dirty="0" err="1"/>
              <a:t>Settings</a:t>
            </a:r>
            <a:endParaRPr lang="tr-TR" dirty="0"/>
          </a:p>
        </p:txBody>
      </p:sp>
      <p:sp>
        <p:nvSpPr>
          <p:cNvPr id="15" name="Metin kutusu 14"/>
          <p:cNvSpPr txBox="1"/>
          <p:nvPr/>
        </p:nvSpPr>
        <p:spPr>
          <a:xfrm>
            <a:off x="410845" y="980604"/>
            <a:ext cx="2958557" cy="405323"/>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0000"/>
                </a:solidFill>
                <a:effectLst/>
                <a:uLnTx/>
                <a:uFillTx/>
              </a:rPr>
              <a:t>Setting</a:t>
            </a:r>
            <a:r>
              <a:rPr kumimoji="0" lang="tr-TR" sz="1400" b="1" i="1" u="sng" strike="noStrike" kern="0" cap="none" spc="0" normalizeH="0" baseline="0" noProof="0" dirty="0">
                <a:ln>
                  <a:noFill/>
                </a:ln>
                <a:solidFill>
                  <a:srgbClr val="000000"/>
                </a:solidFill>
                <a:effectLst/>
                <a:uLnTx/>
                <a:uFillTx/>
              </a:rPr>
              <a:t> &amp; </a:t>
            </a:r>
            <a:r>
              <a:rPr kumimoji="0" lang="tr-TR" sz="1400" b="1" i="1" u="sng" strike="noStrike" kern="0" cap="none" spc="0" normalizeH="0" baseline="0" noProof="0" dirty="0" err="1">
                <a:ln>
                  <a:noFill/>
                </a:ln>
                <a:solidFill>
                  <a:srgbClr val="000000"/>
                </a:solidFill>
                <a:effectLst/>
                <a:uLnTx/>
                <a:uFillTx/>
              </a:rPr>
              <a:t>monitoring</a:t>
            </a:r>
            <a:r>
              <a:rPr kumimoji="0" lang="tr-TR" sz="1400" b="1" i="1" u="sng" strike="noStrike" kern="0" cap="none" spc="0" normalizeH="0" baseline="0" noProof="0" dirty="0">
                <a:ln>
                  <a:noFill/>
                </a:ln>
                <a:solidFill>
                  <a:srgbClr val="000000"/>
                </a:solidFill>
                <a:effectLst/>
                <a:uLnTx/>
                <a:uFillTx/>
              </a:rPr>
              <a:t> </a:t>
            </a:r>
            <a:r>
              <a:rPr kumimoji="0" lang="tr-TR" sz="1400" b="1" i="1" u="sng" strike="noStrike" kern="0" cap="none" spc="0" normalizeH="0" baseline="0" noProof="0" dirty="0" err="1">
                <a:ln>
                  <a:noFill/>
                </a:ln>
                <a:solidFill>
                  <a:srgbClr val="000000"/>
                </a:solidFill>
                <a:effectLst/>
                <a:uLnTx/>
                <a:uFillTx/>
              </a:rPr>
              <a:t>the</a:t>
            </a:r>
            <a:r>
              <a:rPr kumimoji="0" lang="tr-TR" sz="1400" b="1" i="1" u="sng" strike="noStrike" kern="0" cap="none" spc="0" normalizeH="0" baseline="0" noProof="0" dirty="0">
                <a:ln>
                  <a:noFill/>
                </a:ln>
                <a:solidFill>
                  <a:srgbClr val="000000"/>
                </a:solidFill>
                <a:effectLst/>
                <a:uLnTx/>
                <a:uFillTx/>
              </a:rPr>
              <a:t> </a:t>
            </a:r>
            <a:r>
              <a:rPr kumimoji="0" lang="tr-TR" sz="1400" b="1" i="1" u="sng" strike="noStrike" kern="0" cap="none" spc="0" normalizeH="0" baseline="0" noProof="0" dirty="0" err="1">
                <a:ln>
                  <a:noFill/>
                </a:ln>
                <a:solidFill>
                  <a:srgbClr val="000000"/>
                </a:solidFill>
                <a:effectLst/>
                <a:uLnTx/>
                <a:uFillTx/>
              </a:rPr>
              <a:t>address</a:t>
            </a:r>
            <a:endParaRPr kumimoji="0" lang="tr-TR" sz="1400" b="1" i="1" u="sng" strike="noStrike" kern="0" cap="none" spc="0" normalizeH="0" baseline="0" noProof="0" dirty="0">
              <a:ln>
                <a:noFill/>
              </a:ln>
              <a:solidFill>
                <a:srgbClr val="000000"/>
              </a:solidFill>
              <a:effectLst/>
              <a:uLnTx/>
              <a:uFillTx/>
            </a:endParaRPr>
          </a:p>
        </p:txBody>
      </p:sp>
      <p:pic>
        <p:nvPicPr>
          <p:cNvPr id="4" name="Resim 3"/>
          <p:cNvPicPr>
            <a:picLocks noChangeAspect="1"/>
          </p:cNvPicPr>
          <p:nvPr/>
        </p:nvPicPr>
        <p:blipFill>
          <a:blip r:embed="rId4"/>
          <a:stretch>
            <a:fillRect/>
          </a:stretch>
        </p:blipFill>
        <p:spPr>
          <a:xfrm>
            <a:off x="183851" y="1480128"/>
            <a:ext cx="2193895" cy="2435148"/>
          </a:xfrm>
          <a:prstGeom prst="rect">
            <a:avLst/>
          </a:prstGeom>
        </p:spPr>
      </p:pic>
      <p:pic>
        <p:nvPicPr>
          <p:cNvPr id="8" name="Resim 7"/>
          <p:cNvPicPr>
            <a:picLocks noChangeAspect="1"/>
          </p:cNvPicPr>
          <p:nvPr/>
        </p:nvPicPr>
        <p:blipFill>
          <a:blip r:embed="rId5"/>
          <a:stretch>
            <a:fillRect/>
          </a:stretch>
        </p:blipFill>
        <p:spPr>
          <a:xfrm>
            <a:off x="6259852" y="1314030"/>
            <a:ext cx="1543413" cy="2370545"/>
          </a:xfrm>
          <a:prstGeom prst="rect">
            <a:avLst/>
          </a:prstGeom>
        </p:spPr>
      </p:pic>
      <p:sp>
        <p:nvSpPr>
          <p:cNvPr id="9" name="Metin kutusu 8"/>
          <p:cNvSpPr txBox="1"/>
          <p:nvPr/>
        </p:nvSpPr>
        <p:spPr>
          <a:xfrm>
            <a:off x="2305690" y="1718531"/>
            <a:ext cx="3637538" cy="1019175"/>
          </a:xfrm>
          <a:prstGeom prst="rect">
            <a:avLst/>
          </a:prstGeom>
          <a:noFill/>
        </p:spPr>
        <p:txBody>
          <a:bodyPr wrap="square" lIns="0" tIns="0" rIns="0" bIns="0" rtlCol="0">
            <a:noAutofit/>
          </a:bodyPr>
          <a:lstStyle/>
          <a:p>
            <a:pPr marL="342900" marR="0" indent="-342900" defTabSz="914400" eaLnBrk="1" fontAlgn="auto" latinLnBrk="0" hangingPunct="1">
              <a:spcBef>
                <a:spcPts val="500"/>
              </a:spcBef>
              <a:spcAft>
                <a:spcPts val="0"/>
              </a:spcAft>
              <a:buClrTx/>
              <a:buSzTx/>
              <a:buFont typeface="+mj-lt"/>
              <a:buAutoNum type="arabicPeriod"/>
              <a:tabLst/>
            </a:pPr>
            <a:r>
              <a:rPr kumimoji="0" lang="tr-TR" sz="1400" b="0" i="0" u="none" strike="noStrike" kern="0" cap="none" spc="0" normalizeH="0" baseline="0" noProof="0" dirty="0" err="1">
                <a:ln>
                  <a:noFill/>
                </a:ln>
                <a:solidFill>
                  <a:srgbClr val="000000"/>
                </a:solidFill>
                <a:effectLst/>
                <a:uLnTx/>
                <a:uFillTx/>
              </a:rPr>
              <a:t>Push</a:t>
            </a:r>
            <a:r>
              <a:rPr kumimoji="0" lang="tr-TR" sz="1400" b="0" i="0" u="none" strike="noStrike" kern="0" cap="none" spc="0" normalizeH="0" baseline="0" noProof="0" dirty="0">
                <a:ln>
                  <a:noFill/>
                </a:ln>
                <a:solidFill>
                  <a:srgbClr val="000000"/>
                </a:solidFill>
                <a:effectLst/>
                <a:uLnTx/>
                <a:uFillTx/>
              </a:rPr>
              <a:t> &amp; </a:t>
            </a:r>
            <a:r>
              <a:rPr kumimoji="0" lang="tr-TR" sz="1400" b="0" i="0" u="none" strike="noStrike" kern="0" cap="none" spc="0" normalizeH="0" baseline="0" noProof="0" dirty="0" err="1">
                <a:ln>
                  <a:noFill/>
                </a:ln>
                <a:solidFill>
                  <a:srgbClr val="000000"/>
                </a:solidFill>
                <a:effectLst/>
                <a:uLnTx/>
                <a:uFillTx/>
              </a:rPr>
              <a:t>hold</a:t>
            </a:r>
            <a:r>
              <a:rPr kumimoji="0" lang="tr-TR" sz="1400" b="0" i="0" u="none" strike="noStrike" kern="0" cap="none" spc="0" normalizeH="0" baseline="0" noProof="0" dirty="0">
                <a:ln>
                  <a:noFill/>
                </a:ln>
                <a:solidFill>
                  <a:srgbClr val="000000"/>
                </a:solidFill>
                <a:effectLst/>
                <a:uLnTx/>
                <a:uFillTx/>
              </a:rPr>
              <a:t> 8 </a:t>
            </a:r>
            <a:r>
              <a:rPr kumimoji="0" lang="tr-TR" sz="1400" b="0" i="0" u="none" strike="noStrike" kern="0" cap="none" spc="0" normalizeH="0" baseline="0" noProof="0" dirty="0" err="1">
                <a:ln>
                  <a:noFill/>
                </a:ln>
                <a:solidFill>
                  <a:srgbClr val="000000"/>
                </a:solidFill>
                <a:effectLst/>
                <a:uLnTx/>
                <a:uFillTx/>
              </a:rPr>
              <a:t>sec</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to</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the</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buttons</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left</a:t>
            </a:r>
            <a:r>
              <a:rPr kumimoji="0" lang="tr-TR" sz="1400" b="0" i="0" u="none" strike="noStrike" kern="0" cap="none" spc="0" normalizeH="0" baseline="0" noProof="0" dirty="0">
                <a:ln>
                  <a:noFill/>
                </a:ln>
                <a:solidFill>
                  <a:srgbClr val="000000"/>
                </a:solidFill>
                <a:effectLst/>
                <a:uLnTx/>
                <a:uFillTx/>
              </a:rPr>
              <a:t> 3 </a:t>
            </a:r>
            <a:r>
              <a:rPr kumimoji="0" lang="tr-TR" sz="1400" b="0" i="0" u="none" strike="noStrike" kern="0" cap="none" spc="0" normalizeH="0" baseline="0" noProof="0" dirty="0" err="1">
                <a:ln>
                  <a:noFill/>
                </a:ln>
                <a:solidFill>
                  <a:srgbClr val="000000"/>
                </a:solidFill>
                <a:effectLst/>
                <a:uLnTx/>
                <a:uFillTx/>
              </a:rPr>
              <a:t>button</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which</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are</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colored</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to</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grey</a:t>
            </a:r>
            <a:r>
              <a:rPr lang="tr-TR" sz="1400" kern="0" dirty="0">
                <a:solidFill>
                  <a:srgbClr val="000000"/>
                </a:solidFill>
              </a:rPr>
              <a:t>.</a:t>
            </a:r>
            <a:endParaRPr kumimoji="0" lang="tr-TR" sz="1400" b="0" i="0" u="none" strike="noStrike" kern="0" cap="none" spc="0" normalizeH="0" noProof="0" dirty="0">
              <a:ln>
                <a:noFill/>
              </a:ln>
              <a:solidFill>
                <a:srgbClr val="000000"/>
              </a:solidFill>
              <a:effectLst/>
              <a:uLnTx/>
              <a:uFillTx/>
            </a:endParaRPr>
          </a:p>
          <a:p>
            <a:pPr marL="342900" marR="0" indent="-342900" defTabSz="914400" eaLnBrk="1" fontAlgn="auto" latinLnBrk="0" hangingPunct="1">
              <a:spcBef>
                <a:spcPts val="500"/>
              </a:spcBef>
              <a:spcAft>
                <a:spcPts val="0"/>
              </a:spcAft>
              <a:buClrTx/>
              <a:buSzTx/>
              <a:buFont typeface="+mj-lt"/>
              <a:buAutoNum type="arabicPeriod"/>
              <a:tabLst/>
            </a:pPr>
            <a:r>
              <a:rPr lang="tr-TR" sz="1400" kern="0" dirty="0" err="1">
                <a:solidFill>
                  <a:srgbClr val="000000"/>
                </a:solidFill>
              </a:rPr>
              <a:t>Then</a:t>
            </a:r>
            <a:r>
              <a:rPr lang="tr-TR" sz="1400" kern="0" dirty="0">
                <a:solidFill>
                  <a:srgbClr val="000000"/>
                </a:solidFill>
              </a:rPr>
              <a:t> </a:t>
            </a:r>
            <a:r>
              <a:rPr lang="tr-TR" sz="1400" kern="0" dirty="0" err="1">
                <a:solidFill>
                  <a:srgbClr val="000000"/>
                </a:solidFill>
              </a:rPr>
              <a:t>push</a:t>
            </a:r>
            <a:r>
              <a:rPr lang="tr-TR" sz="1400" kern="0" dirty="0">
                <a:solidFill>
                  <a:srgbClr val="000000"/>
                </a:solidFill>
              </a:rPr>
              <a:t> on/</a:t>
            </a:r>
            <a:r>
              <a:rPr lang="tr-TR" sz="1400" kern="0" dirty="0" err="1">
                <a:solidFill>
                  <a:srgbClr val="000000"/>
                </a:solidFill>
              </a:rPr>
              <a:t>off</a:t>
            </a:r>
            <a:r>
              <a:rPr lang="tr-TR" sz="1400" kern="0" dirty="0">
                <a:solidFill>
                  <a:srgbClr val="000000"/>
                </a:solidFill>
              </a:rPr>
              <a:t> </a:t>
            </a:r>
            <a:r>
              <a:rPr lang="tr-TR" sz="1400" kern="0" dirty="0" err="1">
                <a:solidFill>
                  <a:srgbClr val="000000"/>
                </a:solidFill>
              </a:rPr>
              <a:t>button</a:t>
            </a:r>
            <a:r>
              <a:rPr lang="tr-TR" sz="1400" kern="0" dirty="0">
                <a:solidFill>
                  <a:srgbClr val="000000"/>
                </a:solidFill>
              </a:rPr>
              <a:t> </a:t>
            </a:r>
            <a:r>
              <a:rPr lang="tr-TR" sz="1400" kern="0" dirty="0" err="1">
                <a:solidFill>
                  <a:srgbClr val="000000"/>
                </a:solidFill>
              </a:rPr>
              <a:t>which</a:t>
            </a:r>
            <a:r>
              <a:rPr lang="tr-TR" sz="1400" kern="0" dirty="0">
                <a:solidFill>
                  <a:srgbClr val="000000"/>
                </a:solidFill>
              </a:rPr>
              <a:t> is </a:t>
            </a:r>
            <a:r>
              <a:rPr lang="tr-TR" sz="1400" kern="0" dirty="0" err="1">
                <a:solidFill>
                  <a:srgbClr val="000000"/>
                </a:solidFill>
              </a:rPr>
              <a:t>shown</a:t>
            </a:r>
            <a:r>
              <a:rPr lang="tr-TR" sz="1400" kern="0" dirty="0">
                <a:solidFill>
                  <a:srgbClr val="000000"/>
                </a:solidFill>
              </a:rPr>
              <a:t> at fig.2. </a:t>
            </a:r>
            <a:r>
              <a:rPr lang="tr-TR" sz="1400" kern="0" dirty="0" err="1">
                <a:solidFill>
                  <a:srgbClr val="000000"/>
                </a:solidFill>
              </a:rPr>
              <a:t>After</a:t>
            </a:r>
            <a:r>
              <a:rPr lang="tr-TR" sz="1400" kern="0" dirty="0">
                <a:solidFill>
                  <a:srgbClr val="000000"/>
                </a:solidFill>
              </a:rPr>
              <a:t> </a:t>
            </a:r>
            <a:r>
              <a:rPr lang="tr-TR" sz="1400" kern="0" dirty="0" err="1">
                <a:solidFill>
                  <a:srgbClr val="000000"/>
                </a:solidFill>
              </a:rPr>
              <a:t>that</a:t>
            </a:r>
            <a:r>
              <a:rPr lang="tr-TR" sz="1400" kern="0" dirty="0">
                <a:solidFill>
                  <a:srgbClr val="000000"/>
                </a:solidFill>
              </a:rPr>
              <a:t> define </a:t>
            </a:r>
            <a:r>
              <a:rPr lang="tr-TR" sz="1400" kern="0" dirty="0" err="1">
                <a:solidFill>
                  <a:srgbClr val="000000"/>
                </a:solidFill>
              </a:rPr>
              <a:t>your</a:t>
            </a:r>
            <a:r>
              <a:rPr lang="tr-TR" sz="1400" kern="0" dirty="0">
                <a:solidFill>
                  <a:srgbClr val="000000"/>
                </a:solidFill>
              </a:rPr>
              <a:t> </a:t>
            </a:r>
            <a:r>
              <a:rPr lang="tr-TR" sz="1400" kern="0" dirty="0" err="1">
                <a:solidFill>
                  <a:srgbClr val="000000"/>
                </a:solidFill>
              </a:rPr>
              <a:t>address</a:t>
            </a:r>
            <a:r>
              <a:rPr lang="tr-TR" sz="1400" kern="0" dirty="0">
                <a:solidFill>
                  <a:srgbClr val="000000"/>
                </a:solidFill>
              </a:rPr>
              <a:t> </a:t>
            </a:r>
            <a:r>
              <a:rPr lang="tr-TR" sz="1400" kern="0" dirty="0" err="1">
                <a:solidFill>
                  <a:srgbClr val="000000"/>
                </a:solidFill>
              </a:rPr>
              <a:t>by</a:t>
            </a:r>
            <a:r>
              <a:rPr lang="tr-TR" sz="1400" kern="0" dirty="0">
                <a:solidFill>
                  <a:srgbClr val="000000"/>
                </a:solidFill>
              </a:rPr>
              <a:t> </a:t>
            </a:r>
            <a:r>
              <a:rPr lang="tr-TR" sz="1400" kern="0" dirty="0" err="1">
                <a:solidFill>
                  <a:srgbClr val="000000"/>
                </a:solidFill>
              </a:rPr>
              <a:t>using</a:t>
            </a:r>
            <a:r>
              <a:rPr lang="tr-TR" sz="1400" kern="0" dirty="0">
                <a:solidFill>
                  <a:srgbClr val="000000"/>
                </a:solidFill>
              </a:rPr>
              <a:t> </a:t>
            </a:r>
            <a:r>
              <a:rPr lang="tr-TR" sz="1400" kern="0" dirty="0" err="1">
                <a:solidFill>
                  <a:srgbClr val="000000"/>
                </a:solidFill>
              </a:rPr>
              <a:t>up</a:t>
            </a:r>
            <a:r>
              <a:rPr lang="tr-TR" sz="1400" kern="0" dirty="0">
                <a:solidFill>
                  <a:srgbClr val="000000"/>
                </a:solidFill>
              </a:rPr>
              <a:t>/</a:t>
            </a:r>
            <a:r>
              <a:rPr lang="tr-TR" sz="1400" kern="0" dirty="0" err="1">
                <a:solidFill>
                  <a:srgbClr val="000000"/>
                </a:solidFill>
              </a:rPr>
              <a:t>down</a:t>
            </a:r>
            <a:r>
              <a:rPr lang="tr-TR" sz="1400" kern="0" dirty="0">
                <a:solidFill>
                  <a:srgbClr val="000000"/>
                </a:solidFill>
              </a:rPr>
              <a:t> </a:t>
            </a:r>
            <a:r>
              <a:rPr lang="tr-TR" sz="1400" kern="0" dirty="0" err="1">
                <a:solidFill>
                  <a:srgbClr val="000000"/>
                </a:solidFill>
              </a:rPr>
              <a:t>button</a:t>
            </a:r>
            <a:r>
              <a:rPr lang="tr-TR" sz="1400" kern="0" dirty="0">
                <a:solidFill>
                  <a:srgbClr val="000000"/>
                </a:solidFill>
              </a:rPr>
              <a:t>.</a:t>
            </a:r>
            <a:endParaRPr kumimoji="0" lang="tr-TR" sz="1400" b="0" i="0" u="none" strike="noStrike" kern="0" cap="none" spc="0" normalizeH="0" noProof="0" dirty="0">
              <a:ln>
                <a:noFill/>
              </a:ln>
              <a:solidFill>
                <a:srgbClr val="000000"/>
              </a:solidFill>
              <a:effectLst/>
              <a:uLnTx/>
              <a:uFillTx/>
            </a:endParaRPr>
          </a:p>
          <a:p>
            <a:pPr marL="342900" marR="0" indent="-342900" defTabSz="914400" eaLnBrk="1" fontAlgn="auto" latinLnBrk="0" hangingPunct="1">
              <a:spcBef>
                <a:spcPts val="500"/>
              </a:spcBef>
              <a:spcAft>
                <a:spcPts val="0"/>
              </a:spcAft>
              <a:buClrTx/>
              <a:buSzTx/>
              <a:buFont typeface="+mj-lt"/>
              <a:buAutoNum type="arabicPeriod"/>
              <a:tabLst/>
            </a:pPr>
            <a:r>
              <a:rPr lang="tr-TR" sz="1400" kern="0" dirty="0" err="1">
                <a:solidFill>
                  <a:srgbClr val="000000"/>
                </a:solidFill>
              </a:rPr>
              <a:t>Push</a:t>
            </a:r>
            <a:r>
              <a:rPr lang="tr-TR" sz="1400" kern="0" dirty="0">
                <a:solidFill>
                  <a:srgbClr val="000000"/>
                </a:solidFill>
              </a:rPr>
              <a:t> fan </a:t>
            </a:r>
            <a:r>
              <a:rPr lang="tr-TR" sz="1400" kern="0" dirty="0" err="1">
                <a:solidFill>
                  <a:srgbClr val="000000"/>
                </a:solidFill>
              </a:rPr>
              <a:t>button</a:t>
            </a:r>
            <a:r>
              <a:rPr lang="tr-TR" sz="1400" kern="0" dirty="0">
                <a:solidFill>
                  <a:srgbClr val="000000"/>
                </a:solidFill>
              </a:rPr>
              <a:t> </a:t>
            </a:r>
            <a:r>
              <a:rPr lang="tr-TR" sz="1400" kern="0" dirty="0" err="1">
                <a:solidFill>
                  <a:srgbClr val="000000"/>
                </a:solidFill>
              </a:rPr>
              <a:t>to</a:t>
            </a:r>
            <a:r>
              <a:rPr lang="tr-TR" sz="1400" kern="0" dirty="0">
                <a:solidFill>
                  <a:srgbClr val="000000"/>
                </a:solidFill>
              </a:rPr>
              <a:t> set </a:t>
            </a:r>
            <a:r>
              <a:rPr lang="tr-TR" sz="1400" kern="0" dirty="0" err="1">
                <a:solidFill>
                  <a:srgbClr val="000000"/>
                </a:solidFill>
              </a:rPr>
              <a:t>idu</a:t>
            </a:r>
            <a:r>
              <a:rPr lang="tr-TR" sz="1400" kern="0" dirty="0">
                <a:solidFill>
                  <a:srgbClr val="000000"/>
                </a:solidFill>
              </a:rPr>
              <a:t> </a:t>
            </a:r>
            <a:r>
              <a:rPr lang="tr-TR" sz="1400" kern="0" dirty="0" err="1">
                <a:solidFill>
                  <a:srgbClr val="000000"/>
                </a:solidFill>
              </a:rPr>
              <a:t>address</a:t>
            </a:r>
            <a:r>
              <a:rPr lang="tr-TR" sz="1400" kern="0" dirty="0">
                <a:solidFill>
                  <a:srgbClr val="000000"/>
                </a:solidFill>
              </a:rPr>
              <a:t> </a:t>
            </a:r>
            <a:r>
              <a:rPr lang="tr-TR" sz="1400" kern="0" dirty="0" err="1">
                <a:solidFill>
                  <a:srgbClr val="000000"/>
                </a:solidFill>
              </a:rPr>
              <a:t>then</a:t>
            </a:r>
            <a:r>
              <a:rPr lang="tr-TR" sz="1400" kern="0" dirty="0">
                <a:solidFill>
                  <a:srgbClr val="000000"/>
                </a:solidFill>
              </a:rPr>
              <a:t> </a:t>
            </a:r>
            <a:r>
              <a:rPr lang="tr-TR" sz="1400" kern="0" dirty="0" err="1">
                <a:solidFill>
                  <a:srgbClr val="000000"/>
                </a:solidFill>
              </a:rPr>
              <a:t>number</a:t>
            </a:r>
            <a:r>
              <a:rPr lang="tr-TR" sz="1400" kern="0" dirty="0">
                <a:solidFill>
                  <a:srgbClr val="000000"/>
                </a:solidFill>
              </a:rPr>
              <a:t> </a:t>
            </a:r>
            <a:r>
              <a:rPr lang="tr-TR" sz="1400" kern="0" dirty="0" err="1">
                <a:solidFill>
                  <a:srgbClr val="000000"/>
                </a:solidFill>
              </a:rPr>
              <a:t>will</a:t>
            </a:r>
            <a:r>
              <a:rPr lang="tr-TR" sz="1400" kern="0" dirty="0">
                <a:solidFill>
                  <a:srgbClr val="000000"/>
                </a:solidFill>
              </a:rPr>
              <a:t> be </a:t>
            </a:r>
            <a:r>
              <a:rPr lang="tr-TR" sz="1400" kern="0" dirty="0" err="1">
                <a:solidFill>
                  <a:srgbClr val="000000"/>
                </a:solidFill>
              </a:rPr>
              <a:t>shown</a:t>
            </a:r>
            <a:r>
              <a:rPr lang="tr-TR" sz="1400" kern="0" dirty="0">
                <a:solidFill>
                  <a:srgbClr val="000000"/>
                </a:solidFill>
              </a:rPr>
              <a:t> on </a:t>
            </a:r>
            <a:r>
              <a:rPr lang="tr-TR" sz="1400" kern="0" dirty="0" err="1">
                <a:solidFill>
                  <a:srgbClr val="000000"/>
                </a:solidFill>
              </a:rPr>
              <a:t>idu</a:t>
            </a:r>
            <a:r>
              <a:rPr lang="tr-TR" sz="1400" kern="0" dirty="0">
                <a:solidFill>
                  <a:srgbClr val="000000"/>
                </a:solidFill>
              </a:rPr>
              <a:t> </a:t>
            </a:r>
            <a:r>
              <a:rPr lang="tr-TR" sz="1400" kern="0" dirty="0" err="1">
                <a:solidFill>
                  <a:srgbClr val="000000"/>
                </a:solidFill>
              </a:rPr>
              <a:t>display</a:t>
            </a:r>
            <a:endParaRPr lang="tr-TR" sz="1400" kern="0" dirty="0">
              <a:solidFill>
                <a:srgbClr val="000000"/>
              </a:solidFill>
            </a:endParaRPr>
          </a:p>
          <a:p>
            <a:pPr marL="342900" marR="0" indent="-342900" defTabSz="914400" eaLnBrk="1" fontAlgn="auto" latinLnBrk="0" hangingPunct="1">
              <a:spcBef>
                <a:spcPts val="500"/>
              </a:spcBef>
              <a:spcAft>
                <a:spcPts val="0"/>
              </a:spcAft>
              <a:buClrTx/>
              <a:buSzTx/>
              <a:buFont typeface="+mj-lt"/>
              <a:buAutoNum type="arabicPeriod"/>
              <a:tabLst/>
            </a:pPr>
            <a:r>
              <a:rPr kumimoji="0" lang="tr-TR" sz="1400" b="0" i="0" u="none" strike="noStrike" kern="0" cap="none" spc="0" normalizeH="0" noProof="0" dirty="0" err="1">
                <a:ln>
                  <a:noFill/>
                </a:ln>
                <a:solidFill>
                  <a:srgbClr val="000000"/>
                </a:solidFill>
                <a:effectLst/>
                <a:uLnTx/>
                <a:uFillTx/>
              </a:rPr>
              <a:t>For</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exiting</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from</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menu</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please</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use</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same</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button</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which</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you</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used</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for</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entering</a:t>
            </a:r>
            <a:r>
              <a:rPr kumimoji="0" lang="tr-TR" sz="14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err="1">
                <a:ln>
                  <a:noFill/>
                </a:ln>
                <a:solidFill>
                  <a:srgbClr val="000000"/>
                </a:solidFill>
                <a:effectLst/>
                <a:uLnTx/>
                <a:uFillTx/>
              </a:rPr>
              <a:t>the</a:t>
            </a:r>
            <a:r>
              <a:rPr kumimoji="0" lang="tr-TR" sz="1400" b="0" i="0" u="none" strike="noStrike" kern="0" cap="none" spc="0" normalizeH="0" noProof="0" dirty="0">
                <a:ln>
                  <a:noFill/>
                </a:ln>
                <a:solidFill>
                  <a:srgbClr val="000000"/>
                </a:solidFill>
                <a:effectLst/>
                <a:uLnTx/>
                <a:uFillTx/>
              </a:rPr>
              <a:t> menü (</a:t>
            </a:r>
            <a:r>
              <a:rPr kumimoji="0" lang="tr-TR" sz="1400" b="0" i="0" u="none" strike="noStrike" kern="0" cap="none" spc="0" normalizeH="0" noProof="0" dirty="0" err="1">
                <a:ln>
                  <a:noFill/>
                </a:ln>
                <a:solidFill>
                  <a:srgbClr val="000000"/>
                </a:solidFill>
                <a:effectLst/>
                <a:uLnTx/>
                <a:uFillTx/>
              </a:rPr>
              <a:t>left</a:t>
            </a:r>
            <a:r>
              <a:rPr kumimoji="0" lang="tr-TR" sz="1400" b="0" i="0" u="none" strike="noStrike" kern="0" cap="none" spc="0" normalizeH="0" noProof="0" dirty="0">
                <a:ln>
                  <a:noFill/>
                </a:ln>
                <a:solidFill>
                  <a:srgbClr val="000000"/>
                </a:solidFill>
                <a:effectLst/>
                <a:uLnTx/>
                <a:uFillTx/>
              </a:rPr>
              <a:t> 3 </a:t>
            </a:r>
            <a:r>
              <a:rPr kumimoji="0" lang="tr-TR" sz="1400" b="0" i="0" u="none" strike="noStrike" kern="0" cap="none" spc="0" normalizeH="0" noProof="0" dirty="0" err="1">
                <a:ln>
                  <a:noFill/>
                </a:ln>
                <a:solidFill>
                  <a:srgbClr val="000000"/>
                </a:solidFill>
                <a:effectLst/>
                <a:uLnTx/>
                <a:uFillTx/>
              </a:rPr>
              <a:t>button</a:t>
            </a:r>
            <a:r>
              <a:rPr kumimoji="0" lang="tr-TR" sz="1400" b="0" i="0" u="none" strike="noStrike" kern="0" cap="none" spc="0" normalizeH="0" noProof="0" dirty="0">
                <a:ln>
                  <a:noFill/>
                </a:ln>
                <a:solidFill>
                  <a:srgbClr val="000000"/>
                </a:solidFill>
                <a:effectLst/>
                <a:uLnTx/>
                <a:uFillTx/>
              </a:rPr>
              <a:t>) </a:t>
            </a:r>
            <a:endParaRPr kumimoji="0" lang="tr-TR" sz="1400" b="0" i="0" u="none" strike="noStrike" kern="0" cap="none" spc="0" normalizeH="0" baseline="0" noProof="0" dirty="0">
              <a:ln>
                <a:noFill/>
              </a:ln>
              <a:solidFill>
                <a:srgbClr val="000000"/>
              </a:solidFill>
              <a:effectLst/>
              <a:uLnTx/>
              <a:uFillTx/>
            </a:endParaRPr>
          </a:p>
        </p:txBody>
      </p:sp>
      <p:pic>
        <p:nvPicPr>
          <p:cNvPr id="14" name="Picture 1"/>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4771"/>
          <a:stretch/>
        </p:blipFill>
        <p:spPr>
          <a:xfrm>
            <a:off x="8830386" y="794775"/>
            <a:ext cx="1380414" cy="4838475"/>
          </a:xfrm>
          <a:prstGeom prst="rect">
            <a:avLst/>
          </a:prstGeom>
        </p:spPr>
      </p:pic>
      <p:sp>
        <p:nvSpPr>
          <p:cNvPr id="10" name="Metin kutusu 9"/>
          <p:cNvSpPr txBox="1"/>
          <p:nvPr/>
        </p:nvSpPr>
        <p:spPr>
          <a:xfrm>
            <a:off x="831215" y="4032404"/>
            <a:ext cx="730885" cy="316675"/>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b="1" i="1" u="sng" kern="0" dirty="0" err="1">
                <a:solidFill>
                  <a:srgbClr val="000000"/>
                </a:solidFill>
              </a:rPr>
              <a:t>Fig</a:t>
            </a:r>
            <a:r>
              <a:rPr lang="tr-TR" b="1" i="1" u="sng" kern="0" dirty="0">
                <a:solidFill>
                  <a:srgbClr val="000000"/>
                </a:solidFill>
              </a:rPr>
              <a:t>. 1 </a:t>
            </a:r>
            <a:endParaRPr kumimoji="0" lang="tr-TR" sz="1800" b="1" i="1" u="sng" strike="noStrike" kern="0" cap="none" spc="0" normalizeH="0" baseline="0" noProof="0" dirty="0">
              <a:ln>
                <a:noFill/>
              </a:ln>
              <a:solidFill>
                <a:srgbClr val="000000"/>
              </a:solidFill>
              <a:effectLst/>
              <a:uLnTx/>
              <a:uFillTx/>
            </a:endParaRPr>
          </a:p>
        </p:txBody>
      </p:sp>
      <p:sp>
        <p:nvSpPr>
          <p:cNvPr id="16" name="Metin kutusu 15"/>
          <p:cNvSpPr txBox="1"/>
          <p:nvPr/>
        </p:nvSpPr>
        <p:spPr>
          <a:xfrm>
            <a:off x="6648651" y="3874066"/>
            <a:ext cx="730885" cy="316675"/>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b="1" i="1" u="sng" kern="0" dirty="0" err="1">
                <a:solidFill>
                  <a:srgbClr val="000000"/>
                </a:solidFill>
              </a:rPr>
              <a:t>Fig</a:t>
            </a:r>
            <a:r>
              <a:rPr lang="tr-TR" b="1" i="1" u="sng" kern="0" dirty="0">
                <a:solidFill>
                  <a:srgbClr val="000000"/>
                </a:solidFill>
              </a:rPr>
              <a:t>. 2 </a:t>
            </a:r>
            <a:endParaRPr kumimoji="0" lang="tr-TR" sz="1800" b="1" i="1" u="sng" strike="noStrike" kern="0" cap="none" spc="0" normalizeH="0" baseline="0" noProof="0" dirty="0">
              <a:ln>
                <a:noFill/>
              </a:ln>
              <a:solidFill>
                <a:srgbClr val="000000"/>
              </a:solidFill>
              <a:effectLst/>
              <a:uLnTx/>
              <a:uFillTx/>
            </a:endParaRPr>
          </a:p>
        </p:txBody>
      </p:sp>
      <p:sp>
        <p:nvSpPr>
          <p:cNvPr id="19" name="Metin kutusu 18">
            <a:hlinkClick r:id="rId7" action="ppaction://hlinkfile"/>
          </p:cNvPr>
          <p:cNvSpPr txBox="1"/>
          <p:nvPr/>
        </p:nvSpPr>
        <p:spPr>
          <a:xfrm>
            <a:off x="2628900" y="1314245"/>
            <a:ext cx="3630952" cy="29459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1" i="1" u="sng" strike="noStrike" kern="0" cap="none" spc="0" normalizeH="0" baseline="0" noProof="0" dirty="0" err="1">
                <a:ln>
                  <a:noFill/>
                </a:ln>
                <a:solidFill>
                  <a:srgbClr val="0070C0"/>
                </a:solidFill>
                <a:effectLst/>
                <a:uLnTx/>
                <a:uFillTx/>
              </a:rPr>
              <a:t>Addressing</a:t>
            </a:r>
            <a:r>
              <a:rPr kumimoji="0" lang="tr-TR" sz="1400" b="1" i="1" u="sng" strike="noStrike" kern="0" cap="none" spc="0" normalizeH="0" baseline="0" noProof="0" dirty="0">
                <a:ln>
                  <a:noFill/>
                </a:ln>
                <a:solidFill>
                  <a:srgbClr val="0070C0"/>
                </a:solidFill>
                <a:effectLst/>
                <a:uLnTx/>
                <a:uFillTx/>
              </a:rPr>
              <a:t> </a:t>
            </a:r>
            <a:r>
              <a:rPr kumimoji="0" lang="tr-TR" sz="1400" b="1" i="1" u="sng" strike="noStrike" kern="0" cap="none" spc="0" normalizeH="0" baseline="0" noProof="0" dirty="0" err="1">
                <a:ln>
                  <a:noFill/>
                </a:ln>
                <a:solidFill>
                  <a:srgbClr val="0070C0"/>
                </a:solidFill>
                <a:effectLst/>
                <a:uLnTx/>
                <a:uFillTx/>
              </a:rPr>
              <a:t>by</a:t>
            </a:r>
            <a:r>
              <a:rPr kumimoji="0" lang="tr-TR" sz="1400" b="1" i="1" u="sng" strike="noStrike" kern="0" cap="none" spc="0" normalizeH="0" baseline="0" noProof="0" dirty="0">
                <a:ln>
                  <a:noFill/>
                </a:ln>
                <a:solidFill>
                  <a:srgbClr val="0070C0"/>
                </a:solidFill>
                <a:effectLst/>
                <a:uLnTx/>
                <a:uFillTx/>
              </a:rPr>
              <a:t> </a:t>
            </a:r>
            <a:r>
              <a:rPr kumimoji="0" lang="tr-TR" sz="1400" b="1" i="1" u="sng" strike="noStrike" kern="0" cap="none" spc="0" normalizeH="0" baseline="0" noProof="0" dirty="0">
                <a:ln>
                  <a:noFill/>
                </a:ln>
                <a:solidFill>
                  <a:srgbClr val="0070C0"/>
                </a:solidFill>
                <a:effectLst/>
                <a:uLnTx/>
                <a:uFillTx/>
                <a:hlinkClick r:id="rId7" action="ppaction://hlinkfile"/>
              </a:rPr>
              <a:t>Remote</a:t>
            </a:r>
            <a:r>
              <a:rPr kumimoji="0" lang="tr-TR" sz="1400" b="1" i="1" u="sng" strike="noStrike" kern="0" cap="none" spc="0" normalizeH="0" baseline="0" noProof="0" dirty="0">
                <a:ln>
                  <a:noFill/>
                </a:ln>
                <a:solidFill>
                  <a:srgbClr val="0070C0"/>
                </a:solidFill>
                <a:effectLst/>
                <a:uLnTx/>
                <a:uFillTx/>
              </a:rPr>
              <a:t> Controller</a:t>
            </a:r>
          </a:p>
        </p:txBody>
      </p:sp>
      <p:sp>
        <p:nvSpPr>
          <p:cNvPr id="20" name="Metin kutusu 19">
            <a:hlinkClick r:id="rId8" action="ppaction://hlinkfile"/>
          </p:cNvPr>
          <p:cNvSpPr txBox="1"/>
          <p:nvPr/>
        </p:nvSpPr>
        <p:spPr>
          <a:xfrm>
            <a:off x="529333" y="4552449"/>
            <a:ext cx="4267256" cy="3039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sz="1400" b="1" i="1" u="sng" kern="0" dirty="0" err="1">
                <a:solidFill>
                  <a:srgbClr val="0070C0"/>
                </a:solidFill>
              </a:rPr>
              <a:t>Monitoring</a:t>
            </a:r>
            <a:r>
              <a:rPr lang="tr-TR" sz="1400" b="1" i="1" u="sng" kern="0" dirty="0">
                <a:solidFill>
                  <a:srgbClr val="0070C0"/>
                </a:solidFill>
              </a:rPr>
              <a:t> </a:t>
            </a:r>
            <a:r>
              <a:rPr lang="tr-TR" sz="1400" b="1" i="1" u="sng" kern="0" dirty="0" err="1">
                <a:solidFill>
                  <a:srgbClr val="0070C0"/>
                </a:solidFill>
              </a:rPr>
              <a:t>the</a:t>
            </a:r>
            <a:r>
              <a:rPr lang="tr-TR" sz="1400" b="1" i="1" u="sng" kern="0" dirty="0">
                <a:solidFill>
                  <a:srgbClr val="0070C0"/>
                </a:solidFill>
              </a:rPr>
              <a:t> </a:t>
            </a:r>
            <a:r>
              <a:rPr lang="tr-TR" sz="1400" b="1" i="1" u="sng" kern="0" dirty="0" err="1">
                <a:solidFill>
                  <a:srgbClr val="0070C0"/>
                </a:solidFill>
              </a:rPr>
              <a:t>address</a:t>
            </a:r>
            <a:r>
              <a:rPr lang="tr-TR" sz="1400" b="1" i="1" u="sng" kern="0" dirty="0">
                <a:solidFill>
                  <a:srgbClr val="0070C0"/>
                </a:solidFill>
              </a:rPr>
              <a:t> </a:t>
            </a:r>
            <a:r>
              <a:rPr lang="tr-TR" sz="1400" b="1" i="1" u="sng" kern="0" dirty="0" err="1">
                <a:solidFill>
                  <a:srgbClr val="0070C0"/>
                </a:solidFill>
              </a:rPr>
              <a:t>by</a:t>
            </a:r>
            <a:r>
              <a:rPr lang="tr-TR" sz="1400" b="1" i="1" u="sng" kern="0" dirty="0">
                <a:solidFill>
                  <a:srgbClr val="0070C0"/>
                </a:solidFill>
              </a:rPr>
              <a:t> </a:t>
            </a:r>
            <a:r>
              <a:rPr lang="tr-TR" sz="1400" b="1" i="1" u="sng" kern="0" dirty="0">
                <a:solidFill>
                  <a:srgbClr val="0070C0"/>
                </a:solidFill>
                <a:hlinkClick r:id="rId8" action="ppaction://hlinkfile"/>
              </a:rPr>
              <a:t>Remote</a:t>
            </a:r>
            <a:r>
              <a:rPr lang="tr-TR" sz="1400" b="1" i="1" u="sng" kern="0" dirty="0">
                <a:solidFill>
                  <a:srgbClr val="0070C0"/>
                </a:solidFill>
              </a:rPr>
              <a:t> Controller</a:t>
            </a:r>
          </a:p>
        </p:txBody>
      </p:sp>
      <p:sp>
        <p:nvSpPr>
          <p:cNvPr id="21" name="Metin kutusu 20"/>
          <p:cNvSpPr txBox="1"/>
          <p:nvPr/>
        </p:nvSpPr>
        <p:spPr>
          <a:xfrm>
            <a:off x="529333" y="5143245"/>
            <a:ext cx="7444111" cy="542925"/>
          </a:xfrm>
          <a:prstGeom prst="rect">
            <a:avLst/>
          </a:prstGeom>
          <a:noFill/>
        </p:spPr>
        <p:txBody>
          <a:bodyPr wrap="square" lIns="0" tIns="0" rIns="0" bIns="0" rtlCol="0">
            <a:noAutofit/>
          </a:bodyPr>
          <a:lstStyle/>
          <a:p>
            <a:pPr marL="285750" marR="0" indent="-285750" defTabSz="914400" eaLnBrk="1" fontAlgn="auto" latinLnBrk="0" hangingPunct="1">
              <a:lnSpc>
                <a:spcPts val="2300"/>
              </a:lnSpc>
              <a:spcBef>
                <a:spcPts val="500"/>
              </a:spcBef>
              <a:spcAft>
                <a:spcPts val="0"/>
              </a:spcAft>
              <a:buClrTx/>
              <a:buSzTx/>
              <a:buFont typeface="Wingdings" panose="05000000000000000000" pitchFamily="2" charset="2"/>
              <a:buChar char="Ø"/>
              <a:tabLst/>
            </a:pPr>
            <a:r>
              <a:rPr lang="tr-TR" sz="1400" kern="0" dirty="0">
                <a:solidFill>
                  <a:srgbClr val="000000"/>
                </a:solidFill>
              </a:rPr>
              <a:t>First 2 </a:t>
            </a:r>
            <a:r>
              <a:rPr lang="tr-TR" sz="1400" kern="0" dirty="0" err="1">
                <a:solidFill>
                  <a:srgbClr val="000000"/>
                </a:solidFill>
              </a:rPr>
              <a:t>conditions</a:t>
            </a:r>
            <a:r>
              <a:rPr lang="tr-TR" sz="1400" kern="0" dirty="0">
                <a:solidFill>
                  <a:srgbClr val="000000"/>
                </a:solidFill>
              </a:rPr>
              <a:t> </a:t>
            </a:r>
            <a:r>
              <a:rPr lang="tr-TR" sz="1400" kern="0" dirty="0" err="1">
                <a:solidFill>
                  <a:srgbClr val="000000"/>
                </a:solidFill>
              </a:rPr>
              <a:t>are</a:t>
            </a:r>
            <a:r>
              <a:rPr lang="tr-TR" sz="1400" kern="0" dirty="0">
                <a:solidFill>
                  <a:srgbClr val="000000"/>
                </a:solidFill>
              </a:rPr>
              <a:t> </a:t>
            </a:r>
            <a:r>
              <a:rPr lang="tr-TR" sz="1400" kern="0" dirty="0" err="1">
                <a:solidFill>
                  <a:srgbClr val="000000"/>
                </a:solidFill>
              </a:rPr>
              <a:t>same</a:t>
            </a:r>
            <a:r>
              <a:rPr lang="tr-TR" sz="1400" kern="0" dirty="0">
                <a:solidFill>
                  <a:srgbClr val="000000"/>
                </a:solidFill>
              </a:rPr>
              <a:t> as at </a:t>
            </a:r>
            <a:r>
              <a:rPr lang="tr-TR" sz="1400" kern="0" dirty="0" err="1">
                <a:solidFill>
                  <a:srgbClr val="000000"/>
                </a:solidFill>
              </a:rPr>
              <a:t>above</a:t>
            </a:r>
            <a:r>
              <a:rPr lang="tr-TR" sz="1400" kern="0" dirty="0">
                <a:solidFill>
                  <a:srgbClr val="000000"/>
                </a:solidFill>
              </a:rPr>
              <a:t>. </a:t>
            </a:r>
            <a:r>
              <a:rPr lang="tr-TR" sz="1400" kern="0" dirty="0" err="1">
                <a:solidFill>
                  <a:srgbClr val="000000"/>
                </a:solidFill>
              </a:rPr>
              <a:t>In</a:t>
            </a:r>
            <a:r>
              <a:rPr lang="tr-TR" sz="1400" kern="0" dirty="0">
                <a:solidFill>
                  <a:srgbClr val="000000"/>
                </a:solidFill>
              </a:rPr>
              <a:t> 3rd </a:t>
            </a:r>
            <a:r>
              <a:rPr lang="tr-TR" sz="1400" kern="0" dirty="0" err="1">
                <a:solidFill>
                  <a:srgbClr val="000000"/>
                </a:solidFill>
              </a:rPr>
              <a:t>condition</a:t>
            </a:r>
            <a:r>
              <a:rPr lang="tr-TR" sz="1400" kern="0" dirty="0">
                <a:solidFill>
                  <a:srgbClr val="000000"/>
                </a:solidFill>
              </a:rPr>
              <a:t> </a:t>
            </a:r>
            <a:r>
              <a:rPr lang="tr-TR" sz="1400" kern="0" dirty="0" err="1">
                <a:solidFill>
                  <a:srgbClr val="000000"/>
                </a:solidFill>
              </a:rPr>
              <a:t>use</a:t>
            </a:r>
            <a:r>
              <a:rPr lang="tr-TR" sz="1400" kern="0" dirty="0">
                <a:solidFill>
                  <a:srgbClr val="000000"/>
                </a:solidFill>
              </a:rPr>
              <a:t> ‘</a:t>
            </a:r>
            <a:r>
              <a:rPr lang="tr-TR" sz="1400" kern="0" dirty="0" err="1">
                <a:solidFill>
                  <a:srgbClr val="000000"/>
                </a:solidFill>
              </a:rPr>
              <a:t>mode</a:t>
            </a:r>
            <a:r>
              <a:rPr lang="tr-TR" sz="1400" kern="0" dirty="0">
                <a:solidFill>
                  <a:srgbClr val="000000"/>
                </a:solidFill>
              </a:rPr>
              <a:t>’ </a:t>
            </a:r>
            <a:r>
              <a:rPr lang="tr-TR" sz="1400" kern="0" dirty="0" err="1">
                <a:solidFill>
                  <a:srgbClr val="000000"/>
                </a:solidFill>
              </a:rPr>
              <a:t>instead</a:t>
            </a:r>
            <a:r>
              <a:rPr lang="tr-TR" sz="1400" kern="0" dirty="0">
                <a:solidFill>
                  <a:srgbClr val="000000"/>
                </a:solidFill>
              </a:rPr>
              <a:t> of ‘fan </a:t>
            </a:r>
            <a:r>
              <a:rPr lang="tr-TR" sz="1400" kern="0" dirty="0" err="1">
                <a:solidFill>
                  <a:srgbClr val="000000"/>
                </a:solidFill>
              </a:rPr>
              <a:t>speed</a:t>
            </a:r>
            <a:r>
              <a:rPr lang="tr-TR" sz="1400" kern="0" dirty="0">
                <a:solidFill>
                  <a:srgbClr val="000000"/>
                </a:solidFill>
              </a:rPr>
              <a:t>’</a:t>
            </a:r>
            <a:endParaRPr kumimoji="0" lang="tr-TR" sz="1400" b="0" i="0" u="none" strike="noStrike" kern="0" cap="none" spc="0" normalizeH="0" baseline="0" noProof="0" dirty="0">
              <a:ln>
                <a:noFill/>
              </a:ln>
              <a:solidFill>
                <a:srgbClr val="000000"/>
              </a:solidFill>
              <a:effectLst/>
              <a:uLnTx/>
              <a:uFillTx/>
            </a:endParaRPr>
          </a:p>
        </p:txBody>
      </p:sp>
      <p:sp>
        <p:nvSpPr>
          <p:cNvPr id="17" name="Rectangle 5">
            <a:extLst>
              <a:ext uri="{FF2B5EF4-FFF2-40B4-BE49-F238E27FC236}">
                <a16:creationId xmlns:a16="http://schemas.microsoft.com/office/drawing/2014/main" id="{29D93985-C2A5-497C-84FD-DA4A29E0C6DF}"/>
              </a:ext>
            </a:extLst>
          </p:cNvPr>
          <p:cNvSpPr>
            <a:spLocks/>
          </p:cNvSpPr>
          <p:nvPr>
            <p:custDataLst>
              <p:tags r:id="rId2"/>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23522983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26410" y="1842065"/>
            <a:ext cx="6903653" cy="613611"/>
          </a:xfrm>
          <a:prstGeom prst="rect">
            <a:avLst/>
          </a:prstGeom>
          <a:solidFill>
            <a:schemeClr val="bg2">
              <a:lumMod val="20000"/>
              <a:lumOff val="8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 name="Rechteck 7"/>
          <p:cNvSpPr>
            <a:spLocks/>
          </p:cNvSpPr>
          <p:nvPr>
            <p:custDataLst>
              <p:tags r:id="rId2"/>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endParaRPr kumimoji="0" lang="en-GB" sz="600" strike="noStrike" kern="0" cap="none" normalizeH="0" baseline="0" noProof="0" dirty="0">
              <a:ln>
                <a:noFill/>
              </a:ln>
              <a:solidFill>
                <a:srgbClr val="000000"/>
              </a:solidFill>
              <a:effectLst/>
              <a:uLnTx/>
              <a:uFillTx/>
              <a:ea typeface="+mn-ea"/>
              <a:cs typeface="+mn-cs"/>
            </a:endParaRPr>
          </a:p>
        </p:txBody>
      </p:sp>
      <p:sp>
        <p:nvSpPr>
          <p:cNvPr id="7" name="Rechteck 6"/>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
        <p:nvSpPr>
          <p:cNvPr id="5" name="Rechteck 4"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feld 3"/>
          <p:cNvSpPr txBox="1"/>
          <p:nvPr>
            <p:custDataLst>
              <p:tags r:id="rId5"/>
            </p:custDataLst>
          </p:nvPr>
        </p:nvSpPr>
        <p:spPr>
          <a:xfrm>
            <a:off x="259080" y="1295400"/>
            <a:ext cx="2119630" cy="416814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GB" sz="1300" b="0" i="0" u="none" strike="noStrike" kern="0" cap="none" normalizeH="0" baseline="0" noProof="0" dirty="0" err="1">
              <a:ln>
                <a:noFill/>
              </a:ln>
              <a:effectLst/>
              <a:uLnTx/>
              <a:uFillTx/>
            </a:endParaRPr>
          </a:p>
        </p:txBody>
      </p:sp>
      <p:sp>
        <p:nvSpPr>
          <p:cNvPr id="2" name="Titel 1"/>
          <p:cNvSpPr>
            <a:spLocks noGrp="1"/>
          </p:cNvSpPr>
          <p:nvPr>
            <p:ph type="title"/>
            <p:custDataLst>
              <p:tags r:id="rId6"/>
            </p:custDataLst>
          </p:nvPr>
        </p:nvSpPr>
        <p:spPr>
          <a:xfrm>
            <a:off x="259080" y="259080"/>
            <a:ext cx="10452100" cy="7772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GB" sz="2800"/>
              <a:t>Agenda</a:t>
            </a:r>
          </a:p>
        </p:txBody>
      </p:sp>
      <p:sp>
        <p:nvSpPr>
          <p:cNvPr id="3" name="Textplatzhalter 2"/>
          <p:cNvSpPr>
            <a:spLocks noGrp="1"/>
          </p:cNvSpPr>
          <p:nvPr>
            <p:ph type="body" idx="1"/>
            <p:custDataLst>
              <p:tags r:id="rId7"/>
            </p:custDataLst>
          </p:nvPr>
        </p:nvSpPr>
        <p:spPr>
          <a:xfrm>
            <a:off x="3026410" y="1295400"/>
            <a:ext cx="768096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buFont typeface="Wingdings 3" panose="05040102010807070707" pitchFamily="18" charset="2"/>
              <a:buAutoNum type="arabicPeriod"/>
            </a:pPr>
            <a:r>
              <a:rPr lang="en-GB" dirty="0"/>
              <a:t>Installation</a:t>
            </a:r>
          </a:p>
          <a:p>
            <a:pPr>
              <a:buFont typeface="Wingdings 3" panose="05040102010807070707" pitchFamily="18" charset="2"/>
              <a:buAutoNum type="arabicPeriod"/>
            </a:pPr>
            <a:endParaRPr lang="en-GB" dirty="0"/>
          </a:p>
          <a:p>
            <a:pPr>
              <a:buFont typeface="Wingdings 3" panose="05040102010807070707" pitchFamily="18" charset="2"/>
              <a:buAutoNum type="arabicPeriod"/>
            </a:pPr>
            <a:r>
              <a:rPr lang="en-GB" dirty="0"/>
              <a:t>Commissioning</a:t>
            </a:r>
          </a:p>
        </p:txBody>
      </p:sp>
    </p:spTree>
    <p:custDataLst>
      <p:tags r:id="rId1"/>
    </p:custDataLst>
    <p:extLst>
      <p:ext uri="{BB962C8B-B14F-4D97-AF65-F5344CB8AC3E}">
        <p14:creationId xmlns:p14="http://schemas.microsoft.com/office/powerpoint/2010/main" val="28216742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txBox="1">
            <a:spLocks/>
          </p:cNvSpPr>
          <p:nvPr/>
        </p:nvSpPr>
        <p:spPr>
          <a:xfrm>
            <a:off x="1617865" y="222181"/>
            <a:ext cx="7399422" cy="603920"/>
          </a:xfrm>
          <a:prstGeom prst="rect">
            <a:avLst/>
          </a:prstGeom>
        </p:spPr>
        <p:txBody>
          <a:bodyPr vert="horz" lIns="82268" tIns="41134" rIns="82268" bIns="41134" rtlCol="0" anchor="ctr">
            <a:normAutofit/>
          </a:bodyPr>
          <a:lstStyle>
            <a:lvl1pPr algn="l" defTabSz="914400" rtl="0" eaLnBrk="1" latinLnBrk="0" hangingPunct="1">
              <a:lnSpc>
                <a:spcPct val="90000"/>
              </a:lnSpc>
              <a:spcBef>
                <a:spcPct val="0"/>
              </a:spcBef>
              <a:buNone/>
              <a:defRPr sz="4400" kern="1200">
                <a:solidFill>
                  <a:schemeClr val="tx1"/>
                </a:solidFill>
                <a:latin typeface="Gotham" panose="02000504050000020004" pitchFamily="2" charset="0"/>
                <a:ea typeface="+mj-ea"/>
                <a:cs typeface="+mj-cs"/>
              </a:defRPr>
            </a:lvl1pPr>
          </a:lstStyle>
          <a:p>
            <a:r>
              <a:rPr lang="en-US" sz="2519" b="1"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Pre-commissioning checks</a:t>
            </a:r>
          </a:p>
        </p:txBody>
      </p:sp>
      <p:sp>
        <p:nvSpPr>
          <p:cNvPr id="16" name="Rectangle 3"/>
          <p:cNvSpPr>
            <a:spLocks noChangeArrowheads="1"/>
          </p:cNvSpPr>
          <p:nvPr/>
        </p:nvSpPr>
        <p:spPr bwMode="auto">
          <a:xfrm>
            <a:off x="1921333" y="909154"/>
            <a:ext cx="3228035" cy="647833"/>
          </a:xfrm>
          <a:prstGeom prst="round2DiagRect">
            <a:avLst/>
          </a:prstGeom>
          <a:solidFill>
            <a:schemeClr val="bg1"/>
          </a:solidFill>
          <a:ln w="25400">
            <a:solidFill>
              <a:schemeClr val="tx2"/>
            </a:solidFill>
            <a:round/>
            <a:headEnd/>
            <a:tailEnd/>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82260" tIns="41130" rIns="82260" bIns="41130" anchor="ctr"/>
          <a:lstStyle/>
          <a:p>
            <a:pPr algn="ctr">
              <a:defRPr/>
            </a:pPr>
            <a:r>
              <a:rPr lang="en-US" altLang="ja-JP" sz="1620" b="1" i="1" dirty="0">
                <a:solidFill>
                  <a:schemeClr val="tx2"/>
                </a:solidFill>
                <a:ea typeface="华文细黑" pitchFamily="2" charset="-122"/>
                <a:cs typeface="Times New Roman" pitchFamily="18" charset="0"/>
              </a:rPr>
              <a:t> </a:t>
            </a:r>
            <a:r>
              <a:rPr lang="en-US" altLang="zh-CN" sz="1620" b="1" i="1" dirty="0">
                <a:solidFill>
                  <a:srgbClr val="FF0000"/>
                </a:solidFill>
                <a:ea typeface="华文细黑" pitchFamily="2" charset="-122"/>
                <a:cs typeface="Times New Roman" pitchFamily="18" charset="0"/>
              </a:rPr>
              <a:t>Power /</a:t>
            </a:r>
            <a:r>
              <a:rPr lang="en-US" altLang="ja-JP" sz="1620" b="1" i="1" dirty="0">
                <a:solidFill>
                  <a:srgbClr val="FF0000"/>
                </a:solidFill>
                <a:ea typeface="华文细黑" pitchFamily="2" charset="-122"/>
                <a:cs typeface="Times New Roman" pitchFamily="18" charset="0"/>
              </a:rPr>
              <a:t> </a:t>
            </a:r>
            <a:r>
              <a:rPr lang="en-US" altLang="zh-CN" sz="1620" b="1" i="1" dirty="0">
                <a:solidFill>
                  <a:srgbClr val="FF0000"/>
                </a:solidFill>
                <a:ea typeface="华文细黑" pitchFamily="2" charset="-122"/>
                <a:cs typeface="Times New Roman" pitchFamily="18" charset="0"/>
              </a:rPr>
              <a:t>communication wiring</a:t>
            </a:r>
          </a:p>
        </p:txBody>
      </p:sp>
      <p:sp>
        <p:nvSpPr>
          <p:cNvPr id="17" name="Rectangle 4"/>
          <p:cNvSpPr>
            <a:spLocks noChangeArrowheads="1"/>
          </p:cNvSpPr>
          <p:nvPr/>
        </p:nvSpPr>
        <p:spPr bwMode="auto">
          <a:xfrm>
            <a:off x="1920998" y="1926804"/>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Refrigerant pipe &amp; insulation</a:t>
            </a:r>
          </a:p>
        </p:txBody>
      </p:sp>
      <p:sp>
        <p:nvSpPr>
          <p:cNvPr id="18" name="Rectangle 5"/>
          <p:cNvSpPr>
            <a:spLocks noChangeArrowheads="1"/>
          </p:cNvSpPr>
          <p:nvPr/>
        </p:nvSpPr>
        <p:spPr bwMode="auto">
          <a:xfrm>
            <a:off x="1920998" y="2943813"/>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Pressure test  &amp; vacuum dry</a:t>
            </a:r>
          </a:p>
        </p:txBody>
      </p:sp>
      <p:sp>
        <p:nvSpPr>
          <p:cNvPr id="19" name="AutoShape 6"/>
          <p:cNvSpPr>
            <a:spLocks noChangeArrowheads="1"/>
          </p:cNvSpPr>
          <p:nvPr/>
        </p:nvSpPr>
        <p:spPr bwMode="auto">
          <a:xfrm>
            <a:off x="3329383" y="1732544"/>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0" name="Text Box 8"/>
          <p:cNvSpPr txBox="1">
            <a:spLocks noChangeArrowheads="1"/>
          </p:cNvSpPr>
          <p:nvPr/>
        </p:nvSpPr>
        <p:spPr bwMode="auto">
          <a:xfrm>
            <a:off x="5420022" y="2163820"/>
            <a:ext cx="3839753" cy="132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60" tIns="41130" rIns="82260" bIns="41130">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08541" indent="-308541" eaLnBrk="1" hangingPunct="1">
              <a:buFont typeface="+mj-lt"/>
              <a:buAutoNum type="arabicPeriod"/>
            </a:pPr>
            <a:r>
              <a:rPr lang="en-US" altLang="zh-CN" sz="1620" b="1" i="1" dirty="0">
                <a:solidFill>
                  <a:srgbClr val="C00000"/>
                </a:solidFill>
                <a:latin typeface="+mn-lt"/>
                <a:ea typeface="华文细黑" pitchFamily="2" charset="-122"/>
                <a:cs typeface="Times New Roman" pitchFamily="18" charset="0"/>
              </a:rPr>
              <a:t>Are  the electrical wiring connected?</a:t>
            </a:r>
            <a:endParaRPr lang="en-US" altLang="ja-JP" sz="1620" b="1" i="1" dirty="0">
              <a:solidFill>
                <a:srgbClr val="C00000"/>
              </a:solidFill>
              <a:latin typeface="+mn-lt"/>
              <a:ea typeface="华文细黑" pitchFamily="2" charset="-122"/>
              <a:cs typeface="Times New Roman" pitchFamily="18" charset="0"/>
            </a:endParaRPr>
          </a:p>
          <a:p>
            <a:pPr marL="308541" indent="-308541" eaLnBrk="1" hangingPunct="1">
              <a:buFont typeface="+mj-lt"/>
              <a:buAutoNum type="arabicPeriod"/>
            </a:pPr>
            <a:r>
              <a:rPr lang="en-US" altLang="ja-JP" sz="1620" b="1" i="1" dirty="0">
                <a:solidFill>
                  <a:srgbClr val="C00000"/>
                </a:solidFill>
                <a:latin typeface="+mn-lt"/>
                <a:ea typeface="华文细黑" pitchFamily="2" charset="-122"/>
                <a:cs typeface="Times New Roman" pitchFamily="18" charset="0"/>
              </a:rPr>
              <a:t>Are the  w</a:t>
            </a:r>
            <a:r>
              <a:rPr lang="en-US" altLang="zh-CN" sz="1620" b="1" i="1" dirty="0">
                <a:solidFill>
                  <a:srgbClr val="C00000"/>
                </a:solidFill>
                <a:latin typeface="+mn-lt"/>
                <a:ea typeface="华文细黑" pitchFamily="2" charset="-122"/>
                <a:cs typeface="Times New Roman" pitchFamily="18" charset="0"/>
              </a:rPr>
              <a:t>iring specifications correct?</a:t>
            </a:r>
            <a:endParaRPr lang="en-US" altLang="ja-JP" sz="1620" b="1" i="1" dirty="0">
              <a:solidFill>
                <a:srgbClr val="C00000"/>
              </a:solidFill>
              <a:latin typeface="+mn-lt"/>
              <a:ea typeface="华文细黑" pitchFamily="2" charset="-122"/>
              <a:cs typeface="Times New Roman" pitchFamily="18" charset="0"/>
            </a:endParaRPr>
          </a:p>
          <a:p>
            <a:pPr marL="308541" indent="-308541" eaLnBrk="1" hangingPunct="1">
              <a:buFont typeface="+mj-lt"/>
              <a:buAutoNum type="arabicPeriod"/>
            </a:pPr>
            <a:r>
              <a:rPr lang="en-US" altLang="ja-JP" sz="1620" b="1" i="1" dirty="0">
                <a:solidFill>
                  <a:srgbClr val="C00000"/>
                </a:solidFill>
                <a:latin typeface="+mn-lt"/>
                <a:ea typeface="华文细黑" pitchFamily="2" charset="-122"/>
                <a:cs typeface="Times New Roman" pitchFamily="18" charset="0"/>
              </a:rPr>
              <a:t>Are the power cabl</a:t>
            </a:r>
            <a:r>
              <a:rPr lang="en-US" altLang="zh-CN" sz="1620" b="1" i="1" dirty="0">
                <a:solidFill>
                  <a:srgbClr val="C00000"/>
                </a:solidFill>
                <a:latin typeface="+mn-lt"/>
                <a:ea typeface="华文细黑" pitchFamily="2" charset="-122"/>
                <a:cs typeface="Times New Roman" pitchFamily="18" charset="0"/>
              </a:rPr>
              <a:t>es well insulated?</a:t>
            </a:r>
            <a:endParaRPr lang="en-US" altLang="ja-JP" sz="1620" b="1" i="1" dirty="0">
              <a:solidFill>
                <a:srgbClr val="C00000"/>
              </a:solidFill>
              <a:latin typeface="+mn-lt"/>
              <a:ea typeface="华文细黑" pitchFamily="2" charset="-122"/>
              <a:cs typeface="Times New Roman" pitchFamily="18" charset="0"/>
            </a:endParaRPr>
          </a:p>
          <a:p>
            <a:pPr marL="308541" indent="-308541" eaLnBrk="1" hangingPunct="1">
              <a:buFont typeface="+mj-lt"/>
              <a:buAutoNum type="arabicPeriod"/>
            </a:pPr>
            <a:r>
              <a:rPr lang="en-US" altLang="ja-JP" sz="1620" b="1" i="1" dirty="0">
                <a:solidFill>
                  <a:srgbClr val="C00000"/>
                </a:solidFill>
                <a:latin typeface="+mn-lt"/>
                <a:ea typeface="华文细黑" pitchFamily="2" charset="-122"/>
                <a:cs typeface="Times New Roman" pitchFamily="18" charset="0"/>
              </a:rPr>
              <a:t>Are they all properly connected ? (PQE,XYE and F1F2E)</a:t>
            </a:r>
            <a:endParaRPr lang="en-US" altLang="zh-CN" sz="1620" b="1" i="1" dirty="0">
              <a:solidFill>
                <a:srgbClr val="C00000"/>
              </a:solidFill>
              <a:latin typeface="+mn-lt"/>
              <a:ea typeface="华文细黑" pitchFamily="2" charset="-122"/>
              <a:cs typeface="Times New Roman" pitchFamily="18" charset="0"/>
            </a:endParaRPr>
          </a:p>
        </p:txBody>
      </p:sp>
      <p:sp>
        <p:nvSpPr>
          <p:cNvPr id="21" name="Rectangle 10"/>
          <p:cNvSpPr>
            <a:spLocks noChangeArrowheads="1"/>
          </p:cNvSpPr>
          <p:nvPr/>
        </p:nvSpPr>
        <p:spPr bwMode="auto">
          <a:xfrm>
            <a:off x="1920998" y="3960822"/>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Additional refrigerant  charge</a:t>
            </a:r>
          </a:p>
        </p:txBody>
      </p:sp>
      <p:sp>
        <p:nvSpPr>
          <p:cNvPr id="22" name="Rectangle 12"/>
          <p:cNvSpPr>
            <a:spLocks noChangeArrowheads="1"/>
          </p:cNvSpPr>
          <p:nvPr/>
        </p:nvSpPr>
        <p:spPr bwMode="auto">
          <a:xfrm>
            <a:off x="1920998" y="4977829"/>
            <a:ext cx="3228145" cy="647058"/>
          </a:xfrm>
          <a:prstGeom prst="round2DiagRect">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lgn="ctr">
              <a:defRPr/>
            </a:pPr>
            <a:r>
              <a:rPr lang="en-US" altLang="zh-CN" sz="1620" b="1" i="1" dirty="0">
                <a:solidFill>
                  <a:schemeClr val="tx2">
                    <a:lumMod val="40000"/>
                    <a:lumOff val="60000"/>
                  </a:schemeClr>
                </a:solidFill>
                <a:ea typeface="华文细黑" pitchFamily="2" charset="-122"/>
                <a:cs typeface="Times New Roman" pitchFamily="18" charset="0"/>
              </a:rPr>
              <a:t>Check valves</a:t>
            </a:r>
          </a:p>
        </p:txBody>
      </p:sp>
      <p:sp>
        <p:nvSpPr>
          <p:cNvPr id="23" name="AutoShape 6"/>
          <p:cNvSpPr>
            <a:spLocks noChangeArrowheads="1"/>
          </p:cNvSpPr>
          <p:nvPr/>
        </p:nvSpPr>
        <p:spPr bwMode="auto">
          <a:xfrm>
            <a:off x="3329383" y="2749553"/>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4" name="AutoShape 6"/>
          <p:cNvSpPr>
            <a:spLocks noChangeArrowheads="1"/>
          </p:cNvSpPr>
          <p:nvPr/>
        </p:nvSpPr>
        <p:spPr bwMode="auto">
          <a:xfrm>
            <a:off x="3329383" y="3766561"/>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5" name="AutoShape 6"/>
          <p:cNvSpPr>
            <a:spLocks noChangeArrowheads="1"/>
          </p:cNvSpPr>
          <p:nvPr/>
        </p:nvSpPr>
        <p:spPr bwMode="auto">
          <a:xfrm>
            <a:off x="3329383" y="4783570"/>
            <a:ext cx="411374" cy="342812"/>
          </a:xfrm>
          <a:prstGeom prst="downArrow">
            <a:avLst>
              <a:gd name="adj1" fmla="val 75000"/>
              <a:gd name="adj2" fmla="val 25000"/>
            </a:avLst>
          </a:prstGeom>
          <a:solidFill>
            <a:schemeClr val="bg1"/>
          </a:solidFill>
          <a:ln w="25400">
            <a:solidFill>
              <a:schemeClr val="tx2"/>
            </a:solidFill>
            <a:round/>
            <a:headEnd/>
            <a:tailEnd/>
          </a:ln>
          <a:effectLst>
            <a:outerShdw blurRad="63500" sx="102000" sy="102000" algn="ctr" rotWithShape="0">
              <a:schemeClr val="tx1">
                <a:alpha val="40000"/>
              </a:schemeClr>
            </a:outerShdw>
          </a:effectLst>
        </p:spPr>
        <p:txBody>
          <a:bodyPr wrap="none" lIns="82260" tIns="41130" rIns="82260" bIns="41130" anchor="ctr"/>
          <a:lstStyle/>
          <a:p>
            <a:pPr>
              <a:defRPr/>
            </a:pPr>
            <a:endParaRPr lang="zh-CN" altLang="en-US" sz="1620">
              <a:solidFill>
                <a:schemeClr val="tx2"/>
              </a:solidFill>
              <a:effectLst>
                <a:outerShdw blurRad="38100" dist="38100" dir="2700000" algn="tl">
                  <a:srgbClr val="000000">
                    <a:alpha val="43137"/>
                  </a:srgbClr>
                </a:outerShdw>
              </a:effectLst>
              <a:ea typeface="宋体" charset="-122"/>
              <a:cs typeface="Times New Roman" pitchFamily="18" charset="0"/>
            </a:endParaRPr>
          </a:p>
        </p:txBody>
      </p:sp>
      <p:sp>
        <p:nvSpPr>
          <p:cNvPr id="26" name="圆角矩形标注 25"/>
          <p:cNvSpPr/>
          <p:nvPr/>
        </p:nvSpPr>
        <p:spPr>
          <a:xfrm>
            <a:off x="5420023" y="2061541"/>
            <a:ext cx="3718760" cy="2163949"/>
          </a:xfrm>
          <a:prstGeom prst="wedgeRoundRectCallout">
            <a:avLst>
              <a:gd name="adj1" fmla="val -55199"/>
              <a:gd name="adj2" fmla="val -91599"/>
              <a:gd name="adj3" fmla="val 16667"/>
            </a:avLst>
          </a:prstGeom>
          <a:noFill/>
          <a:ln w="25400" algn="ctr">
            <a:solidFill>
              <a:srgbClr val="C00000"/>
            </a:solidFill>
            <a:round/>
            <a:headEnd/>
            <a:tailEnd/>
          </a:ln>
          <a:effectLst>
            <a:outerShdw blurRad="63500" sx="102000" sy="102000" algn="ctr" rotWithShape="0">
              <a:prstClr val="black">
                <a:alpha val="40000"/>
              </a:prstClr>
            </a:outerShdw>
          </a:effectLst>
        </p:spPr>
        <p:txBody>
          <a:bodyPr lIns="82260" tIns="41130" rIns="82260" bIns="41130" rtlCol="0" anchor="ctr">
            <a:noAutofit/>
          </a:bodyPr>
          <a:lstStyle/>
          <a:p>
            <a:pPr algn="ctr"/>
            <a:endParaRPr lang="zh-CN" altLang="en-US" sz="1620" b="1" i="1" dirty="0">
              <a:solidFill>
                <a:srgbClr val="C00000"/>
              </a:solidFill>
              <a:cs typeface="Times New Roman" pitchFamily="18" charset="0"/>
            </a:endParaRPr>
          </a:p>
        </p:txBody>
      </p:sp>
      <p:sp>
        <p:nvSpPr>
          <p:cNvPr id="14" name="Rectangle 5">
            <a:extLst>
              <a:ext uri="{FF2B5EF4-FFF2-40B4-BE49-F238E27FC236}">
                <a16:creationId xmlns:a16="http://schemas.microsoft.com/office/drawing/2014/main" id="{611D3D13-B554-4AB4-8892-531DDE3354AB}"/>
              </a:ext>
            </a:extLst>
          </p:cNvPr>
          <p:cNvSpPr>
            <a:spLocks/>
          </p:cNvSpPr>
          <p:nvPr>
            <p:custDataLst>
              <p:tags r:id="rId1"/>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Bef>
                <a:spcPts val="0"/>
              </a:spcBef>
              <a:spcAft>
                <a:spcPts val="100"/>
              </a:spcAft>
              <a:buClrTx/>
              <a:buSzTx/>
              <a:buFontTx/>
              <a:buNone/>
              <a:tabLst/>
            </a:pPr>
            <a:r>
              <a:rPr kumimoji="0" lang="en-US" sz="600" b="0" strike="noStrike" kern="0" cap="none" normalizeH="0" baseline="0" noProof="0" dirty="0">
                <a:ln>
                  <a:noFill/>
                </a:ln>
                <a:solidFill>
                  <a:srgbClr val="000000"/>
                </a:solidFill>
                <a:effectLst/>
                <a:uLnTx/>
                <a:uFillTx/>
                <a:latin typeface="Bosch Office Sans"/>
                <a:ea typeface="+mn-ea"/>
                <a:cs typeface="+mn-cs"/>
              </a:rPr>
              <a:t>
</a:t>
            </a:r>
            <a:r>
              <a:rPr kumimoji="0" lang="en-US" sz="600" b="0" strike="noStrike" kern="0" cap="none" normalizeH="0" baseline="0" noProof="0" dirty="0">
                <a:ln>
                  <a:noFill/>
                </a:ln>
                <a:solidFill>
                  <a:srgbClr val="B2B3B5"/>
                </a:solidFill>
                <a:effectLst/>
                <a:uLnTx/>
                <a:uFillTx/>
                <a:latin typeface="Bosch Office Sans"/>
                <a:ea typeface="+mn-ea"/>
                <a:cs typeface="+mn-cs"/>
              </a:rPr>
              <a:t>© Bosch </a:t>
            </a:r>
            <a:r>
              <a:rPr kumimoji="0" lang="en-US" sz="600" b="0" strike="noStrike" kern="0" cap="none" normalizeH="0" baseline="0" noProof="0" dirty="0" err="1">
                <a:ln>
                  <a:noFill/>
                </a:ln>
                <a:solidFill>
                  <a:srgbClr val="B2B3B5"/>
                </a:solidFill>
                <a:effectLst/>
                <a:uLnTx/>
                <a:uFillTx/>
                <a:latin typeface="Bosch Office Sans"/>
                <a:ea typeface="+mn-ea"/>
                <a:cs typeface="+mn-cs"/>
              </a:rPr>
              <a:t>Thermotechnik</a:t>
            </a:r>
            <a:r>
              <a:rPr kumimoji="0" lang="en-US" sz="600" b="0" strike="noStrike" kern="0" cap="none" normalizeH="0" baseline="0" noProof="0" dirty="0">
                <a:ln>
                  <a:noFill/>
                </a:ln>
                <a:solidFill>
                  <a:srgbClr val="B2B3B5"/>
                </a:solidFill>
                <a:effectLst/>
                <a:uLnTx/>
                <a:uFillTx/>
                <a:latin typeface="Bosch Office Sans"/>
                <a:ea typeface="+mn-ea"/>
                <a:cs typeface="+mn-cs"/>
              </a:rPr>
              <a:t> GmbH 2018. All rights reserved, also regarding any disposal, exploitation, reproduction, editing, distribution, as well as in the event of applications for industrial property rights.</a:t>
            </a:r>
            <a:endParaRPr kumimoji="0" lang="en-GB" sz="600" b="0" strike="noStrike" kern="0" cap="none" normalizeH="0" baseline="0" noProof="0" dirty="0">
              <a:ln>
                <a:noFill/>
              </a:ln>
              <a:solidFill>
                <a:srgbClr val="B2B3B5"/>
              </a:solidFill>
              <a:effectLst/>
              <a:uLnTx/>
              <a:uFillTx/>
              <a:latin typeface="Bosch Office Sans"/>
              <a:ea typeface="+mn-ea"/>
              <a:cs typeface="+mn-cs"/>
            </a:endParaRPr>
          </a:p>
        </p:txBody>
      </p:sp>
    </p:spTree>
    <p:extLst>
      <p:ext uri="{BB962C8B-B14F-4D97-AF65-F5344CB8AC3E}">
        <p14:creationId xmlns:p14="http://schemas.microsoft.com/office/powerpoint/2010/main" val="19256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animBg="1"/>
      <p:bldP spid="22" grpId="0" animBg="1"/>
      <p:bldP spid="23"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BG1_D2_169.PNG" val="image1.png"/>
  <p:tag name="RIGHT_D2.PNG" val="image3.png"/>
  <p:tag name="BG2_D2_169.PNG" val="image4.png"/>
  <p:tag name="SWITCH_BG1_D2_169.JPG" val="image5.png"/>
  <p:tag name="BOTTOM_D2_169.PNG" val="image6.png"/>
  <p:tag name="LOGO2_D2.PNG" val="image7.png"/>
  <p:tag name="BG3_D2_169.PNG" val="image9.png"/>
  <p:tag name="SWITCH_BG2_D2_169.JPG" val="image8.png"/>
  <p:tag name="LOGO1_D2.PNG" val="image2.png"/>
  <p:tag name="MLTEMPLATEVERSION" val="1.0"/>
  <p:tag name="SAXMLTEMPLATE" val="presentation_169"/>
  <p:tag name="SAXMLCOMPANYNAME" val="bosch"/>
  <p:tag name="SAXCONVERSION" val="1"/>
  <p:tag name="SAXMLCOMPANYNAME_PREVIOUS" val="bosch"/>
  <p:tag name="MLTEMPLATEVERSION_PREVIOUS" val="1.0"/>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0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0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DarkGray;-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28.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13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TitleOnly"/>
  <p:tag name="COLORSETGROUPCLASSNAME" val="ColorSetGroup1"/>
  <p:tag name="FONTSETGROUPCLASSNAME" val="FontSetGroup1"/>
  <p:tag name="SHAPECLASSNAME" val="TitleOnSlides"/>
  <p:tag name="SHAPECLASSPROTECTIONTYPE" val="9"/>
</p:tagLst>
</file>

<file path=ppt/tags/tag15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TitleOnly"/>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NBTXT" val="Refrigerant piping design"/>
  <p:tag name="NBTXTC" val="Refrigerant piping design"/>
  <p:tag name="AGTX" val="Refrigerant piping design"/>
  <p:tag name="AGTXC" val="Refrigerant piping design"/>
</p:tagLst>
</file>

<file path=ppt/tags/tag15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itleOnly"/>
  <p:tag name="COLORSETGROUPCLASSNAME" val="ColorSetGroup1"/>
  <p:tag name="FONTSETGROUPCLASSNAME" val="FontSetGroup1"/>
  <p:tag name="SHAPECLASSNAME" val="Chapterbox"/>
  <p:tag name="SHAPECLASSPROTECTIONTYPE" val="25"/>
  <p:tag name="COLORS" val="-2;-2;-2;-2;-1;-2"/>
</p:tagLst>
</file>

<file path=ppt/tags/tag15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Only"/>
  <p:tag name="COLORSETGROUPCLASSNAME" val="ColorSetGroup1"/>
  <p:tag name="FONTSETGROUPCLASSNAME" val="FontSetGroup1"/>
  <p:tag name="SHAPECLASSNAME" val="FooterLine1OnSlides"/>
  <p:tag name="SHAPECLASSPROTECTIONTYPE" val="63"/>
</p:tagLst>
</file>

<file path=ppt/tags/tag1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16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Only"/>
  <p:tag name="COLORSETGROUPCLASSNAME" val="ColorSetGroup1"/>
  <p:tag name="FONTSETGROUPCLASSNAME" val="FontSetGroup1"/>
  <p:tag name="SHAPECLASSNAME" val="FooterLine2OnSlides"/>
  <p:tag name="SHAPECLASSPROTECTIONTYPE" val="63"/>
</p:tagLst>
</file>

<file path=ppt/tags/tag16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Only"/>
  <p:tag name="COLORSETGROUPCLASSNAME" val="ColorSetGroup1"/>
  <p:tag name="FONTSETGROUPCLASSNAME" val="FontSetGroup1"/>
  <p:tag name="SHAPECLASSNAME" val="Attachment"/>
  <p:tag name="SHAPECLASSPROTECTIONTYPE" val="3"/>
</p:tagLst>
</file>

<file path=ppt/tags/tag16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Only"/>
  <p:tag name="COLORSETGROUPCLASSNAME" val="ColorSetGroup1"/>
  <p:tag name="FONTSETGROUPCLASSNAME" val="FontSetGroup1"/>
  <p:tag name="SHAPECLASSNAME" val="tNavbar"/>
  <p:tag name="SHAPECLASSPROTECTIONTYPE" val="31"/>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TitleOnly"/>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NBTXT" val="Installation flowchart"/>
  <p:tag name="NBTXTC" val="Installation flowchart"/>
  <p:tag name="AGTX" val="Installation flowchart"/>
  <p:tag name="AGTXC" val="Installation flowchart"/>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Only"/>
  <p:tag name="COLORSETGROUPCLASSNAME" val="ColorSetGroup1"/>
  <p:tag name="FONTSETGROUPCLASSNAME" val="FontSetGroup1"/>
  <p:tag name="SHAPECLASSNAME" val="Chapterbox"/>
  <p:tag name="SHAPECLASSPROTECTIONTYPE" val="25"/>
</p:tagLst>
</file>

<file path=ppt/tags/tag18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8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8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8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8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8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8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8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Only"/>
  <p:tag name="COLORSETGROUPCLASSNAME" val="ColorSetGroup1"/>
  <p:tag name="FONTSETGROUPCLASSNAME" val="FontSetGroup1"/>
  <p:tag name="SHAPECLASSNAME" val="FooterLine1OnSlides"/>
  <p:tag name="SHAPECLASSPROTECTIONTYPE" val="63"/>
</p:tagLst>
</file>

<file path=ppt/tags/tag19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DarkGray;-2"/>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9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2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Only"/>
  <p:tag name="COLORSETGROUPCLASSNAME" val="ColorSetGroup1"/>
  <p:tag name="FONTSETGROUPCLASSNAME" val="FontSetGroup1"/>
  <p:tag name="SHAPECLASSNAME" val="FooterLine2OnSlides"/>
  <p:tag name="SHAPECLASSPROTECTIONTYPE" val="63"/>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0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0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0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0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Only"/>
  <p:tag name="COLORSETGROUPCLASSNAME" val="ColorSetGroup1"/>
  <p:tag name="FONTSETGROUPCLASSNAME" val="FontSetGroup1"/>
  <p:tag name="SHAPECLASSNAME" val="Attachment"/>
  <p:tag name="SHAPECLASSPROTECTIONTYPE" val="3"/>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1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Only"/>
  <p:tag name="COLORSETGROUPCLASSNAME" val="ColorSetGroup1"/>
  <p:tag name="FONTSETGROUPCLASSNAME" val="FontSetGroup1"/>
  <p:tag name="SHAPECLASSNAME" val="tNavbar"/>
  <p:tag name="SHAPECLASSPROTECTIONTYPE" val="31"/>
</p:tagLst>
</file>

<file path=ppt/tags/tag2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2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TitleOnly"/>
  <p:tag name="COLORSETGROUPCLASSNAME" val="ColorSetGroup1"/>
  <p:tag name="FONTSETGROUPCLASSNAME" val="FontSetGroup1"/>
  <p:tag name="SHAPECLASSNAME" val="TitleOnSlides"/>
  <p:tag name="SHAPECLASSPROTECTIONTYPE" val="9"/>
</p:tagLst>
</file>

<file path=ppt/tags/tag22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22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22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22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22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22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22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2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TitleOnly"/>
  <p:tag name="COLORSETGROUPCLASSNAME" val="ColorSetGroup1"/>
  <p:tag name="FONTSETGROUPCLASSNAME" val="FontSetGroup1"/>
  <p:tag name="SHAPECLASSNAME" val="TitleOnSlides"/>
  <p:tag name="SHAPECLASSPROTECTIONTYPE" val="9"/>
</p:tagLst>
</file>

<file path=ppt/tags/tag23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231.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9_SHAPECLASSPROTECTIONTYPE" val="0"/>
  <p:tag name="NBTXT" val="Installation material"/>
  <p:tag name="NBTXTC" val="Installation material"/>
  <p:tag name="AGTX" val="Installation material"/>
  <p:tag name="AGTXC" val="Installation material"/>
</p:tagLst>
</file>

<file path=ppt/tags/tag2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233.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23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23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23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COLORSETGROUPCLASSNAME" val="ColorSetGroup1"/>
  <p:tag name="FONTSETGROUPCLASSNAME" val="FontSetGroup1"/>
  <p:tag name="SHAPECLASSNAME" val="tNavbar"/>
  <p:tag name="SHAPESETCLASSNAME" val="Object"/>
  <p:tag name="SHAPECLASSPROTECTIONTYPE" val=" 31"/>
</p:tagLst>
</file>

<file path=ppt/tags/tag23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SHAPESETCLASSNAME" val="TitleOnly"/>
  <p:tag name="NBTXT" val="Installation material"/>
  <p:tag name="NBTXTC" val="Installation material"/>
  <p:tag name="AGTX" val="Installation material"/>
  <p:tag name="AGTXC" val="Installation material"/>
</p:tagLst>
</file>

<file path=ppt/tags/tag24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TitleOnly"/>
  <p:tag name="SHAPECLASSPROTECTIONTYPE" val=" 25"/>
</p:tagLst>
</file>

<file path=ppt/tags/tag244.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TitleOnly"/>
  <p:tag name="SHAPECLASSPROTECTIONTYPE" val=" 63"/>
</p:tagLst>
</file>

<file path=ppt/tags/tag24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TitleOnly"/>
  <p:tag name="SHAPECLASSPROTECTIONTYPE" val=" 63"/>
</p:tagLst>
</file>

<file path=ppt/tags/tag24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TitleOnly"/>
  <p:tag name="SHAPECLASSPROTECTIONTYPE" val=" 3"/>
</p:tagLst>
</file>

<file path=ppt/tags/tag24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COLORSETGROUPCLASSNAME" val="ColorSetGroup1"/>
  <p:tag name="FONTSETGROUPCLASSNAME" val="FontSetGroup1"/>
  <p:tag name="SHAPECLASSNAME" val="tNavbar"/>
  <p:tag name="SHAPESETCLASSNAME" val="TitleOnly"/>
  <p:tag name="SHAPECLASSPROTECTIONTYPE" val=" 31"/>
</p:tagLst>
</file>

<file path=ppt/tags/tag248.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24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25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Insulation material"/>
  <p:tag name="AGTX" val="Insulation material"/>
  <p:tag name="NBTXTC" val="Installation material"/>
  <p:tag name="AGTXC" val="Installation material"/>
</p:tagLst>
</file>

<file path=ppt/tags/tag25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252.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25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25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25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COLORSETGROUPCLASSNAME" val="ColorSetGroup1"/>
  <p:tag name="FONTSETGROUPCLASSNAME" val="FontSetGroup1"/>
  <p:tag name="SHAPECLASSNAME" val="tNavbar"/>
  <p:tag name="SHAPESETCLASSNAME" val="Object"/>
  <p:tag name="SHAPECLASSPROTECTIONTYPE" val=" 31"/>
</p:tagLst>
</file>

<file path=ppt/tags/tag25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Primary;-2"/>
  <p:tag name="COLORSETCLASSNAME" val="ColorSet2"/>
  <p:tag name="MLI" val="1"/>
  <p:tag name="SHAPESETGROUPCLASSNAME" val="ShapeSetGroup1"/>
  <p:tag name="COLORSETGROUPCLASSNAME" val="ColorSetGroup1"/>
  <p:tag name="FONTSETGROUPCLASSNAME" val="FontSetGroup1"/>
  <p:tag name="SHAPECLASSNAME" val="TitleOnSlides"/>
  <p:tag name="FONTCOLOR" val="Primary"/>
  <p:tag name="FONTCOLOR2" val="Primary"/>
  <p:tag name="SHAPESETCLASSNAME" val="Object"/>
  <p:tag name="SHAPECLASSPROTECTIONTYPE" val=" 9"/>
  <p:tag name="RUNS.FONT" val="2"/>
</p:tagLst>
</file>

<file path=ppt/tags/tag25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Object"/>
  <p:tag name="COLORSETGROUPCLASSNAME" val="ColorSetGroup1"/>
  <p:tag name="FONTSETGROUPCLASSNAME" val="FontSetGroup1"/>
  <p:tag name="SHAPECLASSNAME" val="ObjectFull"/>
  <p:tag name="SHAPECLASSPROTECTIONTYPE" val="0"/>
  <p:tag name="COLORS" val="Black;-1;-2;-2;-1;-2"/>
</p:tagLst>
</file>

<file path=ppt/tags/tag2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59.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26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stallation material"/>
  <p:tag name="NBTXTC" val="Installation material"/>
  <p:tag name="AGTX" val="Installation material"/>
  <p:tag name="AGTXC" val="Installation material"/>
</p:tagLst>
</file>

<file path=ppt/tags/tag26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6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26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26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6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6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6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Object"/>
  <p:tag name="COLORSETGROUPCLASSNAME" val="ColorSetGroup1"/>
  <p:tag name="FONTSETGROUPCLASSNAME" val="FontSetGroup1"/>
  <p:tag name="SHAPECLASSNAME" val="ObjectFull"/>
  <p:tag name="SHAPECLASSPROTECTIONTYPE" val="0"/>
  <p:tag name="COLORS" val="-2;-2;-2;-2;-1;-2"/>
</p:tagLst>
</file>

<file path=ppt/tags/tag26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6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27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7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275.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276.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27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27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27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2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28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28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28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Main tools"/>
  <p:tag name="NBTXTC" val="Main tools"/>
  <p:tag name="AGTX" val="Main tools"/>
  <p:tag name="AGTXC" val="Main tools"/>
</p:tagLst>
</file>

<file path=ppt/tags/tag28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8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2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28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8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8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Primary;-2"/>
</p:tagLst>
</file>

<file path=ppt/tags/tag289.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2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29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96.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Main tools"/>
  <p:tag name="NBTXTC" val="Main tools"/>
  <p:tag name="AGTX" val="Main tools"/>
  <p:tag name="AGTXC" val="Main tools"/>
</p:tagLst>
</file>

<file path=ppt/tags/tag29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98.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29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3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3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0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0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303.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30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0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3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310.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31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31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31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31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31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31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31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CONTENT PLACEHOLDER 10_SHAPECLASSPROTECTIONTYPE" val="0"/>
  <p:tag name="NBTXT" val="Indoor unit installation"/>
  <p:tag name="NBTXTC" val="Indoor unit installation"/>
  <p:tag name="AGTX" val="Indoor unit installation"/>
  <p:tag name="AGTXC" val="Indoor unit installation"/>
</p:tagLst>
</file>

<file path=ppt/tags/tag31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Object"/>
  <p:tag name="COLORSETGROUPCLASSNAME" val="ColorSetGroup1"/>
  <p:tag name="FONTSETGROUPCLASSNAME" val="FontSetGroup1"/>
  <p:tag name="SHAPECLASSNAME" val="ObjectFull"/>
  <p:tag name="SHAPECLASSPROTECTIONTYPE" val="0"/>
  <p:tag name="COLORS" val="Black;-1;-2;-2;-1;-2"/>
</p:tagLst>
</file>

<file path=ppt/tags/tag31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 25"/>
</p:tagLst>
</file>

<file path=ppt/tags/tag3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320.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CLASSPROTECTIONTYPE" val=" 63"/>
</p:tagLst>
</file>

<file path=ppt/tags/tag32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FONTCOLOR" val="Black"/>
  <p:tag name="FONTCOLOR2" val="LightGray"/>
  <p:tag name="FONTCOLOR3" val="LightGray"/>
  <p:tag name="SHAPECLASSPROTECTIONTYPE" val=" 63"/>
</p:tagLst>
</file>

<file path=ppt/tags/tag32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 3"/>
</p:tagLst>
</file>

<file path=ppt/tags/tag32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 31"/>
</p:tagLst>
</file>

<file path=ppt/tags/tag32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FONTCOLOR" val="Primary"/>
  <p:tag name="FONTCOLOR2" val="Primary"/>
  <p:tag name="SHAPECLASSPROTECTIONTYPE" val=" 9"/>
  <p:tag name="RUNS.FONT" val="2"/>
</p:tagLst>
</file>

<file path=ppt/tags/tag325.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2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27.xml><?xml version="1.0" encoding="utf-8"?>
<p:tagLst xmlns:a="http://schemas.openxmlformats.org/drawingml/2006/main" xmlns:r="http://schemas.openxmlformats.org/officeDocument/2006/relationships" xmlns:p="http://schemas.openxmlformats.org/presentationml/2006/main">
  <p:tag name="COLORSETCLASSNAME" val="ColorSet2"/>
  <p:tag name="COLORS" val="-1;-1;DarkGray;-1;-1;Black"/>
</p:tagLst>
</file>

<file path=ppt/tags/tag32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29.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3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TitleOnly"/>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NBTXT" val="Refrigerant piping design"/>
  <p:tag name="NBTXTC" val="Refrigerant piping design"/>
  <p:tag name="AGTX" val="Refrigerant piping design"/>
  <p:tag name="AGTXC" val="Refrigerant piping design"/>
</p:tagLst>
</file>

<file path=ppt/tags/tag330.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2.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3.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5.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7.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33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33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Only"/>
  <p:tag name="COLORSETGROUPCLASSNAME" val="ColorSetGroup1"/>
  <p:tag name="FONTSETGROUPCLASSNAME" val="FontSetGroup1"/>
  <p:tag name="SHAPECLASSNAME" val="Chapterbox"/>
  <p:tag name="SHAPECLASSPROTECTIONTYPE" val="25"/>
</p:tagLst>
</file>

<file path=ppt/tags/tag34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4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4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4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4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345.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46.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34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34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4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Only"/>
  <p:tag name="COLORSETGROUPCLASSNAME" val="ColorSetGroup1"/>
  <p:tag name="FONTSETGROUPCLASSNAME" val="FontSetGroup1"/>
  <p:tag name="SHAPECLASSNAME" val="FooterLine1OnSlides"/>
  <p:tag name="SHAPECLASSPROTECTIONTYPE" val="63"/>
</p:tagLst>
</file>

<file path=ppt/tags/tag35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5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5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Primary;-2"/>
</p:tagLst>
</file>

<file path=ppt/tags/tag354.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5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5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57.xml><?xml version="1.0" encoding="utf-8"?>
<p:tagLst xmlns:a="http://schemas.openxmlformats.org/drawingml/2006/main" xmlns:r="http://schemas.openxmlformats.org/officeDocument/2006/relationships" xmlns:p="http://schemas.openxmlformats.org/presentationml/2006/main">
  <p:tag name="COLORSETCLASSNAME" val="ColorSet2"/>
  <p:tag name="COLORS" val="-2;-2;-1;-1;-1;Black"/>
</p:tagLst>
</file>

<file path=ppt/tags/tag358.xml><?xml version="1.0" encoding="utf-8"?>
<p:tagLst xmlns:a="http://schemas.openxmlformats.org/drawingml/2006/main" xmlns:r="http://schemas.openxmlformats.org/officeDocument/2006/relationships" xmlns:p="http://schemas.openxmlformats.org/presentationml/2006/main">
  <p:tag name="COLORSETCLASSNAME" val="ColorSet2"/>
  <p:tag name="COLORS" val="-2;-2;-1;-1;-1;Black"/>
</p:tagLst>
</file>

<file path=ppt/tags/tag359.xml><?xml version="1.0" encoding="utf-8"?>
<p:tagLst xmlns:a="http://schemas.openxmlformats.org/drawingml/2006/main" xmlns:r="http://schemas.openxmlformats.org/officeDocument/2006/relationships" xmlns:p="http://schemas.openxmlformats.org/presentationml/2006/main">
  <p:tag name="COLORSETCLASSNAME" val="ColorSet2"/>
  <p:tag name="COLORS" val="-2;-2;-1;-1;-1;Black"/>
</p:tagLst>
</file>

<file path=ppt/tags/tag3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Only"/>
  <p:tag name="COLORSETGROUPCLASSNAME" val="ColorSetGroup1"/>
  <p:tag name="FONTSETGROUPCLASSNAME" val="FontSetGroup1"/>
  <p:tag name="SHAPECLASSNAME" val="FooterLine2OnSlides"/>
  <p:tag name="SHAPECLASSPROTECTIONTYPE" val="63"/>
</p:tagLst>
</file>

<file path=ppt/tags/tag3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1.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36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6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6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6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6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6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Primary;-2"/>
</p:tagLst>
</file>

<file path=ppt/tags/tag36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Object"/>
  <p:tag name="COLORSETGROUPCLASSNAME" val="ColorSetGroup1"/>
  <p:tag name="FONTSETGROUPCLASSNAME" val="FontSetGroup1"/>
  <p:tag name="SHAPECLASSNAME" val="ObjectFull"/>
  <p:tag name="SHAPECLASSPROTECTIONTYPE" val="0"/>
  <p:tag name="COLORS" val="-2;-2;-2;-2;-1;-2"/>
</p:tagLst>
</file>

<file path=ppt/tags/tag3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Only"/>
  <p:tag name="COLORSETGROUPCLASSNAME" val="ColorSetGroup1"/>
  <p:tag name="FONTSETGROUPCLASSNAME" val="FontSetGroup1"/>
  <p:tag name="SHAPECLASSNAME" val="Attachment"/>
  <p:tag name="SHAPECLASSPROTECTIONTYPE" val="3"/>
</p:tagLst>
</file>

<file path=ppt/tags/tag370.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71.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37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7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7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7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7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7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378.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7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Only"/>
  <p:tag name="COLORSETGROUPCLASSNAME" val="ColorSetGroup1"/>
  <p:tag name="FONTSETGROUPCLASSNAME" val="FontSetGroup1"/>
  <p:tag name="SHAPECLASSNAME" val="tNavbar"/>
  <p:tag name="SHAPECLASSPROTECTIONTYPE" val="31"/>
</p:tagLst>
</file>

<file path=ppt/tags/tag38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8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82.xml><?xml version="1.0" encoding="utf-8"?>
<p:tagLst xmlns:a="http://schemas.openxmlformats.org/drawingml/2006/main" xmlns:r="http://schemas.openxmlformats.org/officeDocument/2006/relationships" xmlns:p="http://schemas.openxmlformats.org/presentationml/2006/main">
  <p:tag name="COLORSETCLASSNAME" val="ColorSet2"/>
  <p:tag name="COLORS" val="DarkGray;-1;-1;-1;-1;Black"/>
</p:tagLst>
</file>

<file path=ppt/tags/tag38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384.xml><?xml version="1.0" encoding="utf-8"?>
<p:tagLst xmlns:a="http://schemas.openxmlformats.org/drawingml/2006/main" xmlns:r="http://schemas.openxmlformats.org/officeDocument/2006/relationships" xmlns:p="http://schemas.openxmlformats.org/presentationml/2006/main">
  <p:tag name="COLORSETCLASSNAME" val="ColorSet2"/>
  <p:tag name="COLORS" val="DarkGray;-1;-1;-1;-1;Black"/>
</p:tagLst>
</file>

<file path=ppt/tags/tag38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386.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387.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38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38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TitleOnly"/>
  <p:tag name="COLORSETGROUPCLASSNAME" val="ColorSetGroup1"/>
  <p:tag name="FONTSETGROUPCLASSNAME" val="FontSetGroup1"/>
  <p:tag name="SHAPECLASSNAME" val="TitleOnSlides"/>
  <p:tag name="SHAPECLASSPROTECTIONTYPE" val="9"/>
</p:tagLst>
</file>

<file path=ppt/tags/tag390.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39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39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9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9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395.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3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9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3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9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00.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40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402.xml><?xml version="1.0" encoding="utf-8"?>
<p:tagLst xmlns:a="http://schemas.openxmlformats.org/drawingml/2006/main" xmlns:r="http://schemas.openxmlformats.org/officeDocument/2006/relationships" xmlns:p="http://schemas.openxmlformats.org/presentationml/2006/main">
  <p:tag name="COLORSETCLASSNAME" val="ColorSet2"/>
  <p:tag name="COLORS" val="DarkGray;-1;-1;-1;-1;Black"/>
</p:tagLst>
</file>

<file path=ppt/tags/tag403.xml><?xml version="1.0" encoding="utf-8"?>
<p:tagLst xmlns:a="http://schemas.openxmlformats.org/drawingml/2006/main" xmlns:r="http://schemas.openxmlformats.org/officeDocument/2006/relationships" xmlns:p="http://schemas.openxmlformats.org/presentationml/2006/main">
  <p:tag name="COLORSETCLASSNAME" val="ColorSet2"/>
  <p:tag name="COLORS" val="DarkGray;-1;-1;-1;-1;Black"/>
</p:tagLst>
</file>

<file path=ppt/tags/tag404.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40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NBTXT" val="Indoor unit installation"/>
  <p:tag name="NBTXTC" val="Indoor unit installation"/>
  <p:tag name="AGTX" val="Indoor unit installation"/>
  <p:tag name="AGTXC" val="Indoor unit installation"/>
</p:tagLst>
</file>

<file path=ppt/tags/tag40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407.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40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1"/>
  <p:tag name="FONTSETGROUPCLASSNAME" val="FontSetGroup1"/>
  <p:tag name="SHAPECLASSNAME" val="FooterLine2OnSlides"/>
  <p:tag name="SHAPECLASSPROTECTIONTYPE" val="63"/>
</p:tagLst>
</file>

<file path=ppt/tags/tag40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1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41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Primary;-2"/>
</p:tagLst>
</file>

<file path=ppt/tags/tag41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Object"/>
  <p:tag name="COLORSETGROUPCLASSNAME" val="ColorSetGroup1"/>
  <p:tag name="FONTSETGROUPCLASSNAME" val="FontSetGroup1"/>
  <p:tag name="SHAPECLASSNAME" val="ObjectFull"/>
  <p:tag name="SHAPECLASSPROTECTIONTYPE" val="0"/>
  <p:tag name="COLORS" val="-2;-2;-2;-2;-1;-2"/>
</p:tagLst>
</file>

<file path=ppt/tags/tag41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1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1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16.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417.xml><?xml version="1.0" encoding="utf-8"?>
<p:tagLst xmlns:a="http://schemas.openxmlformats.org/drawingml/2006/main" xmlns:r="http://schemas.openxmlformats.org/officeDocument/2006/relationships" xmlns:p="http://schemas.openxmlformats.org/presentationml/2006/main">
  <p:tag name="COLORSETCLASSNAME" val="ColorSet2"/>
  <p:tag name="COLORS" val="-2;-2;-1;-1;-1;Black"/>
</p:tagLst>
</file>

<file path=ppt/tags/tag41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419.xml><?xml version="1.0" encoding="utf-8"?>
<p:tagLst xmlns:a="http://schemas.openxmlformats.org/drawingml/2006/main" xmlns:r="http://schemas.openxmlformats.org/officeDocument/2006/relationships" xmlns:p="http://schemas.openxmlformats.org/presentationml/2006/main">
  <p:tag name="COLORSETCLASSNAME" val="ColorSet2"/>
  <p:tag name="COLORS" val="DarkGray;-1;-1;-1;-1;Black"/>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20.xml><?xml version="1.0" encoding="utf-8"?>
<p:tagLst xmlns:a="http://schemas.openxmlformats.org/drawingml/2006/main" xmlns:r="http://schemas.openxmlformats.org/officeDocument/2006/relationships" xmlns:p="http://schemas.openxmlformats.org/presentationml/2006/main">
  <p:tag name="COLORSETCLASSNAME" val="ColorSet2"/>
  <p:tag name="COLORS" val="-1;-1;-1;-1;-1;Black"/>
</p:tagLst>
</file>

<file path=ppt/tags/tag421.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422.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42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42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42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42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42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42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42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3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31.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3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3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3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3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3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37.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3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3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4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41.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442.xml><?xml version="1.0" encoding="utf-8"?>
<p:tagLst xmlns:a="http://schemas.openxmlformats.org/drawingml/2006/main" xmlns:r="http://schemas.openxmlformats.org/officeDocument/2006/relationships" xmlns:p="http://schemas.openxmlformats.org/presentationml/2006/main">
  <p:tag name="COLORSETCLASSNAME" val="ColorSet1"/>
  <p:tag name="COLORS" val="-2;-2;Blue2;White;-1;-2"/>
</p:tagLst>
</file>

<file path=ppt/tags/tag44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4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45.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4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4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4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49.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50.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451.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52.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53.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454.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455.xml><?xml version="1.0" encoding="utf-8"?>
<p:tagLst xmlns:a="http://schemas.openxmlformats.org/drawingml/2006/main" xmlns:r="http://schemas.openxmlformats.org/officeDocument/2006/relationships" xmlns:p="http://schemas.openxmlformats.org/presentationml/2006/main">
  <p:tag name="COLORSETCLASSNAME" val="ColorSet1"/>
  <p:tag name="COLORS" val="-2;-2;Black;White;-1;-2"/>
</p:tagLst>
</file>

<file path=ppt/tags/tag456.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457.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5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5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60.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6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6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6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6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6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66.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6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6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7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7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72.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7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7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7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76.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7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78.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7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48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8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8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48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48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4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48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48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48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48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49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9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92.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9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49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49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496.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49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498.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49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0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0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0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04.xml><?xml version="1.0" encoding="utf-8"?>
<p:tagLst xmlns:a="http://schemas.openxmlformats.org/drawingml/2006/main" xmlns:r="http://schemas.openxmlformats.org/officeDocument/2006/relationships" xmlns:p="http://schemas.openxmlformats.org/presentationml/2006/main">
  <p:tag name="FONTSETCLASSNAME" val="FontSet1"/>
  <p:tag name="COLORS" val="-2;-2;-2;-2;Red;-2"/>
  <p:tag name="COLORSETCLASSNAME" val="ColorSet1"/>
  <p:tag name="SCRIPT" val="1"/>
  <p:tag name="FIELDS" val="CONF;DPT;DATE;"/>
  <p:tag name="MLI" val="1"/>
  <p:tag name="SHAPESETGROUPCLASSNAME" val="ShapeSetGroup1"/>
  <p:tag name="COLORSETGROUPCLASSNAME" val="ColorSetGroup1"/>
  <p:tag name="FONTSETGROUPCLASSNAME" val="FontSetGroup1"/>
  <p:tag name="SHAPECLASSNAME" val="FooterLine1OnSlides"/>
  <p:tag name="FONT" val="Bold6"/>
  <p:tag name="FONT2" val="Reg6"/>
  <p:tag name="FONT3" val="Reg6"/>
  <p:tag name="FONTCOLOR" val="Red"/>
  <p:tag name="FONTCOLOR2" val="Black"/>
  <p:tag name="FONTCOLOR3" val="Black"/>
  <p:tag name="FONTCOLOR4" val="Black"/>
  <p:tag name="RUNS.FONT" val="4"/>
  <p:tag name="SHAPESETCLASSNAME" val="Object"/>
  <p:tag name="SHAPECLASSPROTECTIONTYPE" val=" 63"/>
</p:tagLst>
</file>

<file path=ppt/tags/tag50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0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0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0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0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1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1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1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1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1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1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1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1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1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1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2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2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2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2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2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2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2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2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2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3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3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33.xml><?xml version="1.0" encoding="utf-8"?>
<p:tagLst xmlns:a="http://schemas.openxmlformats.org/drawingml/2006/main" xmlns:r="http://schemas.openxmlformats.org/officeDocument/2006/relationships" xmlns:p="http://schemas.openxmlformats.org/presentationml/2006/main">
  <p:tag name="COLORSETCLASSNAME" val="ColorSet1"/>
  <p:tag name="COLORS" val="-2;-2;Blue2;White;-1;-2"/>
</p:tagLst>
</file>

<file path=ppt/tags/tag534.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535.xml><?xml version="1.0" encoding="utf-8"?>
<p:tagLst xmlns:a="http://schemas.openxmlformats.org/drawingml/2006/main" xmlns:r="http://schemas.openxmlformats.org/officeDocument/2006/relationships" xmlns:p="http://schemas.openxmlformats.org/presentationml/2006/main">
  <p:tag name="COLORSETCLASSNAME" val="ColorSet1"/>
  <p:tag name="COLORS" val="-2;-2;Black;White;-1;-2"/>
</p:tagLst>
</file>

<file path=ppt/tags/tag536.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53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3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3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4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4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4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4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4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4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4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4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4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55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5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5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5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5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5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5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5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5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56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6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6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6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6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6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6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6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6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6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57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7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7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7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7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7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7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7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7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7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58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8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8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8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8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8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8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8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8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8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59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9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9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9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9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59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59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59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59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59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6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0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0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0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0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0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0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0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0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0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1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1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1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1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1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1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1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1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1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1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2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2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2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2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2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2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2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2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2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2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3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3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3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3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3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3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3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3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3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3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4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4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4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4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4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4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4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4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4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4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5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5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5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5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5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5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57.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5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5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6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6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62.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663.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664.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66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66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66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66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66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7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7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7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7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7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7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7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7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7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7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68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8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8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8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8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8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8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8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8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8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DarkGray;-2"/>
</p:tagLst>
</file>

<file path=ppt/tags/tag69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9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69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69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69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695.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6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9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69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70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0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0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0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0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0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0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0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0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0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71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1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1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13.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1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1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1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1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18.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1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72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2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2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2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2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26.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2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2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2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3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31.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732.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733.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73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73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73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73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73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 name="COLORS" val="-2;-2;-2;-2;-1;-2"/>
</p:tagLst>
</file>

<file path=ppt/tags/tag73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4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4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4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4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4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4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4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4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4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4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5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5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5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5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5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5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5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5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5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6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6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6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6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6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6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6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6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6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6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7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7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7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7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7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7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7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7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7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7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SHAPESETCLASSNAME" val="Object"/>
  <p:tag name="CONTENT PLACEHOLDER 8_SHAPECLASSPROTECTIONTYPE" val="0"/>
  <p:tag name="NBTXT" val="Outdoor unit installation"/>
  <p:tag name="NBTXTC" val="Outdoor unit installation"/>
  <p:tag name="AGTX" val="Outdoor unit installation"/>
  <p:tag name="AGTXC" val="Outdoor unit installation"/>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78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SETCLASSNAME" val="Object"/>
  <p:tag name="SHAPECLASSPROTECTIONTYPE" val=" 25"/>
</p:tagLst>
</file>

<file path=ppt/tags/tag78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COLORSETGROUPCLASSNAME" val="ColorSetGroup1"/>
  <p:tag name="FONTSETGROUPCLASSNAME" val="FontSetGroup1"/>
  <p:tag name="SHAPECLASSNAME" val="Attachment"/>
  <p:tag name="SHAPESETCLASSNAME" val="Object"/>
  <p:tag name="SHAPECLASSPROTECTIONTYPE" val=" 3"/>
</p:tagLst>
</file>

<file path=ppt/tags/tag78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2"/>
  <p:tag name="MLI" val="1"/>
  <p:tag name="SHAPESETGROUPCLASSNAME" val="ShapeSetGroup1"/>
  <p:tag name="COLORSETGROUPCLASSNAME" val="ColorSetGroup1"/>
  <p:tag name="FONTSETGROUPCLASSNAME" val="FontSetGroup1"/>
  <p:tag name="SHAPECLASSNAME" val="TitleOnSlides"/>
  <p:tag name="COLORS" val="-2;-2;-2;-2;Primary;-2"/>
  <p:tag name="FONTCOLOR" val="Primary"/>
  <p:tag name="FONTCOLOR2" val="Primary"/>
  <p:tag name="SHAPESETCLASSNAME" val="Object"/>
  <p:tag name="SHAPECLASSPROTECTIONTYPE" val=" 9"/>
  <p:tag name="RUNS.FONT" val="2"/>
</p:tagLst>
</file>

<file path=ppt/tags/tag78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8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79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9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9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79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794.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79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StaticAgenda"/>
  <p:tag name="COLORSETGROUPCLASSNAME" val="ColorSetGroup1"/>
  <p:tag name="FONTSETGROUPCLASSNAME" val="FontSetGroup1"/>
  <p:tag name="SHAPECLASSNAME" val="FooterLine1OnSlides"/>
  <p:tag name="SHAPECLASSPROTECTIONTYPE" val="63"/>
</p:tagLst>
</file>

<file path=ppt/tags/tag79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StaticAgenda"/>
  <p:tag name="COLORSETGROUPCLASSNAME" val="ColorSetGroup1"/>
  <p:tag name="FONTSETGROUPCLASSNAME" val="FontSetGroup1"/>
  <p:tag name="SHAPECLASSNAME" val="FooterLine2OnSlides"/>
  <p:tag name="SHAPECLASSPROTECTIONTYPE" val="63"/>
</p:tagLst>
</file>

<file path=ppt/tags/tag79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StaticAgenda"/>
  <p:tag name="COLORSETGROUPCLASSNAME" val="ColorSetGroup1"/>
  <p:tag name="FONTSETGROUPCLASSNAME" val="FontSetGroup1"/>
  <p:tag name="SHAPECLASSNAME" val="Attachment"/>
  <p:tag name="SHAPECLASSPROTECTIONTYPE" val="3"/>
</p:tagLst>
</file>

<file path=ppt/tags/tag79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StaticAgenda"/>
  <p:tag name="COLORSETGROUPCLASSNAME" val="ColorSetGroup1"/>
  <p:tag name="FONTSETGROUPCLASSNAME" val="FontSetGroup1"/>
  <p:tag name="SHAPECLASSNAME" val="tNavbar"/>
  <p:tag name="SHAPECLASSPROTECTIONTYPE" val="31"/>
</p:tagLst>
</file>

<file path=ppt/tags/tag79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Black;-2"/>
  <p:tag name="COLORSETCLASSNAME" val="ColorSet1"/>
  <p:tag name="MLI" val="1"/>
  <p:tag name="SHAPESETGROUPCLASSNAME" val="ShapeSetGroup1"/>
  <p:tag name="SHAPESETCLASSNAME" val="StaticAgenda"/>
  <p:tag name="COLORSETGROUPCLASSNAME" val="ColorSetGroup1"/>
  <p:tag name="FONTSETGROUPCLASSNAME" val="FontSetGroup1"/>
  <p:tag name="SHAPECLASSNAME" val="TitleOnAgenda"/>
  <p:tag name="SHAPECLASSPROTECTIONTYPE" val="9"/>
</p:tagLst>
</file>

<file path=ppt/tags/tag8.xml><?xml version="1.0" encoding="utf-8"?>
<p:tagLst xmlns:a="http://schemas.openxmlformats.org/drawingml/2006/main" xmlns:r="http://schemas.openxmlformats.org/officeDocument/2006/relationships" xmlns:p="http://schemas.openxmlformats.org/presentationml/2006/main">
  <p:tag name="FONTSETCLASSNAME" val="FontSet1"/>
  <p:tag name="COLORS" val="-2;-2;-2;-2;-2;-2"/>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800.xml><?xml version="1.0" encoding="utf-8"?>
<p:tagLst xmlns:a="http://schemas.openxmlformats.org/drawingml/2006/main" xmlns:r="http://schemas.openxmlformats.org/officeDocument/2006/relationships" xmlns:p="http://schemas.openxmlformats.org/presentationml/2006/main">
  <p:tag name="FONTSETCLASSNAME" val="FontSet1"/>
  <p:tag name="COLORS" val="-2;-2;-2;-2;-2;-2"/>
  <p:tag name="COLORSETCLASSNAME" val="ColorSet1"/>
  <p:tag name="STYLENAME" val="Bodystyle"/>
  <p:tag name="MLI" val="1"/>
  <p:tag name="SHAPESETGROUPCLASSNAME" val="ShapeSetGroup1"/>
  <p:tag name="SHAPESETCLASSNAME" val="StaticAgenda"/>
  <p:tag name="COLORSETGROUPCLASSNAME" val="ColorSetGroup1"/>
  <p:tag name="FONTSETGROUPCLASSNAME" val="FontSetGroup1"/>
  <p:tag name="SHAPECLASSNAME" val="BodyOnAgenda"/>
  <p:tag name="SHAPECLASSPROTECTIONTYPE" val="0"/>
</p:tagLst>
</file>

<file path=ppt/tags/tag80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7.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0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81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1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1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1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FONTCOLOR" val="Black"/>
  <p:tag name="FONTCOLOR2" val="LightGray"/>
  <p:tag name="FONTCOLOR3" val="LightGray"/>
  <p:tag name="SHAPESETCLASSNAME" val="Object"/>
  <p:tag name="SHAPECLASSPROTECTIONTYPE" val=" 63"/>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StaticAgenda"/>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TEXT PLACEHOLDER 2_SHAPECLASSPROTECTIONTYPE" val="0"/>
  <p:tag name="TITLE 1_SHAPECLASSPROTECTIONTYPE" val="9"/>
  <p:tag name="NBTXT" val="Agenda"/>
  <p:tag name="NBTXTC" val="Agenda"/>
  <p:tag name="AGTX" val="Agenda"/>
  <p:tag name="AGTXC" val="Agenda"/>
</p:tagLst>
</file>

<file path=ppt/tags/tag90.xml><?xml version="1.0" encoding="utf-8"?>
<p:tagLst xmlns:a="http://schemas.openxmlformats.org/drawingml/2006/main" xmlns:r="http://schemas.openxmlformats.org/officeDocument/2006/relationships" xmlns:p="http://schemas.openxmlformats.org/presentationml/2006/main">
  <p:tag name="FIELD.CHAPTER.CONTENT" val="Air Flux - Installation and Commissioning"/>
  <p:tag name="FIELD.CHAPTER.VALUE" val="Air Flux - Installation and Commissioning"/>
  <p:tag name="FIELD.DPT.CONTENT" val="TT-CA/PJ-MKT"/>
  <p:tag name="FIELD.DPT.VALUE" val="TT-CA/PJ-MKT | "/>
  <p:tag name="FIELDS.INITIALIZED" val="1"/>
  <p:tag name="ML_1" val="TT_We_TT"/>
  <p:tag name="ML_2" val="Bosch2.mcr"/>
  <p:tag name="ML_LAYOUT_RESOURCE" val="BOSCH2_16_9_NAVI.mcr"/>
  <p:tag name="SHAPESETGROUPCLASSNAME" val="ShapeSetGroup1"/>
  <p:tag name="SHAPESETCLASSNAME" val="TitleOnly"/>
  <p:tag name="COLORSETGROUPCLASSNAME" val="ColorSetGroup1"/>
  <p:tag name="COLORSETCLASSNAME" val="ColorSet2"/>
  <p:tag name="FONTSETGROUPCLASSNAME" val="FontSetGroup1"/>
  <p:tag name="STYLESETGROUPCLASSNAME" val="StyleSetGroup1"/>
  <p:tag name="MAPNAME" val="Map1"/>
  <p:tag name="CFG.LAYOUT" val="BOSCH2"/>
  <p:tag name="MLI" val="1"/>
  <p:tag name="TEXTBOX 2_SHAPECLASSPROTECTIONTYPE" val="31"/>
  <p:tag name="RECTANGLE 3_SHAPECLASSPROTECTIONTYPE" val="3"/>
  <p:tag name="RECTANGLE 4_SHAPECLASSPROTECTIONTYPE" val="63"/>
  <p:tag name="RECTANGLE 5_SHAPECLASSPROTECTIONTYPE" val="63"/>
  <p:tag name="RECTANGLE 6_SHAPECLASSPROTECTIONTYPE" val="63"/>
  <p:tag name="TEXTBOX 7_SHAPECLASSPROTECTIONTYPE" val="25"/>
  <p:tag name="TITLE 1_SHAPECLASSPROTECTIONTYPE" val="9"/>
  <p:tag name="NBTXT" val="Refrigerant piping design"/>
  <p:tag name="NBTXTC" val="Refrigerant piping design"/>
  <p:tag name="AGTX" val="Refrigerant piping design"/>
  <p:tag name="AGTXC" val="Refrigerant piping design"/>
</p:tagLst>
</file>

<file path=ppt/tags/tag9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TitleOnly"/>
  <p:tag name="COLORSETGROUPCLASSNAME" val="ColorSetGroup1"/>
  <p:tag name="FONTSETGROUPCLASSNAME" val="FontSetGroup1"/>
  <p:tag name="SHAPECLASSNAME" val="Chapterbox"/>
  <p:tag name="SHAPECLASSPROTECTIONTYPE" val="25"/>
</p:tagLst>
</file>

<file path=ppt/tags/tag9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TitleOnly"/>
  <p:tag name="COLORSETGROUPCLASSNAME" val="ColorSetGroup1"/>
  <p:tag name="FONTSETGROUPCLASSNAME" val="FontSetGroup1"/>
  <p:tag name="SHAPECLASSNAME" val="FooterLine1OnSlides"/>
  <p:tag name="SHAPECLASSPROTECTIONTYPE" val="63"/>
</p:tagLst>
</file>

<file path=ppt/tags/tag9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TitleOnly"/>
  <p:tag name="COLORSETGROUPCLASSNAME" val="ColorSetGroup1"/>
  <p:tag name="FONTSETGROUPCLASSNAME" val="FontSetGroup1"/>
  <p:tag name="SHAPECLASSNAME" val="FooterLine2OnSlides"/>
  <p:tag name="SHAPECLASSPROTECTIONTYPE" val="63"/>
</p:tagLst>
</file>

<file path=ppt/tags/tag9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itleOnly"/>
  <p:tag name="COLORSETGROUPCLASSNAME" val="ColorSetGroup1"/>
  <p:tag name="FONTSETGROUPCLASSNAME" val="FontSetGroup1"/>
  <p:tag name="SHAPECLASSNAME" val="Attachment"/>
  <p:tag name="SHAPECLASSPROTECTIONTYPE" val="3"/>
</p:tagLst>
</file>

<file path=ppt/tags/tag9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itleOnly"/>
  <p:tag name="COLORSETGROUPCLASSNAME" val="ColorSetGroup1"/>
  <p:tag name="FONTSETGROUPCLASSNAME" val="FontSetGroup1"/>
  <p:tag name="SHAPECLASSNAME" val="tNavbar"/>
  <p:tag name="SHAPECLASSPROTECTIONTYPE" val="31"/>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2"/>
  <p:tag name="COLORS" val="-2;-2;DarkGray;-1;-1;-2"/>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heme/theme1.xml><?xml version="1.0" encoding="utf-8"?>
<a:theme xmlns:a="http://schemas.openxmlformats.org/drawingml/2006/main" name="Bosch NG">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779E17-DA50-4443-9CCA-C57129DBFB53}" vid="{CBD1DA7C-47F9-4AE4-B1E4-E762B597D2F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Rectangle7</Sektion>
      <Reihenfolge>0</Reihenfolge>
    </Variable>
    <Variable>
      <Name>departmentshort</Name>
      <OrgInhalt>TT-CW/PAE-T</OrgInhalt>
      <Wert>TT-CW/PAE-T</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Internal</OrgInhalt>
      <Wert>Internal</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Bosch Thermotechnik GmbH 2022. All rights reserved, also regarding any disposal, exploitation, reproduction, editing, distribution, as well as in the event of applications for industrial property rights.</OrgInhalt>
      <Wert>© Bosch Thermotechnik GmbH 2022.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2022-08-30</OrgInhalt>
      <Wert>2022-08-30</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Thermotechnology</OrgInhalt>
      <Wert>Thermotechnology</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2.xml><?xml version="1.0" encoding="utf-8"?>
<sax_Colors>
  <Line size="7">
    <Color val="9e2896" tooltip="Bosch Purple 40"/>
    <Color val="551151" tooltip="Bosch Purple 20"/>
  </Line>
  <Line size="7">
    <Color val="007bc0" tooltip="Bosch Blue 50"/>
    <Color val="004975" tooltip="Bosch Blue 30"/>
  </Line>
  <Line size="7">
    <Color val="18837e" tooltip="Bosch Turquoise 50"/>
    <Color val="0a4f4b" tooltip="Bosch Turquoise 30"/>
  </Line>
  <Line size="7">
    <Color val="00884a" tooltip="Bosch Green 50"/>
    <Color val="00512a" tooltip="Bosch Green 30"/>
  </Line>
</sax_Colors>
</file>

<file path=customXml/itemProps1.xml><?xml version="1.0" encoding="utf-8"?>
<ds:datastoreItem xmlns:ds="http://schemas.openxmlformats.org/officeDocument/2006/customXml" ds:itemID="{304CF217-3C90-4AA0-B541-CE45F9BD305E}">
  <ds:schemaRefs/>
</ds:datastoreItem>
</file>

<file path=customXml/itemProps2.xml><?xml version="1.0" encoding="utf-8"?>
<ds:datastoreItem xmlns:ds="http://schemas.openxmlformats.org/officeDocument/2006/customXml" ds:itemID="{D0252559-44F8-474C-B66D-E357B88E32C2}">
  <ds:schemaRefs/>
</ds:datastoreItem>
</file>

<file path=docProps/app.xml><?xml version="1.0" encoding="utf-8"?>
<Properties xmlns="http://schemas.openxmlformats.org/officeDocument/2006/extended-properties" xmlns:vt="http://schemas.openxmlformats.org/officeDocument/2006/docPropsVTypes">
  <Template>presentation_169_1</Template>
  <TotalTime>0</TotalTime>
  <Words>10916</Words>
  <Application>Microsoft Office PowerPoint</Application>
  <PresentationFormat>Custom</PresentationFormat>
  <Paragraphs>1480</Paragraphs>
  <Slides>111</Slides>
  <Notes>38</Notes>
  <HiddenSlides>1</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111</vt:i4>
      </vt:variant>
    </vt:vector>
  </HeadingPairs>
  <TitlesOfParts>
    <vt:vector size="124" baseType="lpstr">
      <vt:lpstr>微软雅黑</vt:lpstr>
      <vt:lpstr>Arial</vt:lpstr>
      <vt:lpstr>Bosch Office Sans</vt:lpstr>
      <vt:lpstr>BoschSansCond-Regular</vt:lpstr>
      <vt:lpstr>Calibri</vt:lpstr>
      <vt:lpstr>Lucida Sans Unicode</vt:lpstr>
      <vt:lpstr>Times New Roman</vt:lpstr>
      <vt:lpstr>Wingdings</vt:lpstr>
      <vt:lpstr>Wingdings 3</vt:lpstr>
      <vt:lpstr>Bosch NG</vt:lpstr>
      <vt:lpstr>Image</vt:lpstr>
      <vt:lpstr>文档</vt:lpstr>
      <vt:lpstr>Document</vt:lpstr>
      <vt:lpstr> SEA REGION  PARTNER Training   TOPIC: AIR-FLUX AF5300 INSTALLATION &amp; COMMISSIONING  08.09.2022 Manisa </vt:lpstr>
      <vt:lpstr>Agenda</vt:lpstr>
      <vt:lpstr>Agenda</vt:lpstr>
      <vt:lpstr>Installation flowchart</vt:lpstr>
      <vt:lpstr>Agenda</vt:lpstr>
      <vt:lpstr>Refrigerant piping design</vt:lpstr>
      <vt:lpstr>PowerPoint Presentation</vt:lpstr>
      <vt:lpstr>PowerPoint Presentation</vt:lpstr>
      <vt:lpstr>Agenda</vt:lpstr>
      <vt:lpstr>Installation material</vt:lpstr>
      <vt:lpstr>PowerPoint Presentation</vt:lpstr>
      <vt:lpstr>Installation material</vt:lpstr>
      <vt:lpstr>Installation material</vt:lpstr>
      <vt:lpstr>Agenda</vt:lpstr>
      <vt:lpstr>Main tools</vt:lpstr>
      <vt:lpstr>Main tools</vt:lpstr>
      <vt:lpstr>Agenda</vt:lpstr>
      <vt:lpstr>Indoor unit installation</vt:lpstr>
      <vt:lpstr>Indoor unit installation</vt:lpstr>
      <vt:lpstr>Indoor unit installation</vt:lpstr>
      <vt:lpstr>Indoor unit installation</vt:lpstr>
      <vt:lpstr>Indoor unit installation</vt:lpstr>
      <vt:lpstr>Indoor unit installation</vt:lpstr>
      <vt:lpstr>Indoor unit installation</vt:lpstr>
      <vt:lpstr>Agenda</vt:lpstr>
      <vt:lpstr>Outdoor unit installation</vt:lpstr>
      <vt:lpstr>Outdoor unit installation</vt:lpstr>
      <vt:lpstr>Outdoor unit installation</vt:lpstr>
      <vt:lpstr>Outdoor unit installation</vt:lpstr>
      <vt:lpstr>Outdoor unit installation</vt:lpstr>
      <vt:lpstr>Outdoor unit installation</vt:lpstr>
      <vt:lpstr>Outdoor unit installation</vt:lpstr>
      <vt:lpstr>Agenda</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Piping installation</vt:lpstr>
      <vt:lpstr>Agenda</vt:lpstr>
      <vt:lpstr>Electrical Wiring</vt:lpstr>
      <vt:lpstr>Electrical Wiring</vt:lpstr>
      <vt:lpstr>Electrical Wiring</vt:lpstr>
      <vt:lpstr>Electrical Wiring</vt:lpstr>
      <vt:lpstr>Electrical Wiring</vt:lpstr>
      <vt:lpstr>Electrical Wiring</vt:lpstr>
      <vt:lpstr>Electrical Wiring</vt:lpstr>
      <vt:lpstr>Electrical Wiring</vt:lpstr>
      <vt:lpstr>Electrical Wiring</vt:lpstr>
      <vt:lpstr>Electrical Wiring</vt:lpstr>
      <vt:lpstr>Electrical Wiring</vt:lpstr>
      <vt:lpstr>Agenda</vt:lpstr>
      <vt:lpstr>Field setting</vt:lpstr>
      <vt:lpstr>Field setting</vt:lpstr>
      <vt:lpstr>Field setting</vt:lpstr>
      <vt:lpstr>Field setting</vt:lpstr>
      <vt:lpstr>Field setting</vt:lpstr>
      <vt:lpstr>Field setting</vt:lpstr>
      <vt:lpstr>Field setting</vt:lpstr>
      <vt:lpstr>Field setting</vt:lpstr>
      <vt:lpstr>Field setting</vt:lpstr>
      <vt:lpstr>ODU Sockets Descriptions</vt:lpstr>
      <vt:lpstr>Odu Parameter Settings</vt:lpstr>
      <vt:lpstr>Odu Parameter Monitoring</vt:lpstr>
      <vt:lpstr>Odu Parameter Monitoring</vt:lpstr>
      <vt:lpstr>Odu Parameter Monitoring</vt:lpstr>
      <vt:lpstr>Odu Parameter Monitoring</vt:lpstr>
      <vt:lpstr>Odu Parameter Settings</vt:lpstr>
      <vt:lpstr>Odu Parameter Settings</vt:lpstr>
      <vt:lpstr>Adressing by Remote Controller</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TT AC ACADEMY</dc:title>
  <dc:creator>Yilmaz Fuat (TT-CW/PAE-T)</dc:creator>
  <cp:lastModifiedBy>Balogh Arpad (HC/SRO-L2O)</cp:lastModifiedBy>
  <cp:revision>19</cp:revision>
  <dcterms:created xsi:type="dcterms:W3CDTF">2022-08-30T14:24:59Z</dcterms:created>
  <dcterms:modified xsi:type="dcterms:W3CDTF">2024-03-20T08:29:53Z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$confidentiality_internal$</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ies>
</file>