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14"/>
  </p:notesMasterIdLst>
  <p:sldIdLst>
    <p:sldId id="262" r:id="rId4"/>
    <p:sldId id="453" r:id="rId5"/>
    <p:sldId id="454" r:id="rId6"/>
    <p:sldId id="455" r:id="rId7"/>
    <p:sldId id="456" r:id="rId8"/>
    <p:sldId id="461" r:id="rId9"/>
    <p:sldId id="457" r:id="rId10"/>
    <p:sldId id="458" r:id="rId11"/>
    <p:sldId id="459" r:id="rId12"/>
    <p:sldId id="460" r:id="rId13"/>
  </p:sldIdLst>
  <p:sldSz cx="10969625" cy="6170613"/>
  <p:notesSz cx="6858000" cy="9144000"/>
  <p:custDataLst>
    <p:tags r:id="rId15"/>
  </p:custDataLst>
  <p:defaultTextStyle>
    <a:defPPr>
      <a:defRPr lang="de-DE"/>
    </a:defPPr>
    <a:lvl1pPr algn="l" rtl="0" fontAlgn="base">
      <a:spcBef>
        <a:spcPct val="0"/>
      </a:spcBef>
      <a:spcAft>
        <a:spcPct val="0"/>
      </a:spcAft>
      <a:defRPr kern="1200">
        <a:solidFill>
          <a:schemeClr val="tx1"/>
        </a:solidFill>
        <a:latin typeface="Bosch Office Sans" pitchFamily="34" charset="0"/>
        <a:ea typeface="+mn-ea"/>
        <a:cs typeface="+mn-cs"/>
      </a:defRPr>
    </a:lvl1pPr>
    <a:lvl2pPr marL="411137" algn="l" rtl="0" fontAlgn="base">
      <a:spcBef>
        <a:spcPct val="0"/>
      </a:spcBef>
      <a:spcAft>
        <a:spcPct val="0"/>
      </a:spcAft>
      <a:defRPr kern="1200">
        <a:solidFill>
          <a:schemeClr val="tx1"/>
        </a:solidFill>
        <a:latin typeface="Bosch Office Sans" pitchFamily="34" charset="0"/>
        <a:ea typeface="+mn-ea"/>
        <a:cs typeface="+mn-cs"/>
      </a:defRPr>
    </a:lvl2pPr>
    <a:lvl3pPr marL="822275" algn="l" rtl="0" fontAlgn="base">
      <a:spcBef>
        <a:spcPct val="0"/>
      </a:spcBef>
      <a:spcAft>
        <a:spcPct val="0"/>
      </a:spcAft>
      <a:defRPr kern="1200">
        <a:solidFill>
          <a:schemeClr val="tx1"/>
        </a:solidFill>
        <a:latin typeface="Bosch Office Sans" pitchFamily="34" charset="0"/>
        <a:ea typeface="+mn-ea"/>
        <a:cs typeface="+mn-cs"/>
      </a:defRPr>
    </a:lvl3pPr>
    <a:lvl4pPr marL="1233411" algn="l" rtl="0" fontAlgn="base">
      <a:spcBef>
        <a:spcPct val="0"/>
      </a:spcBef>
      <a:spcAft>
        <a:spcPct val="0"/>
      </a:spcAft>
      <a:defRPr kern="1200">
        <a:solidFill>
          <a:schemeClr val="tx1"/>
        </a:solidFill>
        <a:latin typeface="Bosch Office Sans" pitchFamily="34" charset="0"/>
        <a:ea typeface="+mn-ea"/>
        <a:cs typeface="+mn-cs"/>
      </a:defRPr>
    </a:lvl4pPr>
    <a:lvl5pPr marL="1644549" algn="l" rtl="0" fontAlgn="base">
      <a:spcBef>
        <a:spcPct val="0"/>
      </a:spcBef>
      <a:spcAft>
        <a:spcPct val="0"/>
      </a:spcAft>
      <a:defRPr kern="1200">
        <a:solidFill>
          <a:schemeClr val="tx1"/>
        </a:solidFill>
        <a:latin typeface="Bosch Office Sans" pitchFamily="34" charset="0"/>
        <a:ea typeface="+mn-ea"/>
        <a:cs typeface="+mn-cs"/>
      </a:defRPr>
    </a:lvl5pPr>
    <a:lvl6pPr marL="2055686" algn="l" defTabSz="822275" rtl="0" eaLnBrk="1" latinLnBrk="0" hangingPunct="1">
      <a:defRPr kern="1200">
        <a:solidFill>
          <a:schemeClr val="tx1"/>
        </a:solidFill>
        <a:latin typeface="Bosch Office Sans" pitchFamily="34" charset="0"/>
        <a:ea typeface="+mn-ea"/>
        <a:cs typeface="+mn-cs"/>
      </a:defRPr>
    </a:lvl6pPr>
    <a:lvl7pPr marL="2466823" algn="l" defTabSz="822275" rtl="0" eaLnBrk="1" latinLnBrk="0" hangingPunct="1">
      <a:defRPr kern="1200">
        <a:solidFill>
          <a:schemeClr val="tx1"/>
        </a:solidFill>
        <a:latin typeface="Bosch Office Sans" pitchFamily="34" charset="0"/>
        <a:ea typeface="+mn-ea"/>
        <a:cs typeface="+mn-cs"/>
      </a:defRPr>
    </a:lvl7pPr>
    <a:lvl8pPr marL="2877960" algn="l" defTabSz="822275" rtl="0" eaLnBrk="1" latinLnBrk="0" hangingPunct="1">
      <a:defRPr kern="1200">
        <a:solidFill>
          <a:schemeClr val="tx1"/>
        </a:solidFill>
        <a:latin typeface="Bosch Office Sans" pitchFamily="34" charset="0"/>
        <a:ea typeface="+mn-ea"/>
        <a:cs typeface="+mn-cs"/>
      </a:defRPr>
    </a:lvl8pPr>
    <a:lvl9pPr marL="3289097" algn="l" defTabSz="822275" rtl="0" eaLnBrk="1" latinLnBrk="0" hangingPunct="1">
      <a:defRPr kern="1200">
        <a:solidFill>
          <a:schemeClr val="tx1"/>
        </a:solidFill>
        <a:latin typeface="Bosch Office Sans"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8E70"/>
    <a:srgbClr val="BFE9FE"/>
    <a:srgbClr val="CBCBCB"/>
    <a:srgbClr val="3E3E3E"/>
    <a:srgbClr val="C6C6C6"/>
    <a:srgbClr val="CDCDCD"/>
    <a:srgbClr val="CFCFCF"/>
    <a:srgbClr val="61B716"/>
    <a:srgbClr val="82D418"/>
    <a:srgbClr val="65C3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5226" autoAdjust="0"/>
  </p:normalViewPr>
  <p:slideViewPr>
    <p:cSldViewPr snapToGrid="0">
      <p:cViewPr varScale="1">
        <p:scale>
          <a:sx n="116" d="100"/>
          <a:sy n="116" d="100"/>
        </p:scale>
        <p:origin x="696" y="102"/>
      </p:cViewPr>
      <p:guideLst/>
    </p:cSldViewPr>
  </p:slideViewPr>
  <p:outlineViewPr>
    <p:cViewPr>
      <p:scale>
        <a:sx n="25" d="100"/>
        <a:sy n="25" d="100"/>
      </p:scale>
      <p:origin x="0" y="-1565"/>
    </p:cViewPr>
    <p:sldLst>
      <p:sld r:id="rId1" collapse="1"/>
      <p:sld r:id="rId2" collapse="1"/>
    </p:sldLst>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07911F-CEAF-4F0B-98BD-EFB38C6572AA}" type="datetimeFigureOut">
              <a:rPr lang="de-DE" smtClean="0"/>
              <a:t>25.04.2024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D48B2-9EB0-4B37-9B35-FC11E2EA535A}" type="slidenum">
              <a:rPr lang="de-DE" smtClean="0"/>
              <a:t>‹#›</a:t>
            </a:fld>
            <a:endParaRPr lang="de-DE"/>
          </a:p>
        </p:txBody>
      </p:sp>
    </p:spTree>
    <p:extLst>
      <p:ext uri="{BB962C8B-B14F-4D97-AF65-F5344CB8AC3E}">
        <p14:creationId xmlns:p14="http://schemas.microsoft.com/office/powerpoint/2010/main" val="2203153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horizontal ">
    <p:spTree>
      <p:nvGrpSpPr>
        <p:cNvPr id="1" name=""/>
        <p:cNvGrpSpPr/>
        <p:nvPr/>
      </p:nvGrpSpPr>
      <p:grpSpPr>
        <a:xfrm>
          <a:off x="0" y="0"/>
          <a:ext cx="0" cy="0"/>
          <a:chOff x="0" y="0"/>
          <a:chExt cx="0" cy="0"/>
        </a:xfrm>
      </p:grpSpPr>
      <p:pic>
        <p:nvPicPr>
          <p:cNvPr id="9" name="Logo">
            <a:extLst>
              <a:ext uri="{FF2B5EF4-FFF2-40B4-BE49-F238E27FC236}">
                <a16:creationId xmlns:a16="http://schemas.microsoft.com/office/drawing/2014/main" id="{BF558F48-F6D6-4568-8DA6-55FAE81CC26F}"/>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8" name="Title 1">
            <a:extLst>
              <a:ext uri="{FF2B5EF4-FFF2-40B4-BE49-F238E27FC236}">
                <a16:creationId xmlns:a16="http://schemas.microsoft.com/office/drawing/2014/main" id="{7FD8C3B7-D4C2-49FB-A234-B9EF65EF0E25}"/>
              </a:ext>
            </a:extLst>
          </p:cNvPr>
          <p:cNvSpPr>
            <a:spLocks noGrp="1"/>
          </p:cNvSpPr>
          <p:nvPr>
            <p:ph type="ctrTitle" hasCustomPrompt="1"/>
          </p:nvPr>
        </p:nvSpPr>
        <p:spPr>
          <a:xfrm>
            <a:off x="547200" y="2602898"/>
            <a:ext cx="9268637" cy="1507549"/>
          </a:xfrm>
          <a:ln w="0">
            <a:noFill/>
          </a:ln>
          <a:effectLst/>
        </p:spPr>
        <p:txBody>
          <a:bodyPr anchor="b" anchorCtr="0">
            <a:normAutofit/>
          </a:bodyPr>
          <a:lstStyle>
            <a:lvl1pPr algn="l">
              <a:lnSpc>
                <a:spcPct val="100000"/>
              </a:lnSpc>
              <a:defRPr sz="4000" b="1" kern="0" cap="none" baseline="0">
                <a:solidFill>
                  <a:schemeClr val="tx1"/>
                </a:solidFill>
              </a:defRPr>
            </a:lvl1pPr>
          </a:lstStyle>
          <a:p>
            <a:r>
              <a:rPr lang="en-US" noProof="1"/>
              <a:t>Presentation title</a:t>
            </a:r>
          </a:p>
        </p:txBody>
      </p:sp>
      <p:sp>
        <p:nvSpPr>
          <p:cNvPr id="7" name="Text Placeholder 2">
            <a:extLst>
              <a:ext uri="{FF2B5EF4-FFF2-40B4-BE49-F238E27FC236}">
                <a16:creationId xmlns:a16="http://schemas.microsoft.com/office/drawing/2014/main" id="{77B0DFCC-F037-4745-849A-E2902A32AC76}"/>
              </a:ext>
            </a:extLst>
          </p:cNvPr>
          <p:cNvSpPr>
            <a:spLocks noGrp="1"/>
          </p:cNvSpPr>
          <p:nvPr>
            <p:ph type="body" sz="quarter" idx="1" hasCustomPrompt="1"/>
          </p:nvPr>
        </p:nvSpPr>
        <p:spPr>
          <a:xfrm>
            <a:off x="547200" y="4241130"/>
            <a:ext cx="9268637" cy="1254369"/>
          </a:xfrm>
        </p:spPr>
        <p:txBody>
          <a:bodyPr>
            <a:normAutofit/>
          </a:bodyPr>
          <a:lstStyle>
            <a:lvl1pPr marL="0" indent="0">
              <a:buFontTx/>
              <a:buNone/>
              <a:defRPr sz="2400"/>
            </a:lvl1pPr>
            <a:lvl2pPr marL="457200" indent="0">
              <a:buFontTx/>
              <a:buNone/>
              <a:defRPr/>
            </a:lvl2pPr>
            <a:lvl3pPr marL="914400" indent="0">
              <a:buFontTx/>
              <a:buNone/>
              <a:defRPr/>
            </a:lvl3pPr>
            <a:lvl4pPr marL="1371600" indent="0">
              <a:buFontTx/>
              <a:buNone/>
              <a:defRPr/>
            </a:lvl4pPr>
            <a:lvl5pPr marL="1371600" indent="0">
              <a:buFontTx/>
              <a:buNone/>
              <a:defRPr/>
            </a:lvl5pPr>
          </a:lstStyle>
          <a:p>
            <a:pPr lvl="0"/>
            <a:r>
              <a:rPr lang="en-US" noProof="1"/>
              <a:t>Name, Department, Date</a:t>
            </a:r>
          </a:p>
        </p:txBody>
      </p:sp>
      <p:pic>
        <p:nvPicPr>
          <p:cNvPr id="4" name="SuperGraphic">
            <a:extLst>
              <a:ext uri="{FF2B5EF4-FFF2-40B4-BE49-F238E27FC236}">
                <a16:creationId xmlns:a16="http://schemas.microsoft.com/office/drawing/2014/main" id="{862C2846-F73C-4F37-B810-57D2567D11EB}"/>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 y="0"/>
            <a:ext cx="10969200" cy="2056725"/>
          </a:xfrm>
          <a:prstGeom prst="rect">
            <a:avLst/>
          </a:prstGeom>
        </p:spPr>
      </p:pic>
    </p:spTree>
    <p:extLst>
      <p:ext uri="{BB962C8B-B14F-4D97-AF65-F5344CB8AC3E}">
        <p14:creationId xmlns:p14="http://schemas.microsoft.com/office/powerpoint/2010/main" val="2149848536"/>
      </p:ext>
    </p:extLst>
  </p:cSld>
  <p:clrMapOvr>
    <a:masterClrMapping/>
  </p:clrMapOvr>
  <p:hf sldNum="0" hdr="0" ftr="0" dt="0"/>
  <p:extLst>
    <p:ext uri="{DCECCB84-F9BA-43D5-87BE-67443E8EF086}">
      <p15:sldGuideLst xmlns:p15="http://schemas.microsoft.com/office/powerpoint/2012/main">
        <p15:guide id="1" pos="428" userDrawn="1">
          <p15:clr>
            <a:srgbClr val="FBAE40"/>
          </p15:clr>
        </p15:guide>
        <p15:guide id="2" pos="6185" userDrawn="1">
          <p15:clr>
            <a:srgbClr val="FBAE40"/>
          </p15:clr>
        </p15:guide>
        <p15:guide id="3" orient="horz" pos="1290" userDrawn="1">
          <p15:clr>
            <a:srgbClr val="FBAE40"/>
          </p15:clr>
        </p15:guide>
        <p15:guide id="4" orient="horz" pos="2590" userDrawn="1">
          <p15:clr>
            <a:srgbClr val="FBAE40"/>
          </p15:clr>
        </p15:guide>
        <p15:guide id="5" orient="horz" pos="2664" userDrawn="1">
          <p15:clr>
            <a:srgbClr val="FBAE40"/>
          </p15:clr>
        </p15:guide>
        <p15:guide id="6" orient="horz" pos="347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Vertical contents ">
    <p:spTree>
      <p:nvGrpSpPr>
        <p:cNvPr id="1" name=""/>
        <p:cNvGrpSpPr/>
        <p:nvPr/>
      </p:nvGrpSpPr>
      <p:grpSpPr>
        <a:xfrm>
          <a:off x="0" y="0"/>
          <a:ext cx="0" cy="0"/>
          <a:chOff x="0" y="0"/>
          <a:chExt cx="0" cy="0"/>
        </a:xfrm>
      </p:grpSpPr>
      <p:sp>
        <p:nvSpPr>
          <p:cNvPr id="17" name="Chapter_titleonly">
            <a:extLst>
              <a:ext uri="{FF2B5EF4-FFF2-40B4-BE49-F238E27FC236}">
                <a16:creationId xmlns:a16="http://schemas.microsoft.com/office/drawing/2014/main" id="{E29BFEC5-7639-4AE9-A818-5EB7EC3C9C54}"/>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3" name="Title 1">
            <a:extLst>
              <a:ext uri="{FF2B5EF4-FFF2-40B4-BE49-F238E27FC236}">
                <a16:creationId xmlns:a16="http://schemas.microsoft.com/office/drawing/2014/main" id="{5E99B80D-00FD-40C8-B929-FA71A2E035AA}"/>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3" name="Content Placeholder 1"/>
          <p:cNvSpPr>
            <a:spLocks noGrp="1"/>
          </p:cNvSpPr>
          <p:nvPr>
            <p:ph sz="half" idx="1" hasCustomPrompt="1"/>
          </p:nvPr>
        </p:nvSpPr>
        <p:spPr>
          <a:xfrm>
            <a:off x="205200" y="1296000"/>
            <a:ext cx="4914000" cy="4240800"/>
          </a:xfrm>
        </p:spPr>
        <p:txBody>
          <a:bodyPr/>
          <a:lstStyle>
            <a:lvl1pPr>
              <a:defRPr/>
            </a:lvl1pPr>
          </a:lstStyle>
          <a:p>
            <a:pPr lvl="0"/>
            <a:r>
              <a:rPr lang="en-US" noProof="1"/>
              <a:t>Add Text</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4" name="Content Placeholder 2"/>
          <p:cNvSpPr>
            <a:spLocks noGrp="1"/>
          </p:cNvSpPr>
          <p:nvPr>
            <p:ph sz="half" idx="2" hasCustomPrompt="1"/>
          </p:nvPr>
        </p:nvSpPr>
        <p:spPr>
          <a:xfrm>
            <a:off x="5853600" y="1295999"/>
            <a:ext cx="49140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2" name="AttachmentRemark">
            <a:extLst>
              <a:ext uri="{FF2B5EF4-FFF2-40B4-BE49-F238E27FC236}">
                <a16:creationId xmlns:a16="http://schemas.microsoft.com/office/drawing/2014/main" id="{0193DB20-8E77-4A05-AA77-554F32E8990F}"/>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4A6EE88F-E97F-46A3-8AB7-354C833CFFAB}"/>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2787601235"/>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pos="3225" userDrawn="1">
          <p15:clr>
            <a:srgbClr val="FBAE40"/>
          </p15:clr>
        </p15:guide>
        <p15:guide id="9" pos="3687"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3 Vertical contents ">
    <p:spTree>
      <p:nvGrpSpPr>
        <p:cNvPr id="1" name=""/>
        <p:cNvGrpSpPr/>
        <p:nvPr/>
      </p:nvGrpSpPr>
      <p:grpSpPr>
        <a:xfrm>
          <a:off x="0" y="0"/>
          <a:ext cx="0" cy="0"/>
          <a:chOff x="0" y="0"/>
          <a:chExt cx="0" cy="0"/>
        </a:xfrm>
      </p:grpSpPr>
      <p:sp>
        <p:nvSpPr>
          <p:cNvPr id="18" name="Chapter_titleonly">
            <a:extLst>
              <a:ext uri="{FF2B5EF4-FFF2-40B4-BE49-F238E27FC236}">
                <a16:creationId xmlns:a16="http://schemas.microsoft.com/office/drawing/2014/main" id="{7CCAFAD8-87FF-4E8A-B13E-2709A28399CC}"/>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4" name="Title 1">
            <a:extLst>
              <a:ext uri="{FF2B5EF4-FFF2-40B4-BE49-F238E27FC236}">
                <a16:creationId xmlns:a16="http://schemas.microsoft.com/office/drawing/2014/main" id="{4213B860-B040-4AA5-BCCF-91A137076F8B}"/>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3" name="Content Placeholder 1"/>
          <p:cNvSpPr>
            <a:spLocks noGrp="1"/>
          </p:cNvSpPr>
          <p:nvPr>
            <p:ph sz="half" idx="1" hasCustomPrompt="1"/>
          </p:nvPr>
        </p:nvSpPr>
        <p:spPr>
          <a:xfrm>
            <a:off x="205200" y="1296000"/>
            <a:ext cx="31680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47" name="Content Placeholder 2">
            <a:extLst>
              <a:ext uri="{FF2B5EF4-FFF2-40B4-BE49-F238E27FC236}">
                <a16:creationId xmlns:a16="http://schemas.microsoft.com/office/drawing/2014/main" id="{3F3E027D-9EE5-4C12-9974-36EA025C350F}"/>
              </a:ext>
            </a:extLst>
          </p:cNvPr>
          <p:cNvSpPr>
            <a:spLocks noGrp="1"/>
          </p:cNvSpPr>
          <p:nvPr>
            <p:ph sz="half" idx="2" hasCustomPrompt="1"/>
          </p:nvPr>
        </p:nvSpPr>
        <p:spPr>
          <a:xfrm>
            <a:off x="3900600" y="1296000"/>
            <a:ext cx="31680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4" name="Content Placeholder 3"/>
          <p:cNvSpPr>
            <a:spLocks noGrp="1"/>
          </p:cNvSpPr>
          <p:nvPr>
            <p:ph sz="half" idx="3" hasCustomPrompt="1"/>
          </p:nvPr>
        </p:nvSpPr>
        <p:spPr>
          <a:xfrm>
            <a:off x="7596000" y="1295999"/>
            <a:ext cx="31680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3" name="AttachmentRemark">
            <a:extLst>
              <a:ext uri="{FF2B5EF4-FFF2-40B4-BE49-F238E27FC236}">
                <a16:creationId xmlns:a16="http://schemas.microsoft.com/office/drawing/2014/main" id="{79759149-285E-4F0E-938E-7199B34084BE}"/>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21F85651-AA1F-4EE5-A69C-0361B9A97953}"/>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2005200844"/>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pos="2126" userDrawn="1">
          <p15:clr>
            <a:srgbClr val="FBAE40"/>
          </p15:clr>
        </p15:guide>
        <p15:guide id="9" pos="2455" userDrawn="1">
          <p15:clr>
            <a:srgbClr val="FBAE40"/>
          </p15:clr>
        </p15:guide>
        <p15:guide id="10" pos="4453" userDrawn="1">
          <p15:clr>
            <a:srgbClr val="FBAE40"/>
          </p15:clr>
        </p15:guide>
        <p15:guide id="11" pos="478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4 Vertical contents ">
    <p:spTree>
      <p:nvGrpSpPr>
        <p:cNvPr id="1" name=""/>
        <p:cNvGrpSpPr/>
        <p:nvPr/>
      </p:nvGrpSpPr>
      <p:grpSpPr>
        <a:xfrm>
          <a:off x="0" y="0"/>
          <a:ext cx="0" cy="0"/>
          <a:chOff x="0" y="0"/>
          <a:chExt cx="0" cy="0"/>
        </a:xfrm>
      </p:grpSpPr>
      <p:sp>
        <p:nvSpPr>
          <p:cNvPr id="19" name="Chapter_titleonly">
            <a:extLst>
              <a:ext uri="{FF2B5EF4-FFF2-40B4-BE49-F238E27FC236}">
                <a16:creationId xmlns:a16="http://schemas.microsoft.com/office/drawing/2014/main" id="{85E4898A-B45B-416F-8A7F-E57751056EEE}"/>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5" name="Title 1">
            <a:extLst>
              <a:ext uri="{FF2B5EF4-FFF2-40B4-BE49-F238E27FC236}">
                <a16:creationId xmlns:a16="http://schemas.microsoft.com/office/drawing/2014/main" id="{A33F6F31-B924-4EAD-BDA8-332AAD2C4179}"/>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5" name="Content Placeholder 1"/>
          <p:cNvSpPr>
            <a:spLocks noGrp="1"/>
          </p:cNvSpPr>
          <p:nvPr>
            <p:ph sz="half" idx="1" hasCustomPrompt="1"/>
          </p:nvPr>
        </p:nvSpPr>
        <p:spPr>
          <a:xfrm>
            <a:off x="205200" y="1295399"/>
            <a:ext cx="25416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6" name="Content Placeholder 2"/>
          <p:cNvSpPr>
            <a:spLocks noGrp="1"/>
          </p:cNvSpPr>
          <p:nvPr>
            <p:ph sz="half" idx="2" hasCustomPrompt="1"/>
          </p:nvPr>
        </p:nvSpPr>
        <p:spPr>
          <a:xfrm>
            <a:off x="2877600" y="1295400"/>
            <a:ext cx="25416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8" name="Content Placeholder 3"/>
          <p:cNvSpPr>
            <a:spLocks noGrp="1"/>
          </p:cNvSpPr>
          <p:nvPr>
            <p:ph sz="half" idx="3" hasCustomPrompt="1"/>
          </p:nvPr>
        </p:nvSpPr>
        <p:spPr>
          <a:xfrm>
            <a:off x="5550000" y="1295399"/>
            <a:ext cx="2541600" cy="42408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9" name="Content Placeholder 4"/>
          <p:cNvSpPr>
            <a:spLocks noGrp="1"/>
          </p:cNvSpPr>
          <p:nvPr>
            <p:ph sz="half" idx="4" hasCustomPrompt="1"/>
          </p:nvPr>
        </p:nvSpPr>
        <p:spPr>
          <a:xfrm>
            <a:off x="8222400" y="1295400"/>
            <a:ext cx="2541600" cy="4240800"/>
          </a:xfrm>
        </p:spPr>
        <p:txBody>
          <a:bodyPr/>
          <a:lstStyle>
            <a:lvl1pPr>
              <a:defRPr/>
            </a:lvl1pPr>
          </a:lstStyle>
          <a:p>
            <a:pPr lvl="0"/>
            <a:r>
              <a:rPr lang="en-US" noProof="1"/>
              <a:t>Add Text</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4" name="AttachmentRemark">
            <a:extLst>
              <a:ext uri="{FF2B5EF4-FFF2-40B4-BE49-F238E27FC236}">
                <a16:creationId xmlns:a16="http://schemas.microsoft.com/office/drawing/2014/main" id="{3A9A741C-7644-4810-ABAF-465822FC0D76}"/>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4E68EDC3-D46C-4E18-BC78-B9478A7BDC83}"/>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1763114601"/>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pos="1731" userDrawn="1">
          <p15:clr>
            <a:srgbClr val="FBAE40"/>
          </p15:clr>
        </p15:guide>
        <p15:guide id="9" pos="1810" userDrawn="1">
          <p15:clr>
            <a:srgbClr val="FBAE40"/>
          </p15:clr>
        </p15:guide>
        <p15:guide id="10" pos="3417" userDrawn="1">
          <p15:clr>
            <a:srgbClr val="FBAE40"/>
          </p15:clr>
        </p15:guide>
        <p15:guide id="11" pos="3495" userDrawn="1">
          <p15:clr>
            <a:srgbClr val="FBAE40"/>
          </p15:clr>
        </p15:guide>
        <p15:guide id="12" pos="5098" userDrawn="1">
          <p15:clr>
            <a:srgbClr val="FBAE40"/>
          </p15:clr>
        </p15:guide>
        <p15:guide id="13" pos="5177"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 Horizontal contents ">
    <p:spTree>
      <p:nvGrpSpPr>
        <p:cNvPr id="1" name=""/>
        <p:cNvGrpSpPr/>
        <p:nvPr/>
      </p:nvGrpSpPr>
      <p:grpSpPr>
        <a:xfrm>
          <a:off x="0" y="0"/>
          <a:ext cx="0" cy="0"/>
          <a:chOff x="0" y="0"/>
          <a:chExt cx="0" cy="0"/>
        </a:xfrm>
      </p:grpSpPr>
      <p:sp>
        <p:nvSpPr>
          <p:cNvPr id="17" name="Chapter_titleonly">
            <a:extLst>
              <a:ext uri="{FF2B5EF4-FFF2-40B4-BE49-F238E27FC236}">
                <a16:creationId xmlns:a16="http://schemas.microsoft.com/office/drawing/2014/main" id="{9398DDFA-1939-498B-8921-7DDB40481FE9}"/>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3" name="Title 1">
            <a:extLst>
              <a:ext uri="{FF2B5EF4-FFF2-40B4-BE49-F238E27FC236}">
                <a16:creationId xmlns:a16="http://schemas.microsoft.com/office/drawing/2014/main" id="{AB79D08E-37B8-49BA-9E18-ED577CD99900}"/>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5" name="Content Placeholder 1"/>
          <p:cNvSpPr>
            <a:spLocks noGrp="1"/>
          </p:cNvSpPr>
          <p:nvPr>
            <p:ph sz="half" idx="1" hasCustomPrompt="1"/>
          </p:nvPr>
        </p:nvSpPr>
        <p:spPr>
          <a:xfrm>
            <a:off x="205200" y="1296000"/>
            <a:ext cx="105588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6" name="Content Placeholder 2"/>
          <p:cNvSpPr>
            <a:spLocks noGrp="1"/>
          </p:cNvSpPr>
          <p:nvPr>
            <p:ph sz="half" idx="2" hasCustomPrompt="1"/>
          </p:nvPr>
        </p:nvSpPr>
        <p:spPr>
          <a:xfrm>
            <a:off x="205200" y="3481200"/>
            <a:ext cx="105588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2" name="AttachmentRemark">
            <a:extLst>
              <a:ext uri="{FF2B5EF4-FFF2-40B4-BE49-F238E27FC236}">
                <a16:creationId xmlns:a16="http://schemas.microsoft.com/office/drawing/2014/main" id="{2E7C0809-54C2-4B00-97B9-AEB55C54DF36}"/>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D337342F-2EB7-4EB1-963F-314A664F0F2C}"/>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3956372322"/>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orient="horz" pos="2113" userDrawn="1">
          <p15:clr>
            <a:srgbClr val="FBAE40"/>
          </p15:clr>
        </p15:guide>
        <p15:guide id="9" orient="horz" pos="21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2 x 2 Contents ">
    <p:spTree>
      <p:nvGrpSpPr>
        <p:cNvPr id="1" name=""/>
        <p:cNvGrpSpPr/>
        <p:nvPr/>
      </p:nvGrpSpPr>
      <p:grpSpPr>
        <a:xfrm>
          <a:off x="0" y="0"/>
          <a:ext cx="0" cy="0"/>
          <a:chOff x="0" y="0"/>
          <a:chExt cx="0" cy="0"/>
        </a:xfrm>
      </p:grpSpPr>
      <p:sp>
        <p:nvSpPr>
          <p:cNvPr id="19" name="Chapter_titleonly">
            <a:extLst>
              <a:ext uri="{FF2B5EF4-FFF2-40B4-BE49-F238E27FC236}">
                <a16:creationId xmlns:a16="http://schemas.microsoft.com/office/drawing/2014/main" id="{90C8652B-1F43-4467-AC53-668A8D3D470B}"/>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5" name="Title 1">
            <a:extLst>
              <a:ext uri="{FF2B5EF4-FFF2-40B4-BE49-F238E27FC236}">
                <a16:creationId xmlns:a16="http://schemas.microsoft.com/office/drawing/2014/main" id="{EFDBB36D-E1FF-4336-B805-B8B7F4B25A83}"/>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5" name="Content Placeholder 1"/>
          <p:cNvSpPr>
            <a:spLocks noGrp="1"/>
          </p:cNvSpPr>
          <p:nvPr>
            <p:ph sz="half" idx="1" hasCustomPrompt="1"/>
          </p:nvPr>
        </p:nvSpPr>
        <p:spPr>
          <a:xfrm>
            <a:off x="205200" y="1296000"/>
            <a:ext cx="4914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6" name="Content Placeholder 2"/>
          <p:cNvSpPr>
            <a:spLocks noGrp="1"/>
          </p:cNvSpPr>
          <p:nvPr>
            <p:ph sz="half" idx="3" hasCustomPrompt="1"/>
          </p:nvPr>
        </p:nvSpPr>
        <p:spPr>
          <a:xfrm>
            <a:off x="5850000" y="1295999"/>
            <a:ext cx="4914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8" name="Content Placeholder 3"/>
          <p:cNvSpPr>
            <a:spLocks noGrp="1"/>
          </p:cNvSpPr>
          <p:nvPr>
            <p:ph sz="half" idx="2" hasCustomPrompt="1"/>
          </p:nvPr>
        </p:nvSpPr>
        <p:spPr>
          <a:xfrm>
            <a:off x="205200" y="3481200"/>
            <a:ext cx="4914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9" name="Content Placeholder 4"/>
          <p:cNvSpPr>
            <a:spLocks noGrp="1"/>
          </p:cNvSpPr>
          <p:nvPr>
            <p:ph sz="half" idx="4" hasCustomPrompt="1"/>
          </p:nvPr>
        </p:nvSpPr>
        <p:spPr>
          <a:xfrm>
            <a:off x="5850000" y="3481200"/>
            <a:ext cx="4914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4" name="AttachmentRemark">
            <a:extLst>
              <a:ext uri="{FF2B5EF4-FFF2-40B4-BE49-F238E27FC236}">
                <a16:creationId xmlns:a16="http://schemas.microsoft.com/office/drawing/2014/main" id="{43F0E5D0-784C-433E-AAB0-40D43C1BCBAB}"/>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685D5130-F453-4F60-9091-CC67A95125AD}"/>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151935903"/>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orient="horz" pos="2113" userDrawn="1">
          <p15:clr>
            <a:srgbClr val="FBAE40"/>
          </p15:clr>
        </p15:guide>
        <p15:guide id="9" orient="horz" pos="2192" userDrawn="1">
          <p15:clr>
            <a:srgbClr val="FBAE40"/>
          </p15:clr>
        </p15:guide>
        <p15:guide id="10" pos="3225" userDrawn="1">
          <p15:clr>
            <a:srgbClr val="FBAE40"/>
          </p15:clr>
        </p15:guide>
        <p15:guide id="11" pos="368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3 x 2 Contents ">
    <p:spTree>
      <p:nvGrpSpPr>
        <p:cNvPr id="1" name=""/>
        <p:cNvGrpSpPr/>
        <p:nvPr/>
      </p:nvGrpSpPr>
      <p:grpSpPr>
        <a:xfrm>
          <a:off x="0" y="0"/>
          <a:ext cx="0" cy="0"/>
          <a:chOff x="0" y="0"/>
          <a:chExt cx="0" cy="0"/>
        </a:xfrm>
      </p:grpSpPr>
      <p:sp>
        <p:nvSpPr>
          <p:cNvPr id="21" name="Chapter_titleonly">
            <a:extLst>
              <a:ext uri="{FF2B5EF4-FFF2-40B4-BE49-F238E27FC236}">
                <a16:creationId xmlns:a16="http://schemas.microsoft.com/office/drawing/2014/main" id="{FEDBFC76-9F59-4A18-8E8B-EDDF9CC208BC}"/>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7" name="Title 1">
            <a:extLst>
              <a:ext uri="{FF2B5EF4-FFF2-40B4-BE49-F238E27FC236}">
                <a16:creationId xmlns:a16="http://schemas.microsoft.com/office/drawing/2014/main" id="{0226D581-60F4-440B-A410-F6582BC0DCF0}"/>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5" name="Content Placeholder 1"/>
          <p:cNvSpPr>
            <a:spLocks noGrp="1"/>
          </p:cNvSpPr>
          <p:nvPr>
            <p:ph sz="half" idx="1" hasCustomPrompt="1"/>
          </p:nvPr>
        </p:nvSpPr>
        <p:spPr>
          <a:xfrm>
            <a:off x="205200" y="1296000"/>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6" name="Content Placeholder 2"/>
          <p:cNvSpPr>
            <a:spLocks noGrp="1"/>
          </p:cNvSpPr>
          <p:nvPr>
            <p:ph sz="half" idx="3" hasCustomPrompt="1"/>
          </p:nvPr>
        </p:nvSpPr>
        <p:spPr>
          <a:xfrm>
            <a:off x="3900600" y="1295999"/>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8" name="Content Placeholder 3"/>
          <p:cNvSpPr>
            <a:spLocks noGrp="1"/>
          </p:cNvSpPr>
          <p:nvPr>
            <p:ph sz="half" idx="5" hasCustomPrompt="1"/>
          </p:nvPr>
        </p:nvSpPr>
        <p:spPr>
          <a:xfrm>
            <a:off x="7596000" y="1295999"/>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9" name="Content Placeholder 4"/>
          <p:cNvSpPr>
            <a:spLocks noGrp="1"/>
          </p:cNvSpPr>
          <p:nvPr>
            <p:ph sz="half" idx="2" hasCustomPrompt="1"/>
          </p:nvPr>
        </p:nvSpPr>
        <p:spPr>
          <a:xfrm>
            <a:off x="205200" y="3481200"/>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0" name="Content Placeholder 5"/>
          <p:cNvSpPr>
            <a:spLocks noGrp="1"/>
          </p:cNvSpPr>
          <p:nvPr>
            <p:ph sz="half" idx="4" hasCustomPrompt="1"/>
          </p:nvPr>
        </p:nvSpPr>
        <p:spPr>
          <a:xfrm>
            <a:off x="3900600" y="3481200"/>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1" name="Content Placeholder 6"/>
          <p:cNvSpPr>
            <a:spLocks noGrp="1"/>
          </p:cNvSpPr>
          <p:nvPr>
            <p:ph sz="half" idx="6" hasCustomPrompt="1"/>
          </p:nvPr>
        </p:nvSpPr>
        <p:spPr>
          <a:xfrm>
            <a:off x="7596000" y="3481200"/>
            <a:ext cx="31680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6" name="AttachmentRemark">
            <a:extLst>
              <a:ext uri="{FF2B5EF4-FFF2-40B4-BE49-F238E27FC236}">
                <a16:creationId xmlns:a16="http://schemas.microsoft.com/office/drawing/2014/main" id="{C680F8C7-4715-4E6C-829A-E87F16C03BB3}"/>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8CC4D98D-B6D0-4EAC-B595-B1B3F34F74E1}"/>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1482577220"/>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pos="2126" userDrawn="1">
          <p15:clr>
            <a:srgbClr val="FBAE40"/>
          </p15:clr>
        </p15:guide>
        <p15:guide id="9" pos="2457" userDrawn="1">
          <p15:clr>
            <a:srgbClr val="FBAE40"/>
          </p15:clr>
        </p15:guide>
        <p15:guide id="10" pos="4453" userDrawn="1">
          <p15:clr>
            <a:srgbClr val="FBAE40"/>
          </p15:clr>
        </p15:guide>
        <p15:guide id="11" pos="4782" userDrawn="1">
          <p15:clr>
            <a:srgbClr val="FBAE40"/>
          </p15:clr>
        </p15:guide>
        <p15:guide id="12" orient="horz" pos="2113" userDrawn="1">
          <p15:clr>
            <a:srgbClr val="FBAE40"/>
          </p15:clr>
        </p15:guide>
        <p15:guide id="13" orient="horz" pos="2192"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4 x 2 Contents ">
    <p:spTree>
      <p:nvGrpSpPr>
        <p:cNvPr id="1" name=""/>
        <p:cNvGrpSpPr/>
        <p:nvPr/>
      </p:nvGrpSpPr>
      <p:grpSpPr>
        <a:xfrm>
          <a:off x="0" y="0"/>
          <a:ext cx="0" cy="0"/>
          <a:chOff x="0" y="0"/>
          <a:chExt cx="0" cy="0"/>
        </a:xfrm>
      </p:grpSpPr>
      <p:sp>
        <p:nvSpPr>
          <p:cNvPr id="24" name="Chapter_titleonly">
            <a:extLst>
              <a:ext uri="{FF2B5EF4-FFF2-40B4-BE49-F238E27FC236}">
                <a16:creationId xmlns:a16="http://schemas.microsoft.com/office/drawing/2014/main" id="{20D581F7-7281-48B4-B67B-7228F84F398D}"/>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9" name="Title 1">
            <a:extLst>
              <a:ext uri="{FF2B5EF4-FFF2-40B4-BE49-F238E27FC236}">
                <a16:creationId xmlns:a16="http://schemas.microsoft.com/office/drawing/2014/main" id="{C7544615-D17B-4350-B517-7E469AC91ABA}"/>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5" name="Content Placeholder 1"/>
          <p:cNvSpPr>
            <a:spLocks noGrp="1"/>
          </p:cNvSpPr>
          <p:nvPr>
            <p:ph sz="half" idx="1" hasCustomPrompt="1"/>
          </p:nvPr>
        </p:nvSpPr>
        <p:spPr>
          <a:xfrm>
            <a:off x="205200" y="12960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6" name="Content Placeholder 2"/>
          <p:cNvSpPr>
            <a:spLocks noGrp="1"/>
          </p:cNvSpPr>
          <p:nvPr>
            <p:ph sz="half" idx="3" hasCustomPrompt="1"/>
          </p:nvPr>
        </p:nvSpPr>
        <p:spPr>
          <a:xfrm>
            <a:off x="2877600" y="1295999"/>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7" name="Content Placeholder 3">
            <a:extLst>
              <a:ext uri="{FF2B5EF4-FFF2-40B4-BE49-F238E27FC236}">
                <a16:creationId xmlns:a16="http://schemas.microsoft.com/office/drawing/2014/main" id="{58468F8D-277D-4F1A-84A1-62122010643F}"/>
              </a:ext>
            </a:extLst>
          </p:cNvPr>
          <p:cNvSpPr>
            <a:spLocks noGrp="1"/>
          </p:cNvSpPr>
          <p:nvPr>
            <p:ph sz="half" idx="5" hasCustomPrompt="1"/>
          </p:nvPr>
        </p:nvSpPr>
        <p:spPr>
          <a:xfrm>
            <a:off x="5550000" y="12960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8" name="Content Placeholder 4"/>
          <p:cNvSpPr>
            <a:spLocks noGrp="1"/>
          </p:cNvSpPr>
          <p:nvPr>
            <p:ph sz="half" idx="7" hasCustomPrompt="1"/>
          </p:nvPr>
        </p:nvSpPr>
        <p:spPr>
          <a:xfrm>
            <a:off x="8222400" y="1295999"/>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9" name="Content Placeholder 5"/>
          <p:cNvSpPr>
            <a:spLocks noGrp="1"/>
          </p:cNvSpPr>
          <p:nvPr>
            <p:ph sz="half" idx="2" hasCustomPrompt="1"/>
          </p:nvPr>
        </p:nvSpPr>
        <p:spPr>
          <a:xfrm>
            <a:off x="205200" y="34812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0" name="Content Placeholder 6"/>
          <p:cNvSpPr>
            <a:spLocks noGrp="1"/>
          </p:cNvSpPr>
          <p:nvPr>
            <p:ph sz="half" idx="4" hasCustomPrompt="1"/>
          </p:nvPr>
        </p:nvSpPr>
        <p:spPr>
          <a:xfrm>
            <a:off x="2877600" y="34812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8" name="Content Placeholder 7">
            <a:extLst>
              <a:ext uri="{FF2B5EF4-FFF2-40B4-BE49-F238E27FC236}">
                <a16:creationId xmlns:a16="http://schemas.microsoft.com/office/drawing/2014/main" id="{B143799E-2832-49D7-9953-45BACACA7549}"/>
              </a:ext>
            </a:extLst>
          </p:cNvPr>
          <p:cNvSpPr>
            <a:spLocks noGrp="1"/>
          </p:cNvSpPr>
          <p:nvPr>
            <p:ph sz="half" idx="6" hasCustomPrompt="1"/>
          </p:nvPr>
        </p:nvSpPr>
        <p:spPr>
          <a:xfrm>
            <a:off x="5550000" y="34812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11" name="Content Placeholder 8"/>
          <p:cNvSpPr>
            <a:spLocks noGrp="1"/>
          </p:cNvSpPr>
          <p:nvPr>
            <p:ph sz="half" idx="8" hasCustomPrompt="1"/>
          </p:nvPr>
        </p:nvSpPr>
        <p:spPr>
          <a:xfrm>
            <a:off x="8222400" y="3481200"/>
            <a:ext cx="2541600" cy="2055600"/>
          </a:xfrm>
        </p:spPr>
        <p:txBody>
          <a:bodyPr/>
          <a:lstStyle>
            <a:lvl1pPr>
              <a:defRPr/>
            </a:lvl1pPr>
          </a:lstStyle>
          <a:p>
            <a:pPr lvl="0"/>
            <a:r>
              <a:rPr lang="en-US" noProof="1"/>
              <a:t>Add Text </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21" name="AttachmentRemark">
            <a:extLst>
              <a:ext uri="{FF2B5EF4-FFF2-40B4-BE49-F238E27FC236}">
                <a16:creationId xmlns:a16="http://schemas.microsoft.com/office/drawing/2014/main" id="{60F530EA-2EFB-4DC6-BA26-465D18FD265B}"/>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C3FE2449-86F7-413D-AD74-17B8BDC576AB}"/>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3371421479"/>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guide id="8" orient="horz" pos="2113" userDrawn="1">
          <p15:clr>
            <a:srgbClr val="FBAE40"/>
          </p15:clr>
        </p15:guide>
        <p15:guide id="9" orient="horz" pos="2192" userDrawn="1">
          <p15:clr>
            <a:srgbClr val="FBAE40"/>
          </p15:clr>
        </p15:guide>
        <p15:guide id="10" pos="1731" userDrawn="1">
          <p15:clr>
            <a:srgbClr val="FBAE40"/>
          </p15:clr>
        </p15:guide>
        <p15:guide id="11" pos="1810" userDrawn="1">
          <p15:clr>
            <a:srgbClr val="FBAE40"/>
          </p15:clr>
        </p15:guide>
        <p15:guide id="12" pos="3416" userDrawn="1">
          <p15:clr>
            <a:srgbClr val="FBAE40"/>
          </p15:clr>
        </p15:guide>
        <p15:guide id="13" pos="3497" userDrawn="1">
          <p15:clr>
            <a:srgbClr val="FBAE40"/>
          </p15:clr>
        </p15:guide>
        <p15:guide id="14" pos="5098" userDrawn="1">
          <p15:clr>
            <a:srgbClr val="FBAE40"/>
          </p15:clr>
        </p15:guide>
        <p15:guide id="15" pos="5177"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adline only ">
    <p:spTree>
      <p:nvGrpSpPr>
        <p:cNvPr id="1" name=""/>
        <p:cNvGrpSpPr/>
        <p:nvPr/>
      </p:nvGrpSpPr>
      <p:grpSpPr>
        <a:xfrm>
          <a:off x="0" y="0"/>
          <a:ext cx="0" cy="0"/>
          <a:chOff x="0" y="0"/>
          <a:chExt cx="0" cy="0"/>
        </a:xfrm>
      </p:grpSpPr>
      <p:sp>
        <p:nvSpPr>
          <p:cNvPr id="4" name="Chapter_titleonly"/>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0" name="AttachmentRemark">
            <a:extLst>
              <a:ext uri="{FF2B5EF4-FFF2-40B4-BE49-F238E27FC236}">
                <a16:creationId xmlns:a16="http://schemas.microsoft.com/office/drawing/2014/main" id="{8883D326-CEAD-4903-8269-B2D194C3C224}"/>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5" name="Title 4">
            <a:extLst>
              <a:ext uri="{FF2B5EF4-FFF2-40B4-BE49-F238E27FC236}">
                <a16:creationId xmlns:a16="http://schemas.microsoft.com/office/drawing/2014/main" id="{5CC74776-286D-45CF-B42A-A491ED08BED4}"/>
              </a:ext>
            </a:extLst>
          </p:cNvPr>
          <p:cNvSpPr>
            <a:spLocks noGrp="1"/>
          </p:cNvSpPr>
          <p:nvPr>
            <p:ph type="title" hasCustomPrompt="1"/>
          </p:nvPr>
        </p:nvSpPr>
        <p:spPr/>
        <p:txBody>
          <a:bodyPr/>
          <a:lstStyle/>
          <a:p>
            <a:r>
              <a:rPr lang="en-US"/>
              <a:t>Add Slide Title</a:t>
            </a:r>
          </a:p>
        </p:txBody>
      </p:sp>
      <p:sp>
        <p:nvSpPr>
          <p:cNvPr id="2" name="Slide Number Placeholder 1">
            <a:extLst>
              <a:ext uri="{FF2B5EF4-FFF2-40B4-BE49-F238E27FC236}">
                <a16:creationId xmlns:a16="http://schemas.microsoft.com/office/drawing/2014/main" id="{9D4A29A7-9E35-4523-8421-38341F67C3EE}"/>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2822274495"/>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
    <p:spTree>
      <p:nvGrpSpPr>
        <p:cNvPr id="1" name=""/>
        <p:cNvGrpSpPr/>
        <p:nvPr/>
      </p:nvGrpSpPr>
      <p:grpSpPr>
        <a:xfrm>
          <a:off x="0" y="0"/>
          <a:ext cx="0" cy="0"/>
          <a:chOff x="0" y="0"/>
          <a:chExt cx="0" cy="0"/>
        </a:xfrm>
      </p:grpSpPr>
      <p:sp>
        <p:nvSpPr>
          <p:cNvPr id="8" name="AttachmentRemark">
            <a:extLst>
              <a:ext uri="{FF2B5EF4-FFF2-40B4-BE49-F238E27FC236}">
                <a16:creationId xmlns:a16="http://schemas.microsoft.com/office/drawing/2014/main" id="{C868D9BE-A299-4D0B-87AF-B491FAE5FD28}"/>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2" name="Slide Number Placeholder 1">
            <a:extLst>
              <a:ext uri="{FF2B5EF4-FFF2-40B4-BE49-F238E27FC236}">
                <a16:creationId xmlns:a16="http://schemas.microsoft.com/office/drawing/2014/main" id="{570A8589-A8D2-4132-B89B-2FADFC125660}"/>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1074551859"/>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7" orient="horz" pos="3489"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basic lyt 2">
    <p:spTree>
      <p:nvGrpSpPr>
        <p:cNvPr id="1" name=""/>
        <p:cNvGrpSpPr/>
        <p:nvPr/>
      </p:nvGrpSpPr>
      <p:grpSpPr>
        <a:xfrm>
          <a:off x="0" y="0"/>
          <a:ext cx="0" cy="0"/>
          <a:chOff x="0" y="0"/>
          <a:chExt cx="0" cy="0"/>
        </a:xfrm>
      </p:grpSpPr>
      <p:sp>
        <p:nvSpPr>
          <p:cNvPr id="3" name="Text Placeholder 7"/>
          <p:cNvSpPr>
            <a:spLocks noGrp="1" noChangeAspect="1"/>
          </p:cNvSpPr>
          <p:nvPr>
            <p:ph type="body" sz="quarter" idx="12" hasCustomPrompt="1"/>
          </p:nvPr>
        </p:nvSpPr>
        <p:spPr>
          <a:xfrm>
            <a:off x="520679" y="297769"/>
            <a:ext cx="8273304" cy="593059"/>
          </a:xfrm>
          <a:prstGeom prst="rect">
            <a:avLst/>
          </a:prstGeom>
        </p:spPr>
        <p:txBody>
          <a:bodyPr wrap="square"/>
          <a:lstStyle>
            <a:lvl1pPr marL="0" indent="0">
              <a:buNone/>
              <a:defRPr sz="3360" b="1" i="0" baseline="0">
                <a:solidFill>
                  <a:srgbClr val="009CDB"/>
                </a:solidFill>
                <a:latin typeface="Gotham" panose="02000604030000020004" pitchFamily="2" charset="0"/>
                <a:ea typeface="Gotham" panose="02000604030000020004" pitchFamily="2" charset="0"/>
                <a:cs typeface="Gotham" panose="02000604030000020004" pitchFamily="2" charset="0"/>
              </a:defRPr>
            </a:lvl1pPr>
            <a:lvl2pPr>
              <a:defRPr sz="1597" b="0" i="0">
                <a:latin typeface="Gotham-Book" charset="0"/>
                <a:ea typeface="Gotham-Book" charset="0"/>
                <a:cs typeface="Gotham-Book" charset="0"/>
              </a:defRPr>
            </a:lvl2pPr>
            <a:lvl3pPr>
              <a:defRPr sz="1597" b="0" i="0">
                <a:latin typeface="Gotham-Book" charset="0"/>
                <a:ea typeface="Gotham-Book" charset="0"/>
                <a:cs typeface="Gotham-Book" charset="0"/>
              </a:defRPr>
            </a:lvl3pPr>
            <a:lvl4pPr>
              <a:defRPr sz="1597" b="0" i="0">
                <a:latin typeface="Gotham-Book" charset="0"/>
                <a:ea typeface="Gotham-Book" charset="0"/>
                <a:cs typeface="Gotham-Book" charset="0"/>
              </a:defRPr>
            </a:lvl4pPr>
            <a:lvl5pPr>
              <a:defRPr sz="1597" b="0" i="0">
                <a:latin typeface="Gotham-Book" charset="0"/>
                <a:ea typeface="Gotham-Book" charset="0"/>
                <a:cs typeface="Gotham-Book" charset="0"/>
              </a:defRPr>
            </a:lvl5pPr>
          </a:lstStyle>
          <a:p>
            <a:pPr lvl="0"/>
            <a:r>
              <a:rPr lang="en-CA" dirty="0"/>
              <a:t>Main heading shall go here till here &gt; </a:t>
            </a:r>
          </a:p>
        </p:txBody>
      </p:sp>
      <p:sp>
        <p:nvSpPr>
          <p:cNvPr id="6" name="Text Placeholder 5"/>
          <p:cNvSpPr>
            <a:spLocks noGrp="1"/>
          </p:cNvSpPr>
          <p:nvPr>
            <p:ph type="body" sz="quarter" idx="14" hasCustomPrompt="1"/>
          </p:nvPr>
        </p:nvSpPr>
        <p:spPr>
          <a:xfrm>
            <a:off x="538961" y="1472997"/>
            <a:ext cx="9916541" cy="4278292"/>
          </a:xfrm>
          <a:prstGeom prst="rect">
            <a:avLst/>
          </a:prstGeom>
        </p:spPr>
        <p:txBody>
          <a:bodyPr wrap="square"/>
          <a:lstStyle>
            <a:lvl1pPr marL="363924" indent="-291368">
              <a:buClr>
                <a:srgbClr val="009CDB"/>
              </a:buClr>
              <a:buFont typeface="Wingdings" panose="05000000000000000000" pitchFamily="2" charset="2"/>
              <a:buChar char="§"/>
              <a:defRPr sz="2879" b="0" i="0">
                <a:solidFill>
                  <a:schemeClr val="bg1">
                    <a:lumMod val="50000"/>
                  </a:schemeClr>
                </a:solidFill>
                <a:latin typeface="Gotham" panose="02000604030000020004" pitchFamily="2" charset="0"/>
                <a:ea typeface="Gotham" panose="02000604030000020004" pitchFamily="2" charset="0"/>
                <a:cs typeface="Gotham" panose="02000604030000020004" pitchFamily="2" charset="0"/>
              </a:defRPr>
            </a:lvl1pPr>
            <a:lvl2pPr marL="1095200" indent="-272515">
              <a:buClr>
                <a:srgbClr val="009CDB"/>
              </a:buClr>
              <a:buFont typeface="Wingdings" panose="05000000000000000000" pitchFamily="2" charset="2"/>
              <a:buChar char="§"/>
              <a:defRPr sz="2641" b="0" i="0">
                <a:solidFill>
                  <a:schemeClr val="bg1">
                    <a:lumMod val="50000"/>
                  </a:schemeClr>
                </a:solidFill>
                <a:latin typeface="Gotham" panose="02000604030000020004" pitchFamily="2" charset="0"/>
                <a:ea typeface="Gotham" panose="02000604030000020004" pitchFamily="2" charset="0"/>
                <a:cs typeface="Gotham" panose="02000604030000020004" pitchFamily="2" charset="0"/>
              </a:defRPr>
            </a:lvl2pPr>
            <a:lvl3pPr marL="1826476" indent="-245663">
              <a:buClr>
                <a:srgbClr val="009CDB"/>
              </a:buClr>
              <a:buFont typeface="Wingdings" panose="05000000000000000000" pitchFamily="2" charset="2"/>
              <a:buChar char="§"/>
              <a:defRPr sz="2398" b="0" i="0">
                <a:solidFill>
                  <a:schemeClr val="bg1">
                    <a:lumMod val="50000"/>
                  </a:schemeClr>
                </a:solidFill>
                <a:latin typeface="Gotham-Book" charset="0"/>
                <a:ea typeface="Gotham" panose="02000604030000020004" pitchFamily="2" charset="0"/>
                <a:cs typeface="Gotham" panose="02000604030000020004" pitchFamily="2" charset="0"/>
              </a:defRPr>
            </a:lvl3pPr>
            <a:lvl4pPr marL="2557753" indent="-226810">
              <a:buClr>
                <a:srgbClr val="009CDB"/>
              </a:buClr>
              <a:buFont typeface="Wingdings" panose="05000000000000000000" pitchFamily="2" charset="2"/>
              <a:buChar char="§"/>
              <a:defRPr sz="2159" b="0" i="0">
                <a:solidFill>
                  <a:schemeClr val="bg1">
                    <a:lumMod val="50000"/>
                  </a:schemeClr>
                </a:solidFill>
                <a:latin typeface="Gotham-Book" charset="0"/>
                <a:ea typeface="Gotham" panose="02000604030000020004" pitchFamily="2" charset="0"/>
                <a:cs typeface="Gotham" panose="02000604030000020004" pitchFamily="2" charset="0"/>
              </a:defRPr>
            </a:lvl4pPr>
            <a:lvl5pPr>
              <a:buClr>
                <a:srgbClr val="009CDB"/>
              </a:buClr>
              <a:defRPr b="0" i="0">
                <a:solidFill>
                  <a:schemeClr val="bg1">
                    <a:lumMod val="50000"/>
                  </a:schemeClr>
                </a:solidFill>
                <a:latin typeface="Gotham-Book" charset="0"/>
                <a:ea typeface="Gotham-Book" charset="0"/>
                <a:cs typeface="Gotham-Book" charset="0"/>
              </a:defRPr>
            </a:lvl5pPr>
          </a:lstStyle>
          <a:p>
            <a:pPr lvl="0"/>
            <a:r>
              <a:rPr lang="en-CA" dirty="0"/>
              <a:t>Bullet point copy here</a:t>
            </a:r>
          </a:p>
          <a:p>
            <a:pPr lvl="1"/>
            <a:r>
              <a:rPr lang="en-CA" dirty="0"/>
              <a:t>Second level</a:t>
            </a:r>
          </a:p>
          <a:p>
            <a:pPr lvl="2"/>
            <a:r>
              <a:rPr lang="en-CA" dirty="0"/>
              <a:t>Third level</a:t>
            </a:r>
          </a:p>
          <a:p>
            <a:pPr lvl="3"/>
            <a:r>
              <a:rPr lang="en-CA" dirty="0"/>
              <a:t>Fourth level</a:t>
            </a:r>
          </a:p>
        </p:txBody>
      </p:sp>
      <p:sp>
        <p:nvSpPr>
          <p:cNvPr id="5" name="Text Placeholder 7"/>
          <p:cNvSpPr>
            <a:spLocks noGrp="1"/>
          </p:cNvSpPr>
          <p:nvPr>
            <p:ph type="body" sz="quarter" idx="15" hasCustomPrompt="1"/>
          </p:nvPr>
        </p:nvSpPr>
        <p:spPr>
          <a:xfrm>
            <a:off x="553053" y="5842658"/>
            <a:ext cx="2470070" cy="293295"/>
          </a:xfrm>
          <a:prstGeom prst="rect">
            <a:avLst/>
          </a:prstGeom>
        </p:spPr>
        <p:txBody>
          <a:bodyPr/>
          <a:lstStyle>
            <a:lvl1pPr marL="0" indent="0">
              <a:buNone/>
              <a:defRPr sz="958" b="0" i="0" baseline="0">
                <a:solidFill>
                  <a:schemeClr val="bg1">
                    <a:lumMod val="50000"/>
                  </a:schemeClr>
                </a:solidFill>
                <a:latin typeface="Gotham" panose="02000604030000020004" pitchFamily="2" charset="0"/>
                <a:ea typeface="Gotham" panose="02000604030000020004" pitchFamily="2" charset="0"/>
                <a:cs typeface="Gotham" panose="02000604030000020004" pitchFamily="2" charset="0"/>
              </a:defRPr>
            </a:lvl1pPr>
            <a:lvl2pPr>
              <a:defRPr sz="1201" b="0" i="0">
                <a:latin typeface="Gotham-Book" charset="0"/>
                <a:ea typeface="Gotham-Book" charset="0"/>
                <a:cs typeface="Gotham-Book" charset="0"/>
              </a:defRPr>
            </a:lvl2pPr>
            <a:lvl3pPr>
              <a:defRPr sz="1201" b="0" i="0">
                <a:latin typeface="Gotham-Book" charset="0"/>
                <a:ea typeface="Gotham-Book" charset="0"/>
                <a:cs typeface="Gotham-Book" charset="0"/>
              </a:defRPr>
            </a:lvl3pPr>
            <a:lvl4pPr>
              <a:defRPr sz="1201" b="0" i="0">
                <a:latin typeface="Gotham-Book" charset="0"/>
                <a:ea typeface="Gotham-Book" charset="0"/>
                <a:cs typeface="Gotham-Book" charset="0"/>
              </a:defRPr>
            </a:lvl4pPr>
            <a:lvl5pPr>
              <a:defRPr sz="1201" b="0" i="0">
                <a:latin typeface="Gotham-Book" charset="0"/>
                <a:ea typeface="Gotham-Book" charset="0"/>
                <a:cs typeface="Gotham-Book" charset="0"/>
              </a:defRPr>
            </a:lvl5pPr>
          </a:lstStyle>
          <a:p>
            <a:pPr lvl="0"/>
            <a:r>
              <a:rPr lang="en-CA" dirty="0"/>
              <a:t>Insert date here</a:t>
            </a:r>
            <a:endParaRPr lang="en-US" dirty="0"/>
          </a:p>
        </p:txBody>
      </p:sp>
      <p:sp>
        <p:nvSpPr>
          <p:cNvPr id="8" name="Text Placeholder 7"/>
          <p:cNvSpPr>
            <a:spLocks noGrp="1"/>
          </p:cNvSpPr>
          <p:nvPr>
            <p:ph type="body" sz="quarter" idx="16" hasCustomPrompt="1"/>
          </p:nvPr>
        </p:nvSpPr>
        <p:spPr>
          <a:xfrm>
            <a:off x="529423" y="810176"/>
            <a:ext cx="8255022" cy="460515"/>
          </a:xfrm>
          <a:prstGeom prst="rect">
            <a:avLst/>
          </a:prstGeom>
        </p:spPr>
        <p:txBody>
          <a:bodyPr/>
          <a:lstStyle>
            <a:lvl1pPr marL="0" indent="0">
              <a:buNone/>
              <a:defRPr lang="en-US" sz="2398" b="1" i="0" kern="1200" baseline="0" dirty="0">
                <a:solidFill>
                  <a:schemeClr val="bg1">
                    <a:lumMod val="50000"/>
                  </a:schemeClr>
                </a:solidFill>
                <a:latin typeface="Gotham" panose="02000604030000020004" pitchFamily="2" charset="0"/>
                <a:ea typeface="Gotham" panose="02000604030000020004" pitchFamily="2" charset="0"/>
                <a:cs typeface="Gotham" panose="02000604030000020004" pitchFamily="2" charset="0"/>
              </a:defRPr>
            </a:lvl1pPr>
            <a:lvl2pPr>
              <a:defRPr sz="1597" b="0" i="0">
                <a:latin typeface="Gotham-Book" charset="0"/>
                <a:ea typeface="Gotham-Book" charset="0"/>
                <a:cs typeface="Gotham-Book" charset="0"/>
              </a:defRPr>
            </a:lvl2pPr>
            <a:lvl3pPr>
              <a:defRPr sz="1597" b="0" i="0">
                <a:latin typeface="Gotham-Book" charset="0"/>
                <a:ea typeface="Gotham-Book" charset="0"/>
                <a:cs typeface="Gotham-Book" charset="0"/>
              </a:defRPr>
            </a:lvl3pPr>
            <a:lvl4pPr>
              <a:defRPr sz="1597" b="0" i="0">
                <a:latin typeface="Gotham-Book" charset="0"/>
                <a:ea typeface="Gotham-Book" charset="0"/>
                <a:cs typeface="Gotham-Book" charset="0"/>
              </a:defRPr>
            </a:lvl4pPr>
            <a:lvl5pPr>
              <a:defRPr sz="1597" b="0" i="0">
                <a:latin typeface="Gotham-Book" charset="0"/>
                <a:ea typeface="Gotham-Book" charset="0"/>
                <a:cs typeface="Gotham-Book" charset="0"/>
              </a:defRPr>
            </a:lvl5pPr>
          </a:lstStyle>
          <a:p>
            <a:pPr lvl="0"/>
            <a:r>
              <a:rPr lang="en-CA" dirty="0"/>
              <a:t>Subtitle shall to go here and maximum 1 line till &gt;&gt;&gt;</a:t>
            </a:r>
            <a:endParaRPr lang="en-US" dirty="0"/>
          </a:p>
        </p:txBody>
      </p:sp>
      <p:sp>
        <p:nvSpPr>
          <p:cNvPr id="7" name="Rectangle 5"/>
          <p:cNvSpPr/>
          <p:nvPr userDrawn="1"/>
        </p:nvSpPr>
        <p:spPr>
          <a:xfrm>
            <a:off x="-5320" y="352882"/>
            <a:ext cx="308522" cy="66350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4584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vertical ">
    <p:spTree>
      <p:nvGrpSpPr>
        <p:cNvPr id="1" name=""/>
        <p:cNvGrpSpPr/>
        <p:nvPr/>
      </p:nvGrpSpPr>
      <p:grpSpPr>
        <a:xfrm>
          <a:off x="0" y="0"/>
          <a:ext cx="0" cy="0"/>
          <a:chOff x="0" y="0"/>
          <a:chExt cx="0" cy="0"/>
        </a:xfrm>
      </p:grpSpPr>
      <p:pic>
        <p:nvPicPr>
          <p:cNvPr id="9" name="Logo">
            <a:extLst>
              <a:ext uri="{FF2B5EF4-FFF2-40B4-BE49-F238E27FC236}">
                <a16:creationId xmlns:a16="http://schemas.microsoft.com/office/drawing/2014/main" id="{43858496-C239-47F8-BDF4-1C95D89182D0}"/>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8" name="Title 1">
            <a:extLst>
              <a:ext uri="{FF2B5EF4-FFF2-40B4-BE49-F238E27FC236}">
                <a16:creationId xmlns:a16="http://schemas.microsoft.com/office/drawing/2014/main" id="{7FD8C3B7-D4C2-49FB-A234-B9EF65EF0E25}"/>
              </a:ext>
            </a:extLst>
          </p:cNvPr>
          <p:cNvSpPr>
            <a:spLocks noGrp="1"/>
          </p:cNvSpPr>
          <p:nvPr>
            <p:ph type="ctrTitle" hasCustomPrompt="1"/>
          </p:nvPr>
        </p:nvSpPr>
        <p:spPr>
          <a:xfrm>
            <a:off x="3289593" y="1152144"/>
            <a:ext cx="7132831" cy="2044365"/>
          </a:xfrm>
          <a:ln w="0">
            <a:noFill/>
          </a:ln>
          <a:effectLst/>
        </p:spPr>
        <p:txBody>
          <a:bodyPr anchor="b" anchorCtr="0">
            <a:normAutofit/>
          </a:bodyPr>
          <a:lstStyle>
            <a:lvl1pPr algn="l">
              <a:lnSpc>
                <a:spcPct val="100000"/>
              </a:lnSpc>
              <a:defRPr sz="4000" b="1" kern="0" cap="none" baseline="0">
                <a:solidFill>
                  <a:schemeClr val="tx1"/>
                </a:solidFill>
              </a:defRPr>
            </a:lvl1pPr>
          </a:lstStyle>
          <a:p>
            <a:r>
              <a:rPr lang="en-US" noProof="1"/>
              <a:t>Presentation title</a:t>
            </a:r>
          </a:p>
        </p:txBody>
      </p:sp>
      <p:sp>
        <p:nvSpPr>
          <p:cNvPr id="4" name="Text Placeholder 2">
            <a:extLst>
              <a:ext uri="{FF2B5EF4-FFF2-40B4-BE49-F238E27FC236}">
                <a16:creationId xmlns:a16="http://schemas.microsoft.com/office/drawing/2014/main" id="{55C2B86F-C1CA-4E64-9221-A99B4E89D289}"/>
              </a:ext>
            </a:extLst>
          </p:cNvPr>
          <p:cNvSpPr>
            <a:spLocks noGrp="1"/>
          </p:cNvSpPr>
          <p:nvPr>
            <p:ph type="body" sz="quarter" idx="1" hasCustomPrompt="1"/>
          </p:nvPr>
        </p:nvSpPr>
        <p:spPr>
          <a:xfrm>
            <a:off x="3289593" y="3327191"/>
            <a:ext cx="7132831" cy="1254369"/>
          </a:xfrm>
        </p:spPr>
        <p:txBody>
          <a:bodyPr>
            <a:normAutofit/>
          </a:bodyPr>
          <a:lstStyle>
            <a:lvl1pPr marL="0" indent="0">
              <a:buFontTx/>
              <a:buNone/>
              <a:defRPr sz="2400"/>
            </a:lvl1pPr>
            <a:lvl2pPr marL="457200" indent="0">
              <a:buFontTx/>
              <a:buNone/>
              <a:defRPr/>
            </a:lvl2pPr>
            <a:lvl3pPr marL="914400" indent="0">
              <a:buFontTx/>
              <a:buNone/>
              <a:defRPr/>
            </a:lvl3pPr>
            <a:lvl4pPr marL="1371600" indent="0">
              <a:buFontTx/>
              <a:buNone/>
              <a:defRPr/>
            </a:lvl4pPr>
            <a:lvl5pPr marL="1371600" indent="0">
              <a:buFontTx/>
              <a:buNone/>
              <a:defRPr/>
            </a:lvl5pPr>
          </a:lstStyle>
          <a:p>
            <a:pPr lvl="0"/>
            <a:r>
              <a:rPr lang="en-US" noProof="1"/>
              <a:t>Name, Department, Date</a:t>
            </a:r>
          </a:p>
        </p:txBody>
      </p:sp>
      <p:pic>
        <p:nvPicPr>
          <p:cNvPr id="3" name="SuperGraphic">
            <a:extLst>
              <a:ext uri="{FF2B5EF4-FFF2-40B4-BE49-F238E27FC236}">
                <a16:creationId xmlns:a16="http://schemas.microsoft.com/office/drawing/2014/main" id="{8E3B306C-041F-4487-8C98-1BF9B6BE172F}"/>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2742494" cy="6170613"/>
          </a:xfrm>
          <a:prstGeom prst="rect">
            <a:avLst/>
          </a:prstGeom>
        </p:spPr>
      </p:pic>
    </p:spTree>
    <p:extLst>
      <p:ext uri="{BB962C8B-B14F-4D97-AF65-F5344CB8AC3E}">
        <p14:creationId xmlns:p14="http://schemas.microsoft.com/office/powerpoint/2010/main" val="1621930316"/>
      </p:ext>
    </p:extLst>
  </p:cSld>
  <p:clrMapOvr>
    <a:masterClrMapping/>
  </p:clrMapOvr>
  <p:hf sldNum="0" hdr="0" ftr="0" dt="0"/>
  <p:extLst>
    <p:ext uri="{DCECCB84-F9BA-43D5-87BE-67443E8EF086}">
      <p15:sldGuideLst xmlns:p15="http://schemas.microsoft.com/office/powerpoint/2012/main">
        <p15:guide id="1" pos="2153" userDrawn="1">
          <p15:clr>
            <a:srgbClr val="FBAE40"/>
          </p15:clr>
        </p15:guide>
        <p15:guide id="2" pos="6491" userDrawn="1">
          <p15:clr>
            <a:srgbClr val="FBAE40"/>
          </p15:clr>
        </p15:guide>
        <p15:guide id="3" orient="horz" pos="2088" userDrawn="1">
          <p15:clr>
            <a:srgbClr val="FBAE40"/>
          </p15:clr>
        </p15:guide>
        <p15:guide id="4" orient="horz" pos="2014" userDrawn="1">
          <p15:clr>
            <a:srgbClr val="FBAE40"/>
          </p15:clr>
        </p15:guide>
        <p15:guide id="5" orient="horz" pos="347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hapter horizontal ">
    <p:spTree>
      <p:nvGrpSpPr>
        <p:cNvPr id="1" name=""/>
        <p:cNvGrpSpPr/>
        <p:nvPr/>
      </p:nvGrpSpPr>
      <p:grpSpPr>
        <a:xfrm>
          <a:off x="0" y="0"/>
          <a:ext cx="0" cy="0"/>
          <a:chOff x="0" y="0"/>
          <a:chExt cx="0" cy="0"/>
        </a:xfrm>
      </p:grpSpPr>
      <p:pic>
        <p:nvPicPr>
          <p:cNvPr id="9" name="Logo">
            <a:extLst>
              <a:ext uri="{FF2B5EF4-FFF2-40B4-BE49-F238E27FC236}">
                <a16:creationId xmlns:a16="http://schemas.microsoft.com/office/drawing/2014/main" id="{E881C9CD-D10B-4CDB-B44D-3FBD5D07A516}"/>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6" name="Chapter_title">
            <a:extLst>
              <a:ext uri="{FF2B5EF4-FFF2-40B4-BE49-F238E27FC236}">
                <a16:creationId xmlns:a16="http://schemas.microsoft.com/office/drawing/2014/main" id="{EE80FFE3-B9B2-433E-9111-10990FD419AB}"/>
              </a:ext>
            </a:extLst>
          </p:cNvPr>
          <p:cNvSpPr>
            <a:spLocks noGrp="1"/>
          </p:cNvSpPr>
          <p:nvPr>
            <p:ph type="body" sz="quarter" idx="15" hasCustomPrompt="1"/>
          </p:nvPr>
        </p:nvSpPr>
        <p:spPr>
          <a:xfrm>
            <a:off x="547200" y="2602896"/>
            <a:ext cx="9268637" cy="2892602"/>
          </a:xfrm>
          <a:ln w="0">
            <a:noFill/>
          </a:ln>
          <a:effectLst/>
        </p:spPr>
        <p:txBody>
          <a:bodyPr anchor="t" anchorCtr="0">
            <a:normAutofit/>
          </a:bodyPr>
          <a:lstStyle>
            <a:lvl1pPr marL="0" indent="0" algn="l">
              <a:lnSpc>
                <a:spcPct val="100000"/>
              </a:lnSpc>
              <a:spcBef>
                <a:spcPts val="0"/>
              </a:spcBef>
              <a:buFontTx/>
              <a:buNone/>
              <a:defRPr sz="4000" b="1" kern="0" cap="none" baseline="0">
                <a:solidFill>
                  <a:schemeClr val="tx1"/>
                </a:solidFill>
              </a:defRPr>
            </a:lvl1pPr>
          </a:lstStyle>
          <a:p>
            <a:r>
              <a:rPr lang="en-US" noProof="1"/>
              <a:t>Chapter title</a:t>
            </a:r>
          </a:p>
        </p:txBody>
      </p:sp>
      <p:sp>
        <p:nvSpPr>
          <p:cNvPr id="3" name="RectangleCol">
            <a:extLst>
              <a:ext uri="{FF2B5EF4-FFF2-40B4-BE49-F238E27FC236}">
                <a16:creationId xmlns:a16="http://schemas.microsoft.com/office/drawing/2014/main" id="{5DD958C9-7251-4FEC-9785-C1A6CE9F6847}"/>
              </a:ext>
            </a:extLst>
          </p:cNvPr>
          <p:cNvSpPr>
            <a:spLocks noSelect="1" noChangeAspect="1"/>
          </p:cNvSpPr>
          <p:nvPr userDrawn="1"/>
        </p:nvSpPr>
        <p:spPr>
          <a:xfrm>
            <a:off x="0" y="99"/>
            <a:ext cx="10969625" cy="2055600"/>
          </a:xfrm>
          <a:prstGeom prst="rect">
            <a:avLst/>
          </a:prstGeom>
          <a:solidFill>
            <a:schemeClr val="accent1"/>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de-DE"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4" name="Text Placeholder 3">
            <a:extLst>
              <a:ext uri="{FF2B5EF4-FFF2-40B4-BE49-F238E27FC236}">
                <a16:creationId xmlns:a16="http://schemas.microsoft.com/office/drawing/2014/main" id="{D9EAE105-4DC3-4775-A78C-B758C32ACFF6}"/>
              </a:ext>
            </a:extLst>
          </p:cNvPr>
          <p:cNvSpPr>
            <a:spLocks noGrp="1"/>
          </p:cNvSpPr>
          <p:nvPr>
            <p:ph type="ctrTitle" hasCustomPrompt="1"/>
          </p:nvPr>
        </p:nvSpPr>
        <p:spPr>
          <a:xfrm>
            <a:off x="465781" y="98"/>
            <a:ext cx="2207942" cy="2055600"/>
          </a:xfrm>
        </p:spPr>
        <p:txBody>
          <a:bodyPr bIns="72000" anchor="ctr"/>
          <a:lstStyle>
            <a:lvl1pPr marL="0" indent="0">
              <a:lnSpc>
                <a:spcPct val="100000"/>
              </a:lnSpc>
              <a:spcBef>
                <a:spcPts val="500"/>
              </a:spcBef>
              <a:buFontTx/>
              <a:buNone/>
              <a:defRPr sz="15000" b="1" kern="0" baseline="0">
                <a:solidFill>
                  <a:schemeClr val="bg1"/>
                </a:solidFill>
              </a:defRPr>
            </a:lvl1pPr>
            <a:lvl2pPr marL="198000" indent="0">
              <a:buFontTx/>
              <a:buNone/>
              <a:defRPr/>
            </a:lvl2pPr>
            <a:lvl3pPr marL="414000" indent="0">
              <a:buFontTx/>
              <a:buNone/>
              <a:defRPr/>
            </a:lvl3pPr>
            <a:lvl4pPr marL="612000" indent="0">
              <a:buFontTx/>
              <a:buNone/>
              <a:defRPr/>
            </a:lvl4pPr>
            <a:lvl5pPr marL="612000" indent="0">
              <a:buFontTx/>
              <a:buNone/>
              <a:defRPr/>
            </a:lvl5pPr>
          </a:lstStyle>
          <a:p>
            <a:pPr lvl="0"/>
            <a:r>
              <a:rPr lang="en-US"/>
              <a:t>00</a:t>
            </a:r>
          </a:p>
        </p:txBody>
      </p:sp>
      <p:pic>
        <p:nvPicPr>
          <p:cNvPr id="7" name="SuperGraphic">
            <a:extLst>
              <a:ext uri="{FF2B5EF4-FFF2-40B4-BE49-F238E27FC236}">
                <a16:creationId xmlns:a16="http://schemas.microsoft.com/office/drawing/2014/main" id="{B94F8A84-08DD-4D80-9910-12CC38592318}"/>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6102000"/>
            <a:ext cx="10969200" cy="68556"/>
          </a:xfrm>
          <a:prstGeom prst="rect">
            <a:avLst/>
          </a:prstGeom>
        </p:spPr>
      </p:pic>
    </p:spTree>
    <p:extLst>
      <p:ext uri="{BB962C8B-B14F-4D97-AF65-F5344CB8AC3E}">
        <p14:creationId xmlns:p14="http://schemas.microsoft.com/office/powerpoint/2010/main" val="3828809399"/>
      </p:ext>
    </p:extLst>
  </p:cSld>
  <p:clrMapOvr>
    <a:masterClrMapping/>
  </p:clrMapOvr>
  <p:hf sldNum="0" hdr="0" ftr="0" dt="0"/>
  <p:extLst>
    <p:ext uri="{DCECCB84-F9BA-43D5-87BE-67443E8EF086}">
      <p15:sldGuideLst xmlns:p15="http://schemas.microsoft.com/office/powerpoint/2012/main">
        <p15:guide id="1" pos="342" userDrawn="1">
          <p15:clr>
            <a:srgbClr val="FBAE40"/>
          </p15:clr>
        </p15:guide>
        <p15:guide id="2" pos="6165" userDrawn="1">
          <p15:clr>
            <a:srgbClr val="FBAE40"/>
          </p15:clr>
        </p15:guide>
        <p15:guide id="3" orient="horz" pos="1557" userDrawn="1">
          <p15:clr>
            <a:srgbClr val="FBAE40"/>
          </p15:clr>
        </p15:guide>
        <p15:guide id="4" orient="horz" pos="281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hapter vertical ">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E5083679-3829-4F0B-9E1A-B4E6F314AFD2}"/>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6" name="Chapter_title">
            <a:extLst>
              <a:ext uri="{FF2B5EF4-FFF2-40B4-BE49-F238E27FC236}">
                <a16:creationId xmlns:a16="http://schemas.microsoft.com/office/drawing/2014/main" id="{EE80FFE3-B9B2-433E-9111-10990FD419AB}"/>
              </a:ext>
            </a:extLst>
          </p:cNvPr>
          <p:cNvSpPr>
            <a:spLocks noGrp="1"/>
          </p:cNvSpPr>
          <p:nvPr>
            <p:ph type="body" sz="quarter" idx="15" hasCustomPrompt="1"/>
          </p:nvPr>
        </p:nvSpPr>
        <p:spPr>
          <a:xfrm>
            <a:off x="3279831" y="1200075"/>
            <a:ext cx="7072741" cy="3142785"/>
          </a:xfrm>
          <a:ln w="0">
            <a:noFill/>
          </a:ln>
          <a:effectLst/>
        </p:spPr>
        <p:txBody>
          <a:bodyPr anchor="t" anchorCtr="0">
            <a:normAutofit/>
          </a:bodyPr>
          <a:lstStyle>
            <a:lvl1pPr marL="0" indent="0" algn="l">
              <a:lnSpc>
                <a:spcPct val="100000"/>
              </a:lnSpc>
              <a:spcBef>
                <a:spcPts val="0"/>
              </a:spcBef>
              <a:buFontTx/>
              <a:buNone/>
              <a:defRPr sz="4000" b="1" kern="0" cap="none" baseline="0">
                <a:solidFill>
                  <a:schemeClr val="tx1"/>
                </a:solidFill>
              </a:defRPr>
            </a:lvl1pPr>
          </a:lstStyle>
          <a:p>
            <a:r>
              <a:rPr lang="en-US" noProof="1"/>
              <a:t>Chapter title</a:t>
            </a:r>
          </a:p>
        </p:txBody>
      </p:sp>
      <p:sp>
        <p:nvSpPr>
          <p:cNvPr id="3" name="RectangleCol">
            <a:extLst>
              <a:ext uri="{FF2B5EF4-FFF2-40B4-BE49-F238E27FC236}">
                <a16:creationId xmlns:a16="http://schemas.microsoft.com/office/drawing/2014/main" id="{5DD958C9-7251-4FEC-9785-C1A6CE9F6847}"/>
              </a:ext>
            </a:extLst>
          </p:cNvPr>
          <p:cNvSpPr>
            <a:spLocks noSelect="1" noChangeAspect="1"/>
          </p:cNvSpPr>
          <p:nvPr userDrawn="1"/>
        </p:nvSpPr>
        <p:spPr>
          <a:xfrm>
            <a:off x="-1" y="99"/>
            <a:ext cx="2739600" cy="6170514"/>
          </a:xfrm>
          <a:prstGeom prst="rect">
            <a:avLst/>
          </a:prstGeom>
          <a:solidFill>
            <a:schemeClr val="accent1"/>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de-DE"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4" name="Text Placeholder 3">
            <a:extLst>
              <a:ext uri="{FF2B5EF4-FFF2-40B4-BE49-F238E27FC236}">
                <a16:creationId xmlns:a16="http://schemas.microsoft.com/office/drawing/2014/main" id="{D9EAE105-4DC3-4775-A78C-B758C32ACFF6}"/>
              </a:ext>
            </a:extLst>
          </p:cNvPr>
          <p:cNvSpPr>
            <a:spLocks noGrp="1"/>
          </p:cNvSpPr>
          <p:nvPr>
            <p:ph type="ctrTitle" hasCustomPrompt="1"/>
          </p:nvPr>
        </p:nvSpPr>
        <p:spPr>
          <a:xfrm>
            <a:off x="464400" y="99"/>
            <a:ext cx="2207942" cy="2055600"/>
          </a:xfrm>
        </p:spPr>
        <p:txBody>
          <a:bodyPr bIns="72000" anchor="ctr"/>
          <a:lstStyle>
            <a:lvl1pPr marL="0" indent="0">
              <a:lnSpc>
                <a:spcPct val="100000"/>
              </a:lnSpc>
              <a:spcBef>
                <a:spcPts val="500"/>
              </a:spcBef>
              <a:buFontTx/>
              <a:buNone/>
              <a:defRPr sz="15000" b="1" kern="0" baseline="0">
                <a:solidFill>
                  <a:schemeClr val="bg1"/>
                </a:solidFill>
              </a:defRPr>
            </a:lvl1pPr>
            <a:lvl2pPr marL="198000" indent="0">
              <a:buFontTx/>
              <a:buNone/>
              <a:defRPr/>
            </a:lvl2pPr>
            <a:lvl3pPr marL="414000" indent="0">
              <a:buFontTx/>
              <a:buNone/>
              <a:defRPr/>
            </a:lvl3pPr>
            <a:lvl4pPr marL="612000" indent="0">
              <a:buFontTx/>
              <a:buNone/>
              <a:defRPr/>
            </a:lvl4pPr>
            <a:lvl5pPr marL="612000" indent="0">
              <a:buFontTx/>
              <a:buNone/>
              <a:defRPr/>
            </a:lvl5pPr>
          </a:lstStyle>
          <a:p>
            <a:pPr lvl="0"/>
            <a:r>
              <a:rPr lang="en-US"/>
              <a:t>00</a:t>
            </a:r>
          </a:p>
        </p:txBody>
      </p:sp>
      <p:pic>
        <p:nvPicPr>
          <p:cNvPr id="5" name="SuperGraphic">
            <a:extLst>
              <a:ext uri="{FF2B5EF4-FFF2-40B4-BE49-F238E27FC236}">
                <a16:creationId xmlns:a16="http://schemas.microsoft.com/office/drawing/2014/main" id="{B93399BE-B0B2-44B3-8FAE-18A968B3CDA4}"/>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900799" y="0"/>
            <a:ext cx="68562" cy="6170613"/>
          </a:xfrm>
          <a:prstGeom prst="rect">
            <a:avLst/>
          </a:prstGeom>
        </p:spPr>
      </p:pic>
    </p:spTree>
    <p:extLst>
      <p:ext uri="{BB962C8B-B14F-4D97-AF65-F5344CB8AC3E}">
        <p14:creationId xmlns:p14="http://schemas.microsoft.com/office/powerpoint/2010/main" val="833081435"/>
      </p:ext>
    </p:extLst>
  </p:cSld>
  <p:clrMapOvr>
    <a:masterClrMapping/>
  </p:clrMapOvr>
  <p:hf sldNum="0" hdr="0" ftr="0" dt="0"/>
  <p:extLst>
    <p:ext uri="{DCECCB84-F9BA-43D5-87BE-67443E8EF086}">
      <p15:sldGuideLst xmlns:p15="http://schemas.microsoft.com/office/powerpoint/2012/main">
        <p15:guide id="1" pos="2064" userDrawn="1">
          <p15:clr>
            <a:srgbClr val="FBAE40"/>
          </p15:clr>
        </p15:guide>
        <p15:guide id="2" pos="6165" userDrawn="1">
          <p15:clr>
            <a:srgbClr val="FBAE40"/>
          </p15:clr>
        </p15:guide>
        <p15:guide id="3" orient="horz" pos="754" userDrawn="1">
          <p15:clr>
            <a:srgbClr val="FBAE40"/>
          </p15:clr>
        </p15:guide>
        <p15:guide id="4" orient="horz" pos="2738" userDrawn="1">
          <p15:clr>
            <a:srgbClr val="FBAE40"/>
          </p15:clr>
        </p15:guide>
        <p15:guide id="5" pos="2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ull picture without text ">
    <p:spTree>
      <p:nvGrpSpPr>
        <p:cNvPr id="1" name=""/>
        <p:cNvGrpSpPr/>
        <p:nvPr/>
      </p:nvGrpSpPr>
      <p:grpSpPr>
        <a:xfrm>
          <a:off x="0" y="0"/>
          <a:ext cx="0" cy="0"/>
          <a:chOff x="0" y="0"/>
          <a:chExt cx="0" cy="0"/>
        </a:xfrm>
      </p:grpSpPr>
      <p:pic>
        <p:nvPicPr>
          <p:cNvPr id="6" name="Logo">
            <a:extLst>
              <a:ext uri="{FF2B5EF4-FFF2-40B4-BE49-F238E27FC236}">
                <a16:creationId xmlns:a16="http://schemas.microsoft.com/office/drawing/2014/main" id="{926F8EF2-FFD9-4D48-A076-77C0B811BAB0}"/>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pic>
        <p:nvPicPr>
          <p:cNvPr id="7" name="SuperGraphic">
            <a:extLst>
              <a:ext uri="{FF2B5EF4-FFF2-40B4-BE49-F238E27FC236}">
                <a16:creationId xmlns:a16="http://schemas.microsoft.com/office/drawing/2014/main" id="{B94F8A84-08DD-4D80-9910-12CC38592318}"/>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6102000"/>
            <a:ext cx="10969200" cy="68556"/>
          </a:xfrm>
          <a:prstGeom prst="rect">
            <a:avLst/>
          </a:prstGeom>
        </p:spPr>
      </p:pic>
      <p:sp>
        <p:nvSpPr>
          <p:cNvPr id="5" name="Picture Placeholder 4">
            <a:extLst>
              <a:ext uri="{FF2B5EF4-FFF2-40B4-BE49-F238E27FC236}">
                <a16:creationId xmlns:a16="http://schemas.microsoft.com/office/drawing/2014/main" id="{E4BBAF9A-7C35-481A-A051-34156DE6B27D}"/>
              </a:ext>
            </a:extLst>
          </p:cNvPr>
          <p:cNvSpPr>
            <a:spLocks noGrp="1"/>
          </p:cNvSpPr>
          <p:nvPr>
            <p:ph type="pic" sz="quarter" idx="1" hasCustomPrompt="1"/>
          </p:nvPr>
        </p:nvSpPr>
        <p:spPr>
          <a:xfrm>
            <a:off x="0" y="0"/>
            <a:ext cx="10969625" cy="5536800"/>
          </a:xfrm>
          <a:blipFill dpi="0" rotWithShape="1">
            <a:blip r:embed="rId4" cstate="screen">
              <a:alphaModFix amt="70000"/>
              <a:extLst>
                <a:ext uri="{28A0092B-C50C-407E-A947-70E740481C1C}">
                  <a14:useLocalDpi xmlns:a14="http://schemas.microsoft.com/office/drawing/2010/main"/>
                </a:ext>
              </a:extLst>
            </a:blip>
            <a:srcRect/>
            <a:stretch>
              <a:fillRect/>
            </a:stretch>
          </a:blipFill>
        </p:spPr>
        <p:txBody>
          <a:bodyPr anchor="ctr"/>
          <a:lstStyle>
            <a:lvl1pPr marL="0" indent="0" algn="ctr">
              <a:lnSpc>
                <a:spcPct val="600000"/>
              </a:lnSpc>
              <a:buFontTx/>
              <a:buNone/>
              <a:defRPr sz="900"/>
            </a:lvl1pPr>
          </a:lstStyle>
          <a:p>
            <a:r>
              <a:rPr lang="en-US" noProof="1"/>
              <a:t>Insert photo</a:t>
            </a:r>
          </a:p>
        </p:txBody>
      </p:sp>
    </p:spTree>
    <p:extLst>
      <p:ext uri="{BB962C8B-B14F-4D97-AF65-F5344CB8AC3E}">
        <p14:creationId xmlns:p14="http://schemas.microsoft.com/office/powerpoint/2010/main" val="765800943"/>
      </p:ext>
    </p:extLst>
  </p:cSld>
  <p:clrMapOvr>
    <a:masterClrMapping/>
  </p:clrMapOvr>
  <p:hf sldNum="0" hdr="0" ftr="0" dt="0"/>
  <p:extLst>
    <p:ext uri="{DCECCB84-F9BA-43D5-87BE-67443E8EF086}">
      <p15:sldGuideLst xmlns:p15="http://schemas.microsoft.com/office/powerpoint/2012/main">
        <p15:guide id="4" orient="horz" pos="348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picture with text ">
    <p:spTree>
      <p:nvGrpSpPr>
        <p:cNvPr id="1" name=""/>
        <p:cNvGrpSpPr/>
        <p:nvPr/>
      </p:nvGrpSpPr>
      <p:grpSpPr>
        <a:xfrm>
          <a:off x="0" y="0"/>
          <a:ext cx="0" cy="0"/>
          <a:chOff x="0" y="0"/>
          <a:chExt cx="0" cy="0"/>
        </a:xfrm>
      </p:grpSpPr>
      <p:pic>
        <p:nvPicPr>
          <p:cNvPr id="6" name="Logo">
            <a:extLst>
              <a:ext uri="{FF2B5EF4-FFF2-40B4-BE49-F238E27FC236}">
                <a16:creationId xmlns:a16="http://schemas.microsoft.com/office/drawing/2014/main" id="{B77066FA-8AE8-47E2-8A79-1355389EE471}"/>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pic>
        <p:nvPicPr>
          <p:cNvPr id="7" name="SuperGraphic">
            <a:extLst>
              <a:ext uri="{FF2B5EF4-FFF2-40B4-BE49-F238E27FC236}">
                <a16:creationId xmlns:a16="http://schemas.microsoft.com/office/drawing/2014/main" id="{B94F8A84-08DD-4D80-9910-12CC38592318}"/>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6102000"/>
            <a:ext cx="10969200" cy="68556"/>
          </a:xfrm>
          <a:prstGeom prst="rect">
            <a:avLst/>
          </a:prstGeom>
        </p:spPr>
      </p:pic>
      <p:sp>
        <p:nvSpPr>
          <p:cNvPr id="9" name="Picture Placeholder 4">
            <a:extLst>
              <a:ext uri="{FF2B5EF4-FFF2-40B4-BE49-F238E27FC236}">
                <a16:creationId xmlns:a16="http://schemas.microsoft.com/office/drawing/2014/main" id="{E3AE72B7-66D7-4755-9A92-9BAA3A80886F}"/>
              </a:ext>
            </a:extLst>
          </p:cNvPr>
          <p:cNvSpPr>
            <a:spLocks noGrp="1"/>
          </p:cNvSpPr>
          <p:nvPr>
            <p:ph type="pic" sz="quarter" idx="1" hasCustomPrompt="1"/>
          </p:nvPr>
        </p:nvSpPr>
        <p:spPr>
          <a:xfrm>
            <a:off x="0" y="0"/>
            <a:ext cx="10969625" cy="5536800"/>
          </a:xfrm>
          <a:blipFill dpi="0" rotWithShape="1">
            <a:blip r:embed="rId4" cstate="screen">
              <a:alphaModFix amt="70000"/>
              <a:extLst>
                <a:ext uri="{28A0092B-C50C-407E-A947-70E740481C1C}">
                  <a14:useLocalDpi xmlns:a14="http://schemas.microsoft.com/office/drawing/2010/main"/>
                </a:ext>
              </a:extLst>
            </a:blip>
            <a:srcRect/>
            <a:stretch>
              <a:fillRect/>
            </a:stretch>
          </a:blipFill>
        </p:spPr>
        <p:txBody>
          <a:bodyPr anchor="ctr"/>
          <a:lstStyle>
            <a:lvl1pPr marL="0" indent="0" algn="ctr">
              <a:lnSpc>
                <a:spcPct val="600000"/>
              </a:lnSpc>
              <a:buFontTx/>
              <a:buNone/>
              <a:defRPr sz="900"/>
            </a:lvl1pPr>
          </a:lstStyle>
          <a:p>
            <a:r>
              <a:rPr lang="en-US" noProof="1"/>
              <a:t>Insert photo</a:t>
            </a:r>
          </a:p>
        </p:txBody>
      </p:sp>
      <p:sp>
        <p:nvSpPr>
          <p:cNvPr id="3" name="Text Placeholder 2">
            <a:extLst>
              <a:ext uri="{FF2B5EF4-FFF2-40B4-BE49-F238E27FC236}">
                <a16:creationId xmlns:a16="http://schemas.microsoft.com/office/drawing/2014/main" id="{D346B548-69AA-497B-BD64-E14E4F9EA5F6}"/>
              </a:ext>
            </a:extLst>
          </p:cNvPr>
          <p:cNvSpPr>
            <a:spLocks noGrp="1"/>
          </p:cNvSpPr>
          <p:nvPr>
            <p:ph type="body" sz="quarter" idx="2" hasCustomPrompt="1"/>
          </p:nvPr>
        </p:nvSpPr>
        <p:spPr>
          <a:xfrm>
            <a:off x="406800" y="1036800"/>
            <a:ext cx="3780000" cy="2484000"/>
          </a:xfrm>
          <a:solidFill>
            <a:schemeClr val="bg1"/>
          </a:solidFill>
        </p:spPr>
        <p:txBody>
          <a:bodyPr lIns="252000" tIns="216000" rIns="252000" bIns="216000">
            <a:normAutofit/>
          </a:bodyPr>
          <a:lstStyle>
            <a:lvl1pPr marL="0" indent="0">
              <a:buFontTx/>
              <a:buNone/>
              <a:defRPr/>
            </a:lvl1pPr>
            <a:lvl2pPr marL="198000" indent="0">
              <a:buFontTx/>
              <a:buNone/>
              <a:defRPr/>
            </a:lvl2pPr>
            <a:lvl3pPr marL="414000" indent="0">
              <a:buFontTx/>
              <a:buNone/>
              <a:defRPr/>
            </a:lvl3pPr>
            <a:lvl4pPr marL="612000" indent="0">
              <a:buFontTx/>
              <a:buNone/>
              <a:defRPr/>
            </a:lvl4pPr>
            <a:lvl5pPr marL="612000" indent="0">
              <a:buFontTx/>
              <a:buNone/>
              <a:defRPr/>
            </a:lvl5pPr>
          </a:lstStyle>
          <a:p>
            <a:pPr lvl="0"/>
            <a:r>
              <a:rPr lang="en-US" noProof="1"/>
              <a:t>Add Text</a:t>
            </a:r>
          </a:p>
        </p:txBody>
      </p:sp>
    </p:spTree>
    <p:extLst>
      <p:ext uri="{BB962C8B-B14F-4D97-AF65-F5344CB8AC3E}">
        <p14:creationId xmlns:p14="http://schemas.microsoft.com/office/powerpoint/2010/main" val="764896579"/>
      </p:ext>
    </p:extLst>
  </p:cSld>
  <p:clrMapOvr>
    <a:masterClrMapping/>
  </p:clrMapOvr>
  <p:hf sldNum="0" hdr="0" ftr="0" dt="0"/>
  <p:extLst>
    <p:ext uri="{DCECCB84-F9BA-43D5-87BE-67443E8EF086}">
      <p15:sldGuideLst xmlns:p15="http://schemas.microsoft.com/office/powerpoint/2012/main">
        <p15:guide id="4" orient="horz" pos="348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plit horizontal ">
    <p:spTree>
      <p:nvGrpSpPr>
        <p:cNvPr id="1" name=""/>
        <p:cNvGrpSpPr/>
        <p:nvPr/>
      </p:nvGrpSpPr>
      <p:grpSpPr>
        <a:xfrm>
          <a:off x="0" y="0"/>
          <a:ext cx="0" cy="0"/>
          <a:chOff x="0" y="0"/>
          <a:chExt cx="0" cy="0"/>
        </a:xfrm>
      </p:grpSpPr>
      <p:pic>
        <p:nvPicPr>
          <p:cNvPr id="8" name="Logo">
            <a:extLst>
              <a:ext uri="{FF2B5EF4-FFF2-40B4-BE49-F238E27FC236}">
                <a16:creationId xmlns:a16="http://schemas.microsoft.com/office/drawing/2014/main" id="{1630DC1C-C3C8-477E-AC19-4DC706EB4992}"/>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pic>
        <p:nvPicPr>
          <p:cNvPr id="7" name="SuperGraphic">
            <a:extLst>
              <a:ext uri="{FF2B5EF4-FFF2-40B4-BE49-F238E27FC236}">
                <a16:creationId xmlns:a16="http://schemas.microsoft.com/office/drawing/2014/main" id="{B94F8A84-08DD-4D80-9910-12CC38592318}"/>
              </a:ext>
            </a:extLst>
          </p:cNvPr>
          <p:cNvPicPr>
            <a:picLocks noSelect="1"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6102000"/>
            <a:ext cx="10969200" cy="68556"/>
          </a:xfrm>
          <a:prstGeom prst="rect">
            <a:avLst/>
          </a:prstGeom>
        </p:spPr>
      </p:pic>
      <p:sp>
        <p:nvSpPr>
          <p:cNvPr id="5" name="Picture Placeholder 4">
            <a:extLst>
              <a:ext uri="{FF2B5EF4-FFF2-40B4-BE49-F238E27FC236}">
                <a16:creationId xmlns:a16="http://schemas.microsoft.com/office/drawing/2014/main" id="{E4BBAF9A-7C35-481A-A051-34156DE6B27D}"/>
              </a:ext>
            </a:extLst>
          </p:cNvPr>
          <p:cNvSpPr>
            <a:spLocks noGrp="1"/>
          </p:cNvSpPr>
          <p:nvPr>
            <p:ph type="pic" sz="quarter" idx="1" hasCustomPrompt="1"/>
          </p:nvPr>
        </p:nvSpPr>
        <p:spPr>
          <a:xfrm>
            <a:off x="0" y="0"/>
            <a:ext cx="10969625" cy="3085200"/>
          </a:xfrm>
          <a:blipFill dpi="0" rotWithShape="1">
            <a:blip r:embed="rId4" cstate="screen">
              <a:alphaModFix amt="70000"/>
              <a:extLst>
                <a:ext uri="{28A0092B-C50C-407E-A947-70E740481C1C}">
                  <a14:useLocalDpi xmlns:a14="http://schemas.microsoft.com/office/drawing/2010/main"/>
                </a:ext>
              </a:extLst>
            </a:blip>
            <a:srcRect/>
            <a:stretch>
              <a:fillRect/>
            </a:stretch>
          </a:blipFill>
        </p:spPr>
        <p:txBody>
          <a:bodyPr anchor="ctr"/>
          <a:lstStyle>
            <a:lvl1pPr marL="0" indent="0" algn="ctr">
              <a:lnSpc>
                <a:spcPct val="600000"/>
              </a:lnSpc>
              <a:buFontTx/>
              <a:buNone/>
              <a:defRPr sz="900"/>
            </a:lvl1pPr>
          </a:lstStyle>
          <a:p>
            <a:r>
              <a:rPr lang="en-US" noProof="1"/>
              <a:t>Insert photo</a:t>
            </a:r>
          </a:p>
        </p:txBody>
      </p:sp>
      <p:sp>
        <p:nvSpPr>
          <p:cNvPr id="4" name="Text Placeholder 2">
            <a:extLst>
              <a:ext uri="{FF2B5EF4-FFF2-40B4-BE49-F238E27FC236}">
                <a16:creationId xmlns:a16="http://schemas.microsoft.com/office/drawing/2014/main" id="{990CB4FC-C276-4DB5-A6E3-49DD9BC66B63}"/>
              </a:ext>
            </a:extLst>
          </p:cNvPr>
          <p:cNvSpPr>
            <a:spLocks noGrp="1"/>
          </p:cNvSpPr>
          <p:nvPr>
            <p:ph type="body" sz="quarter" idx="2" hasCustomPrompt="1"/>
          </p:nvPr>
        </p:nvSpPr>
        <p:spPr>
          <a:xfrm>
            <a:off x="205199" y="3495705"/>
            <a:ext cx="10558800" cy="2041094"/>
          </a:xfrm>
        </p:spPr>
        <p:txBody>
          <a:bodyPr lIns="0" tIns="0" rIns="0" bIns="0">
            <a:normAutofit/>
          </a:bodyPr>
          <a:lstStyle>
            <a:lvl1pPr marL="0" indent="0">
              <a:buFontTx/>
              <a:buNone/>
              <a:defRPr/>
            </a:lvl1pPr>
            <a:lvl2pPr marL="198000" indent="0">
              <a:buFontTx/>
              <a:buNone/>
              <a:defRPr/>
            </a:lvl2pPr>
            <a:lvl3pPr marL="414000" indent="0">
              <a:buFontTx/>
              <a:buNone/>
              <a:defRPr/>
            </a:lvl3pPr>
            <a:lvl4pPr marL="612000" indent="0">
              <a:buFontTx/>
              <a:buNone/>
              <a:defRPr/>
            </a:lvl4pPr>
            <a:lvl5pPr marL="612000" indent="0">
              <a:buFontTx/>
              <a:buNone/>
              <a:defRPr/>
            </a:lvl5pPr>
          </a:lstStyle>
          <a:p>
            <a:pPr lvl="0"/>
            <a:r>
              <a:rPr lang="en-US" noProof="1"/>
              <a:t>Add Text</a:t>
            </a:r>
          </a:p>
        </p:txBody>
      </p:sp>
    </p:spTree>
    <p:extLst>
      <p:ext uri="{BB962C8B-B14F-4D97-AF65-F5344CB8AC3E}">
        <p14:creationId xmlns:p14="http://schemas.microsoft.com/office/powerpoint/2010/main" val="832061445"/>
      </p:ext>
    </p:extLst>
  </p:cSld>
  <p:clrMapOvr>
    <a:masterClrMapping/>
  </p:clrMapOvr>
  <p:hf sldNum="0" hdr="0" ftr="0" dt="0"/>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949" userDrawn="1">
          <p15:clr>
            <a:srgbClr val="FBAE40"/>
          </p15:clr>
        </p15:guide>
        <p15:guide id="4" orient="horz" pos="3489" userDrawn="1">
          <p15:clr>
            <a:srgbClr val="FBAE40"/>
          </p15:clr>
        </p15:guide>
        <p15:guide id="5" orient="horz" pos="220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plit vertical ">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FD4E5E48-387B-4CE0-80BE-1097F697DAD5}"/>
              </a:ext>
            </a:extLst>
          </p:cNvPr>
          <p:cNvPicPr>
            <a:picLocks noSelect="1"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5" name="Picture Placeholder 4">
            <a:extLst>
              <a:ext uri="{FF2B5EF4-FFF2-40B4-BE49-F238E27FC236}">
                <a16:creationId xmlns:a16="http://schemas.microsoft.com/office/drawing/2014/main" id="{E4BBAF9A-7C35-481A-A051-34156DE6B27D}"/>
              </a:ext>
            </a:extLst>
          </p:cNvPr>
          <p:cNvSpPr>
            <a:spLocks noGrp="1"/>
          </p:cNvSpPr>
          <p:nvPr>
            <p:ph type="pic" sz="quarter" idx="1" hasCustomPrompt="1"/>
          </p:nvPr>
        </p:nvSpPr>
        <p:spPr>
          <a:xfrm>
            <a:off x="0" y="0"/>
            <a:ext cx="5486400" cy="6170400"/>
          </a:xfrm>
          <a:blipFill dpi="0" rotWithShape="1">
            <a:blip r:embed="rId3" cstate="screen">
              <a:alphaModFix amt="70000"/>
              <a:extLst>
                <a:ext uri="{28A0092B-C50C-407E-A947-70E740481C1C}">
                  <a14:useLocalDpi xmlns:a14="http://schemas.microsoft.com/office/drawing/2010/main"/>
                </a:ext>
              </a:extLst>
            </a:blip>
            <a:srcRect/>
            <a:stretch>
              <a:fillRect/>
            </a:stretch>
          </a:blipFill>
        </p:spPr>
        <p:txBody>
          <a:bodyPr anchor="ctr"/>
          <a:lstStyle>
            <a:lvl1pPr marL="0" indent="0" algn="ctr">
              <a:lnSpc>
                <a:spcPct val="600000"/>
              </a:lnSpc>
              <a:buFontTx/>
              <a:buNone/>
              <a:defRPr sz="900"/>
            </a:lvl1pPr>
          </a:lstStyle>
          <a:p>
            <a:r>
              <a:rPr lang="en-US" noProof="1"/>
              <a:t>Insert photo</a:t>
            </a:r>
          </a:p>
        </p:txBody>
      </p:sp>
      <p:sp>
        <p:nvSpPr>
          <p:cNvPr id="4" name="Text Placeholder 2">
            <a:extLst>
              <a:ext uri="{FF2B5EF4-FFF2-40B4-BE49-F238E27FC236}">
                <a16:creationId xmlns:a16="http://schemas.microsoft.com/office/drawing/2014/main" id="{D6647D1E-89E9-4244-B52F-555902731C7A}"/>
              </a:ext>
            </a:extLst>
          </p:cNvPr>
          <p:cNvSpPr>
            <a:spLocks noGrp="1"/>
          </p:cNvSpPr>
          <p:nvPr>
            <p:ph type="body" sz="quarter" idx="2" hasCustomPrompt="1"/>
          </p:nvPr>
        </p:nvSpPr>
        <p:spPr>
          <a:xfrm>
            <a:off x="5895302" y="410492"/>
            <a:ext cx="4596486" cy="5126308"/>
          </a:xfrm>
        </p:spPr>
        <p:txBody>
          <a:bodyPr lIns="0" tIns="0" rIns="0" bIns="0">
            <a:normAutofit/>
          </a:bodyPr>
          <a:lstStyle>
            <a:lvl1pPr marL="0" indent="0">
              <a:buFontTx/>
              <a:buNone/>
              <a:defRPr/>
            </a:lvl1pPr>
            <a:lvl2pPr marL="198000" indent="0">
              <a:buFontTx/>
              <a:buNone/>
              <a:defRPr/>
            </a:lvl2pPr>
            <a:lvl3pPr marL="414000" indent="0">
              <a:buFontTx/>
              <a:buNone/>
              <a:defRPr/>
            </a:lvl3pPr>
            <a:lvl4pPr marL="612000" indent="0">
              <a:buFontTx/>
              <a:buNone/>
              <a:defRPr/>
            </a:lvl4pPr>
            <a:lvl5pPr marL="612000" indent="0">
              <a:buFontTx/>
              <a:buNone/>
              <a:defRPr/>
            </a:lvl5pPr>
          </a:lstStyle>
          <a:p>
            <a:pPr lvl="0"/>
            <a:r>
              <a:rPr lang="en-US" noProof="1"/>
              <a:t>Add Text</a:t>
            </a:r>
          </a:p>
        </p:txBody>
      </p:sp>
      <p:pic>
        <p:nvPicPr>
          <p:cNvPr id="6" name="SuperGraphic">
            <a:extLst>
              <a:ext uri="{FF2B5EF4-FFF2-40B4-BE49-F238E27FC236}">
                <a16:creationId xmlns:a16="http://schemas.microsoft.com/office/drawing/2014/main" id="{2D38AACD-EB97-4B81-ACAA-2074E22BBC01}"/>
              </a:ext>
            </a:extLst>
          </p:cNvPr>
          <p:cNvPicPr>
            <a:picLocks noSelect="1"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900799" y="0"/>
            <a:ext cx="68562" cy="6170613"/>
          </a:xfrm>
          <a:prstGeom prst="rect">
            <a:avLst/>
          </a:prstGeom>
        </p:spPr>
      </p:pic>
    </p:spTree>
    <p:extLst>
      <p:ext uri="{BB962C8B-B14F-4D97-AF65-F5344CB8AC3E}">
        <p14:creationId xmlns:p14="http://schemas.microsoft.com/office/powerpoint/2010/main" val="1976700591"/>
      </p:ext>
    </p:extLst>
  </p:cSld>
  <p:clrMapOvr>
    <a:masterClrMapping/>
  </p:clrMapOvr>
  <p:hf sldNum="0" hdr="0" ftr="0" dt="0"/>
  <p:extLst>
    <p:ext uri="{DCECCB84-F9BA-43D5-87BE-67443E8EF086}">
      <p15:sldGuideLst xmlns:p15="http://schemas.microsoft.com/office/powerpoint/2012/main">
        <p15:guide id="1" pos="3456" userDrawn="1">
          <p15:clr>
            <a:srgbClr val="FBAE40"/>
          </p15:clr>
        </p15:guide>
        <p15:guide id="2" pos="6784" userDrawn="1">
          <p15:clr>
            <a:srgbClr val="FBAE40"/>
          </p15:clr>
        </p15:guide>
        <p15:guide id="3" orient="horz" pos="250" userDrawn="1">
          <p15:clr>
            <a:srgbClr val="FBAE40"/>
          </p15:clr>
        </p15:guide>
        <p15:guide id="4" orient="horz" pos="3489" userDrawn="1">
          <p15:clr>
            <a:srgbClr val="FBAE40"/>
          </p15:clr>
        </p15:guide>
        <p15:guide id="5" pos="371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 Content ">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DE43D273-A15E-4B64-AFD2-1388D749B69A}"/>
              </a:ext>
            </a:extLst>
          </p:cNvPr>
          <p:cNvSpPr>
            <a:spLocks noGrp="1"/>
          </p:cNvSpPr>
          <p:nvPr>
            <p:ph type="title" hasCustomPrompt="1"/>
          </p:nvPr>
        </p:nvSpPr>
        <p:spPr>
          <a:xfrm>
            <a:off x="205200" y="648000"/>
            <a:ext cx="10558800" cy="388800"/>
          </a:xfrm>
        </p:spPr>
        <p:txBody>
          <a:bodyPr/>
          <a:lstStyle>
            <a:lvl1pPr>
              <a:defRPr kern="1200" baseline="0"/>
            </a:lvl1pPr>
          </a:lstStyle>
          <a:p>
            <a:r>
              <a:rPr lang="en-US" noProof="1"/>
              <a:t>Add Slide Title</a:t>
            </a:r>
          </a:p>
        </p:txBody>
      </p:sp>
      <p:sp>
        <p:nvSpPr>
          <p:cNvPr id="15" name="Chapter_titleonly">
            <a:extLst>
              <a:ext uri="{FF2B5EF4-FFF2-40B4-BE49-F238E27FC236}">
                <a16:creationId xmlns:a16="http://schemas.microsoft.com/office/drawing/2014/main" id="{5B281E01-A653-4813-BC65-8900B31D115A}"/>
              </a:ext>
            </a:extLst>
          </p:cNvPr>
          <p:cNvSpPr>
            <a:spLocks noGrp="1"/>
          </p:cNvSpPr>
          <p:nvPr>
            <p:ph type="body" sz="quarter" idx="15" hasCustomPrompt="1"/>
          </p:nvPr>
        </p:nvSpPr>
        <p:spPr>
          <a:xfrm>
            <a:off x="205200" y="259200"/>
            <a:ext cx="10558800" cy="388800"/>
          </a:xfrm>
        </p:spPr>
        <p:txBody>
          <a:bodyPr/>
          <a:lstStyle>
            <a:lvl1pPr marL="0" indent="0">
              <a:lnSpc>
                <a:spcPct val="89000"/>
              </a:lnSpc>
              <a:spcBef>
                <a:spcPts val="0"/>
              </a:spcBef>
              <a:buNone/>
              <a:defRPr sz="2800" kern="0" baseline="0">
                <a:solidFill>
                  <a:schemeClr val="tx1"/>
                </a:solidFill>
              </a:defRPr>
            </a:lvl1pPr>
            <a:lvl2pPr marL="233983" indent="0">
              <a:buNone/>
              <a:defRPr sz="2800"/>
            </a:lvl2pPr>
            <a:lvl3pPr marL="525562" indent="0">
              <a:buNone/>
              <a:defRPr sz="2800"/>
            </a:lvl3pPr>
            <a:lvl4pPr marL="748745" indent="0">
              <a:buNone/>
              <a:defRPr sz="2800"/>
            </a:lvl4pPr>
            <a:lvl5pPr marL="748745" indent="0">
              <a:buNone/>
              <a:defRPr sz="2800"/>
            </a:lvl5pPr>
          </a:lstStyle>
          <a:p>
            <a:pPr lvl="0"/>
            <a:r>
              <a:rPr lang="en-US" noProof="1"/>
              <a:t>Add Chapter Title</a:t>
            </a:r>
          </a:p>
        </p:txBody>
      </p:sp>
      <p:sp>
        <p:nvSpPr>
          <p:cNvPr id="10" name="AttachmentRemark">
            <a:extLst>
              <a:ext uri="{FF2B5EF4-FFF2-40B4-BE49-F238E27FC236}">
                <a16:creationId xmlns:a16="http://schemas.microsoft.com/office/drawing/2014/main" id="{8883D326-CEAD-4903-8269-B2D194C3C224}"/>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 </a:t>
            </a:r>
          </a:p>
        </p:txBody>
      </p:sp>
      <p:sp>
        <p:nvSpPr>
          <p:cNvPr id="5" name="Inhaltsplatzhalter 4">
            <a:extLst>
              <a:ext uri="{FF2B5EF4-FFF2-40B4-BE49-F238E27FC236}">
                <a16:creationId xmlns:a16="http://schemas.microsoft.com/office/drawing/2014/main" id="{4D46C5CB-CB38-4AD2-99D2-34C738DF30C0}"/>
              </a:ext>
            </a:extLst>
          </p:cNvPr>
          <p:cNvSpPr>
            <a:spLocks noGrp="1"/>
          </p:cNvSpPr>
          <p:nvPr>
            <p:ph sz="quarter" idx="1" hasCustomPrompt="1"/>
          </p:nvPr>
        </p:nvSpPr>
        <p:spPr>
          <a:xfrm>
            <a:off x="205200" y="1296000"/>
            <a:ext cx="10558800" cy="4240800"/>
          </a:xfrm>
        </p:spPr>
        <p:txBody>
          <a:bodyPr/>
          <a:lstStyle>
            <a:lvl1pPr>
              <a:defRPr/>
            </a:lvl1pPr>
          </a:lstStyle>
          <a:p>
            <a:pPr lvl="0"/>
            <a:r>
              <a:rPr lang="en-US" noProof="1"/>
              <a:t>Add Text</a:t>
            </a:r>
          </a:p>
          <a:p>
            <a:pPr lvl="1"/>
            <a:r>
              <a:rPr lang="en-US" noProof="1"/>
              <a:t>Zweite Ebene</a:t>
            </a:r>
          </a:p>
          <a:p>
            <a:pPr lvl="2"/>
            <a:r>
              <a:rPr lang="en-US" noProof="1"/>
              <a:t>Dritte Ebene</a:t>
            </a:r>
          </a:p>
          <a:p>
            <a:pPr lvl="3"/>
            <a:r>
              <a:rPr lang="en-US" noProof="1"/>
              <a:t>Vierte Ebene</a:t>
            </a:r>
          </a:p>
          <a:p>
            <a:pPr lvl="4"/>
            <a:r>
              <a:rPr lang="en-US" noProof="1"/>
              <a:t>Fünfte Ebene</a:t>
            </a:r>
          </a:p>
        </p:txBody>
      </p:sp>
      <p:sp>
        <p:nvSpPr>
          <p:cNvPr id="2" name="Slide Number Placeholder 1">
            <a:extLst>
              <a:ext uri="{FF2B5EF4-FFF2-40B4-BE49-F238E27FC236}">
                <a16:creationId xmlns:a16="http://schemas.microsoft.com/office/drawing/2014/main" id="{183261F3-E57F-4170-BD7E-F44931BED289}"/>
              </a:ext>
            </a:extLst>
          </p:cNvPr>
          <p:cNvSpPr>
            <a:spLocks noGrp="1"/>
          </p:cNvSpPr>
          <p:nvPr>
            <p:ph type="sldNum" sz="quarter" idx="12"/>
          </p:nvPr>
        </p:nvSpPr>
        <p:spPr/>
        <p:txBody>
          <a:bodyPr/>
          <a:lstStyle/>
          <a:p>
            <a:fld id="{4898AEC0-503E-4FA4-859C-D0F72D6E3F79}" type="slidenum">
              <a:rPr lang="en-US" noProof="1" smtClean="0"/>
              <a:pPr/>
              <a:t>‹#›</a:t>
            </a:fld>
            <a:endParaRPr lang="en-US" noProof="1"/>
          </a:p>
        </p:txBody>
      </p:sp>
    </p:spTree>
    <p:extLst>
      <p:ext uri="{BB962C8B-B14F-4D97-AF65-F5344CB8AC3E}">
        <p14:creationId xmlns:p14="http://schemas.microsoft.com/office/powerpoint/2010/main" val="897738281"/>
      </p:ext>
    </p:extLst>
  </p:cSld>
  <p:clrMapOvr>
    <a:masterClrMapping/>
  </p:clrMapOvr>
  <p:extLst>
    <p:ext uri="{DCECCB84-F9BA-43D5-87BE-67443E8EF086}">
      <p15:sldGuideLst xmlns:p15="http://schemas.microsoft.com/office/powerpoint/2012/main">
        <p15:guide id="1" pos="128" userDrawn="1">
          <p15:clr>
            <a:srgbClr val="FBAE40"/>
          </p15:clr>
        </p15:guide>
        <p15:guide id="2" pos="6784" userDrawn="1">
          <p15:clr>
            <a:srgbClr val="FBAE40"/>
          </p15:clr>
        </p15:guide>
        <p15:guide id="3" orient="horz" pos="162" userDrawn="1">
          <p15:clr>
            <a:srgbClr val="FBAE40"/>
          </p15:clr>
        </p15:guide>
        <p15:guide id="4" orient="horz" pos="408" userDrawn="1">
          <p15:clr>
            <a:srgbClr val="FBAE40"/>
          </p15:clr>
        </p15:guide>
        <p15:guide id="5" orient="horz" pos="654" userDrawn="1">
          <p15:clr>
            <a:srgbClr val="FBAE40"/>
          </p15:clr>
        </p15:guide>
        <p15:guide id="6" orient="horz" pos="816" userDrawn="1">
          <p15:clr>
            <a:srgbClr val="FBAE40"/>
          </p15:clr>
        </p15:guide>
        <p15:guide id="7" orient="horz" pos="348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6" name="Logo">
            <a:extLst>
              <a:ext uri="{FF2B5EF4-FFF2-40B4-BE49-F238E27FC236}">
                <a16:creationId xmlns:a16="http://schemas.microsoft.com/office/drawing/2014/main" id="{F38A617B-35DF-43CE-B5F7-67FA9A7F2474}"/>
              </a:ext>
            </a:extLst>
          </p:cNvPr>
          <p:cNvPicPr>
            <a:picLocks noSelect="1"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9779054" y="5676108"/>
            <a:ext cx="1015200" cy="276683"/>
          </a:xfrm>
          <a:prstGeom prst="rect">
            <a:avLst/>
          </a:prstGeom>
        </p:spPr>
      </p:pic>
      <p:sp>
        <p:nvSpPr>
          <p:cNvPr id="2" name="Title Placeholder 1"/>
          <p:cNvSpPr>
            <a:spLocks noGrp="1"/>
          </p:cNvSpPr>
          <p:nvPr>
            <p:ph type="title"/>
          </p:nvPr>
        </p:nvSpPr>
        <p:spPr>
          <a:xfrm>
            <a:off x="205200" y="648000"/>
            <a:ext cx="10558800" cy="388800"/>
          </a:xfrm>
          <a:prstGeom prst="rect">
            <a:avLst/>
          </a:prstGeom>
        </p:spPr>
        <p:txBody>
          <a:bodyPr vert="horz" lIns="0" tIns="0" rIns="0" bIns="0" rtlCol="0" anchor="t" anchorCtr="0">
            <a:noAutofit/>
          </a:bodyPr>
          <a:lstStyle/>
          <a:p>
            <a:r>
              <a:rPr lang="en-US" noProof="1"/>
              <a:t>Add Slide Title</a:t>
            </a:r>
          </a:p>
        </p:txBody>
      </p:sp>
      <p:sp>
        <p:nvSpPr>
          <p:cNvPr id="3" name="Text Placeholder 2"/>
          <p:cNvSpPr>
            <a:spLocks noGrp="1"/>
          </p:cNvSpPr>
          <p:nvPr>
            <p:ph type="body" idx="1"/>
          </p:nvPr>
        </p:nvSpPr>
        <p:spPr>
          <a:xfrm>
            <a:off x="205200" y="1296000"/>
            <a:ext cx="10558800" cy="4240800"/>
          </a:xfrm>
          <a:prstGeom prst="rect">
            <a:avLst/>
          </a:prstGeom>
        </p:spPr>
        <p:txBody>
          <a:bodyPr vert="horz" lIns="0" tIns="0" rIns="0" bIns="0" rtlCol="0">
            <a:noAutofit/>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Slide Number Placeholder 6"/>
          <p:cNvSpPr>
            <a:spLocks noGrp="1"/>
          </p:cNvSpPr>
          <p:nvPr>
            <p:ph type="sldNum" sz="quarter" idx="12"/>
          </p:nvPr>
        </p:nvSpPr>
        <p:spPr>
          <a:xfrm>
            <a:off x="205200" y="5666400"/>
            <a:ext cx="288290" cy="410210"/>
          </a:xfrm>
          <a:prstGeom prst="rect">
            <a:avLst/>
          </a:prstGeom>
        </p:spPr>
        <p:txBody>
          <a:bodyPr vert="horz" lIns="0" tIns="0" rIns="0" bIns="0" rtlCol="0" anchor="t"/>
          <a:lstStyle>
            <a:lvl1pPr algn="l">
              <a:defRPr sz="1200">
                <a:solidFill>
                  <a:srgbClr val="999FA6"/>
                </a:solidFill>
                <a:latin typeface="+mn-lt"/>
              </a:defRPr>
            </a:lvl1pPr>
          </a:lstStyle>
          <a:p>
            <a:fld id="{4898AEC0-503E-4FA4-859C-D0F72D6E3F79}" type="slidenum">
              <a:rPr lang="en-US" noProof="1" dirty="0" smtClean="0"/>
              <a:pPr/>
              <a:t>‹#›</a:t>
            </a:fld>
            <a:endParaRPr lang="en-US" noProof="1"/>
          </a:p>
        </p:txBody>
      </p:sp>
      <p:sp>
        <p:nvSpPr>
          <p:cNvPr id="14" name="Bosch_footer_1">
            <a:extLst>
              <a:ext uri="{FF2B5EF4-FFF2-40B4-BE49-F238E27FC236}">
                <a16:creationId xmlns:a16="http://schemas.microsoft.com/office/drawing/2014/main" id="{179AD5EC-CEF2-4193-998B-D730BC74E01B}"/>
              </a:ext>
            </a:extLst>
          </p:cNvPr>
          <p:cNvSpPr txBox="1"/>
          <p:nvPr userDrawn="1"/>
        </p:nvSpPr>
        <p:spPr>
          <a:xfrm>
            <a:off x="547200" y="5688000"/>
            <a:ext cx="9126000" cy="107950"/>
          </a:xfrm>
          <a:prstGeom prst="rect">
            <a:avLst/>
          </a:prstGeom>
          <a:noFill/>
        </p:spPr>
        <p:txBody>
          <a:bodyPr wrap="square" lIns="0" tIns="0" rIns="0" bIns="0" rtlCol="0">
            <a:noAutofit/>
          </a:bodyPr>
          <a:lstStyle/>
          <a:p>
            <a:pPr marL="0" marR="0" lvl="0" indent="0" algn="l" defTabSz="914400" rtl="0" eaLnBrk="1" fontAlgn="auto" latinLnBrk="0" hangingPunct="1">
              <a:lnSpc>
                <a:spcPct val="107000"/>
              </a:lnSpc>
              <a:spcBef>
                <a:spcPts val="0"/>
              </a:spcBef>
              <a:spcAft>
                <a:spcPts val="100"/>
              </a:spcAft>
              <a:buClrTx/>
              <a:buSzTx/>
              <a:buFontTx/>
              <a:buNone/>
              <a:tabLst/>
              <a:defRPr/>
            </a:pPr>
            <a:r>
              <a:rPr lang="en-US" sz="600" b="1" kern="0" baseline="0" noProof="1">
                <a:solidFill>
                  <a:srgbClr val="D70012"/>
                </a:solidFill>
                <a:latin typeface="+mn-lt"/>
              </a:rPr>
              <a:t>Internal</a:t>
            </a:r>
            <a:r>
              <a:rPr lang="en-US" sz="600" kern="0" baseline="0" noProof="1">
                <a:solidFill>
                  <a:schemeClr val="tx1"/>
                </a:solidFill>
                <a:latin typeface="+mn-lt"/>
              </a:rPr>
              <a:t> | Home Comfort | HC-CW/PAE | 2023-08-21</a:t>
            </a:r>
          </a:p>
          <a:p>
            <a:pPr marR="0" defTabSz="914400" eaLnBrk="1" fontAlgn="auto" latinLnBrk="0" hangingPunct="1">
              <a:lnSpc>
                <a:spcPct val="107000"/>
              </a:lnSpc>
              <a:spcBef>
                <a:spcPts val="0"/>
              </a:spcBef>
              <a:spcAft>
                <a:spcPts val="100"/>
              </a:spcAft>
              <a:buClrTx/>
              <a:buSzTx/>
              <a:buFontTx/>
              <a:buNone/>
              <a:tabLst/>
            </a:pPr>
            <a:endParaRPr kumimoji="0" lang="en-US" sz="600" b="0" i="0" u="none" strike="noStrike" kern="0" cap="none" spc="0" normalizeH="0" baseline="0" noProof="1">
              <a:ln>
                <a:noFill/>
              </a:ln>
              <a:solidFill>
                <a:srgbClr val="000000"/>
              </a:solidFill>
              <a:effectLst/>
              <a:uLnTx/>
              <a:uFillTx/>
              <a:latin typeface="+mn-lt"/>
            </a:endParaRPr>
          </a:p>
        </p:txBody>
      </p:sp>
      <p:sp>
        <p:nvSpPr>
          <p:cNvPr id="8" name="Bosch_footer_2">
            <a:extLst>
              <a:ext uri="{FF2B5EF4-FFF2-40B4-BE49-F238E27FC236}">
                <a16:creationId xmlns:a16="http://schemas.microsoft.com/office/drawing/2014/main" id="{C3D77AD5-379C-4A86-AFCF-32945A0FEE26}"/>
              </a:ext>
            </a:extLst>
          </p:cNvPr>
          <p:cNvSpPr txBox="1"/>
          <p:nvPr userDrawn="1"/>
        </p:nvSpPr>
        <p:spPr>
          <a:xfrm>
            <a:off x="547200" y="5793901"/>
            <a:ext cx="9126000" cy="215900"/>
          </a:xfrm>
          <a:prstGeom prst="rect">
            <a:avLst/>
          </a:prstGeom>
          <a:noFill/>
        </p:spPr>
        <p:txBody>
          <a:bodyPr wrap="square" lIns="0" tIns="0" rIns="0" bIns="0" rtlCol="0">
            <a:noAutofit/>
          </a:bodyPr>
          <a:lstStyle/>
          <a:p>
            <a:pPr>
              <a:lnSpc>
                <a:spcPct val="120000"/>
              </a:lnSpc>
              <a:spcAft>
                <a:spcPts val="100"/>
              </a:spcAft>
            </a:pPr>
            <a:r>
              <a:rPr lang="en-US" sz="600" kern="0" baseline="0" noProof="1">
                <a:solidFill>
                  <a:srgbClr val="B2B3B5"/>
                </a:solidFill>
                <a:latin typeface="+mn-lt"/>
              </a:rPr>
              <a:t>© Bosch Termoteknik Isıtma ve Klima Sanayi Ticaret Anonim Şirketi 2023. All rights reserved, also regarding any disposal, exploitation, reproduction, editing, distribution, as well as in the event of applications for industrial property rights.</a:t>
            </a:r>
          </a:p>
        </p:txBody>
      </p:sp>
      <p:sp>
        <p:nvSpPr>
          <p:cNvPr id="15" name="Bosch_footer_1" hidden="1">
            <a:extLst>
              <a:ext uri="{FF2B5EF4-FFF2-40B4-BE49-F238E27FC236}">
                <a16:creationId xmlns:a16="http://schemas.microsoft.com/office/drawing/2014/main" id="{DB0BF576-A4BE-4521-98AB-F28795DF7BD0}"/>
              </a:ext>
            </a:extLst>
          </p:cNvPr>
          <p:cNvSpPr txBox="1"/>
          <p:nvPr userDrawn="1"/>
        </p:nvSpPr>
        <p:spPr>
          <a:xfrm>
            <a:off x="816069" y="5383543"/>
            <a:ext cx="9154800" cy="108000"/>
          </a:xfrm>
          <a:prstGeom prst="rect">
            <a:avLst/>
          </a:prstGeom>
          <a:noFill/>
        </p:spPr>
        <p:txBody>
          <a:bodyPr wrap="square" lIns="0" tIns="0" rIns="0" bIns="0" rtlCol="0">
            <a:noAutofit/>
          </a:bodyPr>
          <a:lstStyle/>
          <a:p>
            <a:pPr marL="0" marR="0" lvl="0" indent="0" algn="l" defTabSz="914400" rtl="0" eaLnBrk="1" fontAlgn="auto" latinLnBrk="0" hangingPunct="1">
              <a:lnSpc>
                <a:spcPct val="107000"/>
              </a:lnSpc>
              <a:spcBef>
                <a:spcPts val="0"/>
              </a:spcBef>
              <a:spcAft>
                <a:spcPts val="100"/>
              </a:spcAft>
              <a:buClrTx/>
              <a:buSzTx/>
              <a:buFontTx/>
              <a:buNone/>
              <a:tabLst/>
              <a:defRPr/>
            </a:pPr>
            <a:r>
              <a:rPr lang="en-US" sz="600" b="1" kern="0" baseline="0" noProof="1">
                <a:solidFill>
                  <a:srgbClr val="D70012"/>
                </a:solidFill>
              </a:rPr>
              <a:t>%confidentiality%</a:t>
            </a:r>
            <a:r>
              <a:rPr lang="en-US" sz="600" kern="0" baseline="0" noProof="1">
                <a:solidFill>
                  <a:schemeClr val="tx1"/>
                </a:solidFill>
              </a:rPr>
              <a:t>%businessunit%%departmentshort%%dateformat%</a:t>
            </a:r>
          </a:p>
        </p:txBody>
      </p:sp>
      <p:sp>
        <p:nvSpPr>
          <p:cNvPr id="9" name="Bosch_footer_2" hidden="1">
            <a:extLst>
              <a:ext uri="{FF2B5EF4-FFF2-40B4-BE49-F238E27FC236}">
                <a16:creationId xmlns:a16="http://schemas.microsoft.com/office/drawing/2014/main" id="{E897C98A-4665-443F-B1CF-E9B71E9916EC}"/>
              </a:ext>
            </a:extLst>
          </p:cNvPr>
          <p:cNvSpPr txBox="1"/>
          <p:nvPr userDrawn="1"/>
        </p:nvSpPr>
        <p:spPr>
          <a:xfrm>
            <a:off x="593090" y="5748656"/>
            <a:ext cx="9152890" cy="215900"/>
          </a:xfrm>
          <a:prstGeom prst="rect">
            <a:avLst/>
          </a:prstGeom>
          <a:noFill/>
        </p:spPr>
        <p:txBody>
          <a:bodyPr wrap="square" lIns="0" tIns="0" rIns="0" bIns="0" rtlCol="0">
            <a:noAutofit/>
          </a:bodyPr>
          <a:lstStyle/>
          <a:p>
            <a:pPr>
              <a:lnSpc>
                <a:spcPct val="120000"/>
              </a:lnSpc>
              <a:spcAft>
                <a:spcPts val="100"/>
              </a:spcAft>
            </a:pPr>
            <a:r>
              <a:rPr lang="en-US" sz="600" kern="0" baseline="0" noProof="1">
                <a:solidFill>
                  <a:schemeClr val="tx1"/>
                </a:solidFill>
              </a:rPr>
              <a:t>%repositoryremark%</a:t>
            </a:r>
            <a:r>
              <a:rPr lang="en-US" sz="600" kern="0" baseline="0" noProof="1">
                <a:solidFill>
                  <a:srgbClr val="B2B3B5"/>
                </a:solidFill>
              </a:rPr>
              <a:t>%copyright%</a:t>
            </a:r>
          </a:p>
        </p:txBody>
      </p:sp>
      <p:sp>
        <p:nvSpPr>
          <p:cNvPr id="13" name="AttachmentRemark" hidden="1">
            <a:extLst>
              <a:ext uri="{FF2B5EF4-FFF2-40B4-BE49-F238E27FC236}">
                <a16:creationId xmlns:a16="http://schemas.microsoft.com/office/drawing/2014/main" id="{F41551A9-D6BA-431A-8DBF-55BA472D9657}"/>
              </a:ext>
            </a:extLst>
          </p:cNvPr>
          <p:cNvSpPr>
            <a:spLocks/>
          </p:cNvSpPr>
          <p:nvPr userDrawn="1"/>
        </p:nvSpPr>
        <p:spPr>
          <a:xfrm>
            <a:off x="9224010" y="259080"/>
            <a:ext cx="1691640" cy="777240"/>
          </a:xfrm>
          <a:prstGeom prst="rect">
            <a:avLst/>
          </a:prstGeom>
          <a:noFill/>
          <a:ln w="0" cap="flat" cmpd="sng" algn="ctr">
            <a:noFill/>
            <a:prstDash val="solid"/>
          </a:ln>
          <a:effectLst/>
        </p:spPr>
        <p:txBody>
          <a:bodyPr wrap="square" lIns="0" tIns="17779" rIns="0" bIns="0" rtlCol="0" anchor="t">
            <a:normAutofit/>
          </a:bodyPr>
          <a:lstStyle/>
          <a:p>
            <a:pPr rtl="0">
              <a:lnSpc>
                <a:spcPts val="900"/>
              </a:lnSpc>
            </a:pPr>
            <a:r>
              <a:rPr lang="en-US" sz="550" b="0" i="0" u="none" strike="noStrike" kern="0" baseline="0" noProof="1">
                <a:solidFill>
                  <a:srgbClr val="000000"/>
                </a:solidFill>
                <a:latin typeface="+mn-lt"/>
              </a:rPr>
              <a:t>%attachmentremark% </a:t>
            </a:r>
          </a:p>
        </p:txBody>
      </p:sp>
      <p:pic>
        <p:nvPicPr>
          <p:cNvPr id="12" name="SuperGraphic">
            <a:extLst>
              <a:ext uri="{FF2B5EF4-FFF2-40B4-BE49-F238E27FC236}">
                <a16:creationId xmlns:a16="http://schemas.microsoft.com/office/drawing/2014/main" id="{1E0562BC-DD12-4C96-A115-D2D70EC1366D}"/>
              </a:ext>
            </a:extLst>
          </p:cNvPr>
          <p:cNvPicPr>
            <a:picLocks noSelect="1"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0" y="6102000"/>
            <a:ext cx="10969200" cy="68556"/>
          </a:xfrm>
          <a:prstGeom prst="rect">
            <a:avLst/>
          </a:prstGeom>
        </p:spPr>
      </p:pic>
    </p:spTree>
    <p:extLst>
      <p:ext uri="{BB962C8B-B14F-4D97-AF65-F5344CB8AC3E}">
        <p14:creationId xmlns:p14="http://schemas.microsoft.com/office/powerpoint/2010/main" val="851553184"/>
      </p:ext>
    </p:extLst>
  </p:cSld>
  <p:clrMap bg1="lt1" tx1="dk1" bg2="lt2" tx2="dk2" accent1="accent1" accent2="accent2" accent3="accent3" accent4="accent4" accent5="accent5" accent6="accent6" hlink="hlink" folHlink="folHlink"/>
  <p:sldLayoutIdLst>
    <p:sldLayoutId id="2147483748" r:id="rId1"/>
    <p:sldLayoutId id="2147483710" r:id="rId2"/>
    <p:sldLayoutId id="2147483713" r:id="rId3"/>
    <p:sldLayoutId id="2147483749" r:id="rId4"/>
    <p:sldLayoutId id="2147483750" r:id="rId5"/>
    <p:sldLayoutId id="2147483751" r:id="rId6"/>
    <p:sldLayoutId id="2147483752" r:id="rId7"/>
    <p:sldLayoutId id="2147483753" r:id="rId8"/>
    <p:sldLayoutId id="2147483746" r:id="rId9"/>
    <p:sldLayoutId id="2147483744" r:id="rId10"/>
    <p:sldLayoutId id="2147483724" r:id="rId11"/>
    <p:sldLayoutId id="2147483726" r:id="rId12"/>
    <p:sldLayoutId id="2147483727" r:id="rId13"/>
    <p:sldLayoutId id="2147483728" r:id="rId14"/>
    <p:sldLayoutId id="2147483729" r:id="rId15"/>
    <p:sldLayoutId id="2147483745" r:id="rId16"/>
    <p:sldLayoutId id="2147483723" r:id="rId17"/>
    <p:sldLayoutId id="2147483734" r:id="rId18"/>
    <p:sldLayoutId id="2147483754" r:id="rId19"/>
  </p:sldLayoutIdLst>
  <p:hf hdr="0" ftr="0" dt="0"/>
  <p:txStyles>
    <p:titleStyle>
      <a:lvl1pPr algn="l" defTabSz="914333" rtl="0" eaLnBrk="1" latinLnBrk="0" hangingPunct="1">
        <a:lnSpc>
          <a:spcPct val="89000"/>
        </a:lnSpc>
        <a:spcBef>
          <a:spcPct val="0"/>
        </a:spcBef>
        <a:buNone/>
        <a:defRPr sz="2800" kern="1200">
          <a:solidFill>
            <a:schemeClr val="accent1"/>
          </a:solidFill>
          <a:latin typeface="+mj-lt"/>
          <a:ea typeface="+mj-ea"/>
          <a:cs typeface="+mj-cs"/>
        </a:defRPr>
      </a:lvl1pPr>
    </p:titleStyle>
    <p:bodyStyle>
      <a:lvl1pPr marL="230400" indent="-230400" algn="l" defTabSz="914333" rtl="0" eaLnBrk="1" latinLnBrk="0" hangingPunct="1">
        <a:lnSpc>
          <a:spcPct val="107000"/>
        </a:lnSpc>
        <a:spcBef>
          <a:spcPts val="500"/>
        </a:spcBef>
        <a:buFont typeface="Wingdings" panose="05000000000000000000" pitchFamily="2" charset="2"/>
        <a:buChar char="§"/>
        <a:defRPr sz="1800" kern="1200">
          <a:solidFill>
            <a:schemeClr val="tx1"/>
          </a:solidFill>
          <a:latin typeface="+mn-lt"/>
          <a:ea typeface="+mn-ea"/>
          <a:cs typeface="+mn-cs"/>
        </a:defRPr>
      </a:lvl1pPr>
      <a:lvl2pPr marL="687600" indent="-230400" algn="l" defTabSz="914333" rtl="0" eaLnBrk="1" latinLnBrk="0" hangingPunct="1">
        <a:lnSpc>
          <a:spcPct val="103000"/>
        </a:lnSpc>
        <a:spcBef>
          <a:spcPts val="500"/>
        </a:spcBef>
        <a:buFont typeface="Symbol" panose="05050102010706020507" pitchFamily="18" charset="2"/>
        <a:buChar char="-"/>
        <a:defRPr sz="1600" kern="1200">
          <a:solidFill>
            <a:schemeClr val="tx1"/>
          </a:solidFill>
          <a:latin typeface="+mn-lt"/>
          <a:ea typeface="+mn-ea"/>
          <a:cs typeface="+mn-cs"/>
        </a:defRPr>
      </a:lvl2pPr>
      <a:lvl3pPr marL="1144800" indent="-230400" algn="l" defTabSz="914333" rtl="0" eaLnBrk="1" latinLnBrk="0" hangingPunct="1">
        <a:lnSpc>
          <a:spcPct val="102000"/>
        </a:lnSpc>
        <a:spcBef>
          <a:spcPts val="500"/>
        </a:spcBef>
        <a:buFont typeface="Symbol" panose="05050102010706020507" pitchFamily="18" charset="2"/>
        <a:buChar char="-"/>
        <a:defRPr sz="1400" kern="1200">
          <a:solidFill>
            <a:schemeClr val="tx1"/>
          </a:solidFill>
          <a:latin typeface="+mn-lt"/>
          <a:ea typeface="+mn-ea"/>
          <a:cs typeface="+mn-cs"/>
        </a:defRPr>
      </a:lvl3pPr>
      <a:lvl4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4pPr>
      <a:lvl5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5pPr>
      <a:lvl6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6pPr>
      <a:lvl7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7pPr>
      <a:lvl8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8pPr>
      <a:lvl9pPr marL="1602000" indent="-230400" algn="l" defTabSz="914333" rtl="0" eaLnBrk="1" latinLnBrk="0" hangingPunct="1">
        <a:lnSpc>
          <a:spcPct val="103000"/>
        </a:lnSpc>
        <a:spcBef>
          <a:spcPts val="500"/>
        </a:spcBef>
        <a:buFont typeface="Bosch Office Sans" pitchFamily="2" charset="0"/>
        <a:buChar char="‒"/>
        <a:defRPr sz="1300" kern="1200" baseline="0">
          <a:solidFill>
            <a:schemeClr val="tx1"/>
          </a:solidFill>
          <a:latin typeface="+mn-lt"/>
          <a:ea typeface="+mn-ea"/>
          <a:cs typeface="+mn-cs"/>
        </a:defRPr>
      </a:lvl9pPr>
    </p:bodyStyle>
    <p:otherStyle>
      <a:defPPr>
        <a:defRPr lang="de-DE"/>
      </a:defPPr>
      <a:lvl1pPr marL="0" algn="l" defTabSz="914333" rtl="0" eaLnBrk="1" latinLnBrk="0" hangingPunct="1">
        <a:defRPr sz="1800" kern="1200">
          <a:solidFill>
            <a:schemeClr val="tx1"/>
          </a:solidFill>
          <a:latin typeface="+mn-lt"/>
          <a:ea typeface="+mn-ea"/>
          <a:cs typeface="+mn-cs"/>
        </a:defRPr>
      </a:lvl1pPr>
      <a:lvl2pPr marL="457166" algn="l" defTabSz="914333" rtl="0" eaLnBrk="1" latinLnBrk="0" hangingPunct="1">
        <a:defRPr sz="1800" kern="1200">
          <a:solidFill>
            <a:schemeClr val="tx1"/>
          </a:solidFill>
          <a:latin typeface="+mn-lt"/>
          <a:ea typeface="+mn-ea"/>
          <a:cs typeface="+mn-cs"/>
        </a:defRPr>
      </a:lvl2pPr>
      <a:lvl3pPr marL="914333" algn="l" defTabSz="914333" rtl="0" eaLnBrk="1" latinLnBrk="0" hangingPunct="1">
        <a:defRPr sz="1800" kern="1200">
          <a:solidFill>
            <a:schemeClr val="tx1"/>
          </a:solidFill>
          <a:latin typeface="+mn-lt"/>
          <a:ea typeface="+mn-ea"/>
          <a:cs typeface="+mn-cs"/>
        </a:defRPr>
      </a:lvl3pPr>
      <a:lvl4pPr marL="1371499" algn="l" defTabSz="914333" rtl="0" eaLnBrk="1" latinLnBrk="0" hangingPunct="1">
        <a:defRPr sz="1800" kern="1200">
          <a:solidFill>
            <a:schemeClr val="tx1"/>
          </a:solidFill>
          <a:latin typeface="+mn-lt"/>
          <a:ea typeface="+mn-ea"/>
          <a:cs typeface="+mn-cs"/>
        </a:defRPr>
      </a:lvl4pPr>
      <a:lvl5pPr marL="1828665" algn="l" defTabSz="914333" rtl="0" eaLnBrk="1" latinLnBrk="0" hangingPunct="1">
        <a:defRPr sz="1800" kern="1200">
          <a:solidFill>
            <a:schemeClr val="tx1"/>
          </a:solidFill>
          <a:latin typeface="+mn-lt"/>
          <a:ea typeface="+mn-ea"/>
          <a:cs typeface="+mn-cs"/>
        </a:defRPr>
      </a:lvl5pPr>
      <a:lvl6pPr marL="2285832" algn="l" defTabSz="914333" rtl="0" eaLnBrk="1" latinLnBrk="0" hangingPunct="1">
        <a:defRPr sz="1800" kern="1200">
          <a:solidFill>
            <a:schemeClr val="tx1"/>
          </a:solidFill>
          <a:latin typeface="+mn-lt"/>
          <a:ea typeface="+mn-ea"/>
          <a:cs typeface="+mn-cs"/>
        </a:defRPr>
      </a:lvl6pPr>
      <a:lvl7pPr marL="2742998" algn="l" defTabSz="914333" rtl="0" eaLnBrk="1" latinLnBrk="0" hangingPunct="1">
        <a:defRPr sz="1800" kern="1200">
          <a:solidFill>
            <a:schemeClr val="tx1"/>
          </a:solidFill>
          <a:latin typeface="+mn-lt"/>
          <a:ea typeface="+mn-ea"/>
          <a:cs typeface="+mn-cs"/>
        </a:defRPr>
      </a:lvl7pPr>
      <a:lvl8pPr marL="3200165" algn="l" defTabSz="914333" rtl="0" eaLnBrk="1" latinLnBrk="0" hangingPunct="1">
        <a:defRPr sz="1800" kern="1200">
          <a:solidFill>
            <a:schemeClr val="tx1"/>
          </a:solidFill>
          <a:latin typeface="+mn-lt"/>
          <a:ea typeface="+mn-ea"/>
          <a:cs typeface="+mn-cs"/>
        </a:defRPr>
      </a:lvl8pPr>
      <a:lvl9pPr marL="3657332" algn="l" defTabSz="914333"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17.xml"/><Relationship Id="rId5" Type="http://schemas.microsoft.com/office/2007/relationships/hdphoto" Target="../media/hdphoto2.wdp"/><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CFE489F-B79B-B41E-9188-CF2F85558E7C}"/>
              </a:ext>
            </a:extLst>
          </p:cNvPr>
          <p:cNvSpPr>
            <a:spLocks noGrp="1"/>
          </p:cNvSpPr>
          <p:nvPr>
            <p:ph type="ctrTitle"/>
          </p:nvPr>
        </p:nvSpPr>
        <p:spPr/>
        <p:txBody>
          <a:bodyPr>
            <a:normAutofit/>
          </a:bodyPr>
          <a:lstStyle/>
          <a:p>
            <a:r>
              <a:rPr lang="tr-TR" dirty="0" err="1"/>
              <a:t>Operation</a:t>
            </a:r>
            <a:r>
              <a:rPr lang="tr-TR" dirty="0"/>
              <a:t> </a:t>
            </a:r>
            <a:r>
              <a:rPr lang="tr-TR" dirty="0" err="1"/>
              <a:t>modes</a:t>
            </a:r>
            <a:r>
              <a:rPr lang="tr-TR" dirty="0"/>
              <a:t> at </a:t>
            </a:r>
            <a:br>
              <a:rPr lang="tr-TR" dirty="0"/>
            </a:br>
            <a:r>
              <a:rPr lang="tr-TR" dirty="0"/>
              <a:t>VRF </a:t>
            </a:r>
            <a:r>
              <a:rPr lang="tr-TR" dirty="0" err="1"/>
              <a:t>air</a:t>
            </a:r>
            <a:r>
              <a:rPr lang="tr-TR" dirty="0"/>
              <a:t> </a:t>
            </a:r>
            <a:r>
              <a:rPr lang="tr-TR" dirty="0" err="1"/>
              <a:t>conditioning</a:t>
            </a:r>
            <a:r>
              <a:rPr lang="tr-TR" dirty="0"/>
              <a:t> </a:t>
            </a:r>
            <a:r>
              <a:rPr lang="tr-TR" dirty="0" err="1"/>
              <a:t>systems</a:t>
            </a:r>
            <a:endParaRPr lang="en-US" dirty="0"/>
          </a:p>
        </p:txBody>
      </p:sp>
      <p:sp>
        <p:nvSpPr>
          <p:cNvPr id="9" name="Text Placeholder 8">
            <a:extLst>
              <a:ext uri="{FF2B5EF4-FFF2-40B4-BE49-F238E27FC236}">
                <a16:creationId xmlns:a16="http://schemas.microsoft.com/office/drawing/2014/main" id="{16C5FF59-F2EC-2197-AF3B-B264E0728DB6}"/>
              </a:ext>
            </a:extLst>
          </p:cNvPr>
          <p:cNvSpPr>
            <a:spLocks noGrp="1"/>
          </p:cNvSpPr>
          <p:nvPr>
            <p:ph type="body" sz="quarter" idx="1"/>
          </p:nvPr>
        </p:nvSpPr>
        <p:spPr/>
        <p:txBody>
          <a:bodyPr>
            <a:normAutofit/>
          </a:bodyPr>
          <a:lstStyle/>
          <a:p>
            <a:r>
              <a:rPr lang="tr-TR" dirty="0"/>
              <a:t>Product Information</a:t>
            </a:r>
            <a:endParaRPr lang="en-US" dirty="0"/>
          </a:p>
        </p:txBody>
      </p:sp>
    </p:spTree>
    <p:extLst>
      <p:ext uri="{BB962C8B-B14F-4D97-AF65-F5344CB8AC3E}">
        <p14:creationId xmlns:p14="http://schemas.microsoft.com/office/powerpoint/2010/main" val="2694826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09C25-1B4D-70E7-841A-5A0A83109D83}"/>
              </a:ext>
            </a:extLst>
          </p:cNvPr>
          <p:cNvSpPr>
            <a:spLocks noGrp="1"/>
          </p:cNvSpPr>
          <p:nvPr>
            <p:ph type="title"/>
          </p:nvPr>
        </p:nvSpPr>
        <p:spPr/>
        <p:txBody>
          <a:bodyPr/>
          <a:lstStyle/>
          <a:p>
            <a:r>
              <a:rPr lang="tr-TR" dirty="0"/>
              <a:t>First On </a:t>
            </a:r>
            <a:r>
              <a:rPr lang="tr-TR" dirty="0" err="1"/>
              <a:t>Priority</a:t>
            </a:r>
            <a:endParaRPr lang="en-US" dirty="0"/>
          </a:p>
        </p:txBody>
      </p:sp>
      <p:sp>
        <p:nvSpPr>
          <p:cNvPr id="3" name="Text Placeholder 2">
            <a:extLst>
              <a:ext uri="{FF2B5EF4-FFF2-40B4-BE49-F238E27FC236}">
                <a16:creationId xmlns:a16="http://schemas.microsoft.com/office/drawing/2014/main" id="{ACB2FDF2-518E-2A03-FE63-EEA4B17E7948}"/>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33CB8756-2C07-BA9D-B19C-1893F61345F4}"/>
              </a:ext>
            </a:extLst>
          </p:cNvPr>
          <p:cNvSpPr>
            <a:spLocks noGrp="1"/>
          </p:cNvSpPr>
          <p:nvPr>
            <p:ph sz="quarter" idx="1"/>
          </p:nvPr>
        </p:nvSpPr>
        <p:spPr>
          <a:xfrm>
            <a:off x="205200" y="1296000"/>
            <a:ext cx="5800184" cy="4240800"/>
          </a:xfrm>
        </p:spPr>
        <p:txBody>
          <a:bodyPr/>
          <a:lstStyle/>
          <a:p>
            <a:r>
              <a:rPr lang="tr-TR" sz="1400" dirty="0" err="1"/>
              <a:t>In</a:t>
            </a:r>
            <a:r>
              <a:rPr lang="tr-TR" sz="1400" dirty="0"/>
              <a:t> </a:t>
            </a:r>
            <a:r>
              <a:rPr lang="tr-TR" sz="1400" dirty="0" err="1"/>
              <a:t>this</a:t>
            </a:r>
            <a:r>
              <a:rPr lang="tr-TR" sz="1400" dirty="0"/>
              <a:t> </a:t>
            </a:r>
            <a:r>
              <a:rPr lang="tr-TR" sz="1400" dirty="0" err="1"/>
              <a:t>mode</a:t>
            </a:r>
            <a:r>
              <a:rPr lang="tr-TR" sz="1400" dirty="0"/>
              <a:t>, t</a:t>
            </a:r>
            <a:r>
              <a:rPr lang="en-US" sz="1400" dirty="0"/>
              <a:t>he outdoor unit</a:t>
            </a:r>
            <a:r>
              <a:rPr lang="tr-TR" sz="1400" dirty="0"/>
              <a:t> </a:t>
            </a:r>
            <a:r>
              <a:rPr lang="en-US" sz="1400" dirty="0"/>
              <a:t>will operate in the mode of the indoor unit </a:t>
            </a:r>
            <a:r>
              <a:rPr lang="tr-TR" sz="1400" dirty="0" err="1"/>
              <a:t>which</a:t>
            </a:r>
            <a:r>
              <a:rPr lang="tr-TR" sz="1400" dirty="0"/>
              <a:t> is </a:t>
            </a:r>
            <a:r>
              <a:rPr lang="tr-TR" sz="1400" dirty="0" err="1"/>
              <a:t>turned</a:t>
            </a:r>
            <a:r>
              <a:rPr lang="tr-TR" sz="1400" dirty="0"/>
              <a:t> on at </a:t>
            </a:r>
            <a:r>
              <a:rPr lang="tr-TR" sz="1400" dirty="0" err="1"/>
              <a:t>first</a:t>
            </a:r>
            <a:r>
              <a:rPr lang="tr-TR" sz="1400" dirty="0"/>
              <a:t> for </a:t>
            </a:r>
            <a:r>
              <a:rPr lang="tr-TR" sz="1400" dirty="0" err="1"/>
              <a:t>cooling</a:t>
            </a:r>
            <a:r>
              <a:rPr lang="tr-TR" sz="1400" dirty="0"/>
              <a:t> </a:t>
            </a:r>
            <a:r>
              <a:rPr lang="tr-TR" sz="1400" dirty="0" err="1"/>
              <a:t>or</a:t>
            </a:r>
            <a:r>
              <a:rPr lang="tr-TR" sz="1400" dirty="0"/>
              <a:t> Heating.</a:t>
            </a:r>
          </a:p>
          <a:p>
            <a:endParaRPr lang="tr-TR" sz="1400" dirty="0"/>
          </a:p>
        </p:txBody>
      </p:sp>
      <p:sp>
        <p:nvSpPr>
          <p:cNvPr id="5" name="Slide Number Placeholder 4">
            <a:extLst>
              <a:ext uri="{FF2B5EF4-FFF2-40B4-BE49-F238E27FC236}">
                <a16:creationId xmlns:a16="http://schemas.microsoft.com/office/drawing/2014/main" id="{D4C0C15F-61E4-6625-8233-3D3D491641B8}"/>
              </a:ext>
            </a:extLst>
          </p:cNvPr>
          <p:cNvSpPr>
            <a:spLocks noGrp="1"/>
          </p:cNvSpPr>
          <p:nvPr>
            <p:ph type="sldNum" sz="quarter" idx="12"/>
          </p:nvPr>
        </p:nvSpPr>
        <p:spPr/>
        <p:txBody>
          <a:bodyPr/>
          <a:lstStyle/>
          <a:p>
            <a:fld id="{4898AEC0-503E-4FA4-859C-D0F72D6E3F79}" type="slidenum">
              <a:rPr lang="en-US" noProof="1" smtClean="0"/>
              <a:pPr/>
              <a:t>10</a:t>
            </a:fld>
            <a:endParaRPr lang="en-US" noProof="1"/>
          </a:p>
        </p:txBody>
      </p:sp>
      <p:grpSp>
        <p:nvGrpSpPr>
          <p:cNvPr id="6" name="Group 5">
            <a:extLst>
              <a:ext uri="{FF2B5EF4-FFF2-40B4-BE49-F238E27FC236}">
                <a16:creationId xmlns:a16="http://schemas.microsoft.com/office/drawing/2014/main" id="{DEEE69B6-D231-EB30-5732-180AE3E99673}"/>
              </a:ext>
            </a:extLst>
          </p:cNvPr>
          <p:cNvGrpSpPr/>
          <p:nvPr/>
        </p:nvGrpSpPr>
        <p:grpSpPr>
          <a:xfrm>
            <a:off x="8584960" y="161382"/>
            <a:ext cx="1803379" cy="944862"/>
            <a:chOff x="1061484" y="4069973"/>
            <a:chExt cx="1803379" cy="944862"/>
          </a:xfrm>
        </p:grpSpPr>
        <p:sp>
          <p:nvSpPr>
            <p:cNvPr id="7" name="文本框 21">
              <a:extLst>
                <a:ext uri="{FF2B5EF4-FFF2-40B4-BE49-F238E27FC236}">
                  <a16:creationId xmlns:a16="http://schemas.microsoft.com/office/drawing/2014/main" id="{54E73CDA-B0C1-49F0-D5C1-973F680F9B34}"/>
                </a:ext>
              </a:extLst>
            </p:cNvPr>
            <p:cNvSpPr txBox="1"/>
            <p:nvPr/>
          </p:nvSpPr>
          <p:spPr>
            <a:xfrm>
              <a:off x="1061484" y="4676281"/>
              <a:ext cx="1803379" cy="338554"/>
            </a:xfrm>
            <a:prstGeom prst="rect">
              <a:avLst/>
            </a:prstGeom>
            <a:noFill/>
          </p:spPr>
          <p:txBody>
            <a:bodyPr wrap="square" rtlCol="0">
              <a:spAutoFit/>
            </a:bodyPr>
            <a:lstStyle/>
            <a:p>
              <a:pPr algn="ctr"/>
              <a:r>
                <a:rPr lang="en-US" altLang="zh-CN" sz="1600" dirty="0">
                  <a:latin typeface="Gotham Book" panose="02000604040000020004" pitchFamily="50" charset="0"/>
                </a:rPr>
                <a:t>First </a:t>
              </a:r>
              <a:r>
                <a:rPr lang="tr-TR" altLang="zh-CN" sz="1600" dirty="0">
                  <a:latin typeface="Gotham Book" panose="02000604040000020004" pitchFamily="50" charset="0"/>
                </a:rPr>
                <a:t>on </a:t>
              </a:r>
              <a:r>
                <a:rPr lang="en-US" altLang="zh-CN" sz="1600" dirty="0">
                  <a:latin typeface="Gotham Book" panose="02000604040000020004" pitchFamily="50" charset="0"/>
                </a:rPr>
                <a:t>priority</a:t>
              </a:r>
            </a:p>
          </p:txBody>
        </p:sp>
        <p:sp>
          <p:nvSpPr>
            <p:cNvPr id="8" name="Graphic 32">
              <a:extLst>
                <a:ext uri="{FF2B5EF4-FFF2-40B4-BE49-F238E27FC236}">
                  <a16:creationId xmlns:a16="http://schemas.microsoft.com/office/drawing/2014/main" id="{23A357E3-991E-4C5A-E54A-CD7F94BD1BEA}"/>
                </a:ext>
              </a:extLst>
            </p:cNvPr>
            <p:cNvSpPr/>
            <p:nvPr/>
          </p:nvSpPr>
          <p:spPr>
            <a:xfrm>
              <a:off x="1721791" y="4069973"/>
              <a:ext cx="579635" cy="584776"/>
            </a:xfrm>
            <a:custGeom>
              <a:avLst/>
              <a:gdLst>
                <a:gd name="connsiteX0" fmla="*/ 660510 w 665639"/>
                <a:gd name="connsiteY0" fmla="*/ 257622 h 630606"/>
                <a:gd name="connsiteX1" fmla="*/ 509232 w 665639"/>
                <a:gd name="connsiteY1" fmla="*/ 408900 h 630606"/>
                <a:gd name="connsiteX2" fmla="*/ 542784 w 665639"/>
                <a:gd name="connsiteY2" fmla="*/ 610208 h 630606"/>
                <a:gd name="connsiteX3" fmla="*/ 536171 w 665639"/>
                <a:gd name="connsiteY3" fmla="*/ 626983 h 630606"/>
                <a:gd name="connsiteX4" fmla="*/ 525503 w 665639"/>
                <a:gd name="connsiteY4" fmla="*/ 630605 h 630606"/>
                <a:gd name="connsiteX5" fmla="*/ 518256 w 665639"/>
                <a:gd name="connsiteY5" fmla="*/ 629036 h 630606"/>
                <a:gd name="connsiteX6" fmla="*/ 332820 w 665639"/>
                <a:gd name="connsiteY6" fmla="*/ 544747 h 630606"/>
                <a:gd name="connsiteX7" fmla="*/ 147384 w 665639"/>
                <a:gd name="connsiteY7" fmla="*/ 629036 h 630606"/>
                <a:gd name="connsiteX8" fmla="*/ 129469 w 665639"/>
                <a:gd name="connsiteY8" fmla="*/ 626983 h 630606"/>
                <a:gd name="connsiteX9" fmla="*/ 122855 w 665639"/>
                <a:gd name="connsiteY9" fmla="*/ 610208 h 630606"/>
                <a:gd name="connsiteX10" fmla="*/ 156407 w 665639"/>
                <a:gd name="connsiteY10" fmla="*/ 408900 h 630606"/>
                <a:gd name="connsiteX11" fmla="*/ 5130 w 665639"/>
                <a:gd name="connsiteY11" fmla="*/ 257622 h 630606"/>
                <a:gd name="connsiteX12" fmla="*/ 837 w 665639"/>
                <a:gd name="connsiteY12" fmla="*/ 239890 h 630606"/>
                <a:gd name="connsiteX13" fmla="*/ 14637 w 665639"/>
                <a:gd name="connsiteY13" fmla="*/ 227956 h 630606"/>
                <a:gd name="connsiteX14" fmla="*/ 216427 w 665639"/>
                <a:gd name="connsiteY14" fmla="*/ 194325 h 630606"/>
                <a:gd name="connsiteX15" fmla="*/ 317458 w 665639"/>
                <a:gd name="connsiteY15" fmla="*/ 9128 h 630606"/>
                <a:gd name="connsiteX16" fmla="*/ 332835 w 665639"/>
                <a:gd name="connsiteY16" fmla="*/ 0 h 630606"/>
                <a:gd name="connsiteX17" fmla="*/ 332837 w 665639"/>
                <a:gd name="connsiteY17" fmla="*/ 0 h 630606"/>
                <a:gd name="connsiteX18" fmla="*/ 348213 w 665639"/>
                <a:gd name="connsiteY18" fmla="*/ 9130 h 630606"/>
                <a:gd name="connsiteX19" fmla="*/ 449215 w 665639"/>
                <a:gd name="connsiteY19" fmla="*/ 194325 h 630606"/>
                <a:gd name="connsiteX20" fmla="*/ 651003 w 665639"/>
                <a:gd name="connsiteY20" fmla="*/ 227956 h 630606"/>
                <a:gd name="connsiteX21" fmla="*/ 664803 w 665639"/>
                <a:gd name="connsiteY21" fmla="*/ 239890 h 630606"/>
                <a:gd name="connsiteX22" fmla="*/ 660510 w 665639"/>
                <a:gd name="connsiteY22" fmla="*/ 257622 h 63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5639" h="630606">
                  <a:moveTo>
                    <a:pt x="660510" y="257622"/>
                  </a:moveTo>
                  <a:lnTo>
                    <a:pt x="509232" y="408900"/>
                  </a:lnTo>
                  <a:lnTo>
                    <a:pt x="542784" y="610208"/>
                  </a:lnTo>
                  <a:cubicBezTo>
                    <a:pt x="543847" y="616593"/>
                    <a:pt x="541305" y="623042"/>
                    <a:pt x="536171" y="626983"/>
                  </a:cubicBezTo>
                  <a:cubicBezTo>
                    <a:pt x="533055" y="629374"/>
                    <a:pt x="529294" y="630605"/>
                    <a:pt x="525503" y="630605"/>
                  </a:cubicBezTo>
                  <a:cubicBezTo>
                    <a:pt x="523044" y="630605"/>
                    <a:pt x="520574" y="630088"/>
                    <a:pt x="518256" y="629036"/>
                  </a:cubicBezTo>
                  <a:lnTo>
                    <a:pt x="332820" y="544747"/>
                  </a:lnTo>
                  <a:lnTo>
                    <a:pt x="147384" y="629036"/>
                  </a:lnTo>
                  <a:cubicBezTo>
                    <a:pt x="141497" y="631711"/>
                    <a:pt x="134607" y="630930"/>
                    <a:pt x="129469" y="626983"/>
                  </a:cubicBezTo>
                  <a:cubicBezTo>
                    <a:pt x="124335" y="623042"/>
                    <a:pt x="121793" y="616593"/>
                    <a:pt x="122855" y="610208"/>
                  </a:cubicBezTo>
                  <a:lnTo>
                    <a:pt x="156407" y="408900"/>
                  </a:lnTo>
                  <a:lnTo>
                    <a:pt x="5130" y="257622"/>
                  </a:lnTo>
                  <a:cubicBezTo>
                    <a:pt x="492" y="252982"/>
                    <a:pt x="-1167" y="246138"/>
                    <a:pt x="837" y="239890"/>
                  </a:cubicBezTo>
                  <a:cubicBezTo>
                    <a:pt x="2838" y="233642"/>
                    <a:pt x="8164" y="229036"/>
                    <a:pt x="14637" y="227956"/>
                  </a:cubicBezTo>
                  <a:lnTo>
                    <a:pt x="216427" y="194325"/>
                  </a:lnTo>
                  <a:lnTo>
                    <a:pt x="317458" y="9128"/>
                  </a:lnTo>
                  <a:cubicBezTo>
                    <a:pt x="320527" y="3500"/>
                    <a:pt x="326424" y="0"/>
                    <a:pt x="332835" y="0"/>
                  </a:cubicBezTo>
                  <a:cubicBezTo>
                    <a:pt x="332835" y="0"/>
                    <a:pt x="332835" y="0"/>
                    <a:pt x="332837" y="0"/>
                  </a:cubicBezTo>
                  <a:cubicBezTo>
                    <a:pt x="339245" y="0"/>
                    <a:pt x="345145" y="3502"/>
                    <a:pt x="348213" y="9130"/>
                  </a:cubicBezTo>
                  <a:lnTo>
                    <a:pt x="449215" y="194325"/>
                  </a:lnTo>
                  <a:lnTo>
                    <a:pt x="651003" y="227956"/>
                  </a:lnTo>
                  <a:cubicBezTo>
                    <a:pt x="657475" y="229036"/>
                    <a:pt x="662802" y="233642"/>
                    <a:pt x="664803" y="239890"/>
                  </a:cubicBezTo>
                  <a:cubicBezTo>
                    <a:pt x="666807" y="246138"/>
                    <a:pt x="665148" y="252982"/>
                    <a:pt x="660510" y="257622"/>
                  </a:cubicBezTo>
                  <a:close/>
                </a:path>
              </a:pathLst>
            </a:custGeom>
            <a:solidFill>
              <a:srgbClr val="007BC0"/>
            </a:solidFill>
            <a:ln w="4366" cap="flat">
              <a:noFill/>
              <a:prstDash val="solid"/>
              <a:miter/>
            </a:ln>
          </p:spPr>
          <p:txBody>
            <a:bodyPr rtlCol="0" anchor="ctr"/>
            <a:lstStyle/>
            <a:p>
              <a:endParaRPr lang="en-US" dirty="0"/>
            </a:p>
          </p:txBody>
        </p:sp>
      </p:grpSp>
      <p:sp>
        <p:nvSpPr>
          <p:cNvPr id="9" name="TextBox 8">
            <a:extLst>
              <a:ext uri="{FF2B5EF4-FFF2-40B4-BE49-F238E27FC236}">
                <a16:creationId xmlns:a16="http://schemas.microsoft.com/office/drawing/2014/main" id="{A39ED3C4-EB6E-9A55-A092-B100707BCF44}"/>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411564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732E7B4E-C4FB-4CCE-69A4-35B0FC9B93F1}"/>
              </a:ext>
            </a:extLst>
          </p:cNvPr>
          <p:cNvSpPr/>
          <p:nvPr/>
        </p:nvSpPr>
        <p:spPr>
          <a:xfrm>
            <a:off x="4151299" y="3422807"/>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17" name="Oval 16">
            <a:extLst>
              <a:ext uri="{FF2B5EF4-FFF2-40B4-BE49-F238E27FC236}">
                <a16:creationId xmlns:a16="http://schemas.microsoft.com/office/drawing/2014/main" id="{0ED08F08-C522-21EE-0393-0E22312D453E}"/>
              </a:ext>
            </a:extLst>
          </p:cNvPr>
          <p:cNvSpPr/>
          <p:nvPr/>
        </p:nvSpPr>
        <p:spPr>
          <a:xfrm>
            <a:off x="4151299" y="2200571"/>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18" name="Oval 17">
            <a:extLst>
              <a:ext uri="{FF2B5EF4-FFF2-40B4-BE49-F238E27FC236}">
                <a16:creationId xmlns:a16="http://schemas.microsoft.com/office/drawing/2014/main" id="{7BA7BB75-0E89-0750-54CB-D9089A43D87D}"/>
              </a:ext>
            </a:extLst>
          </p:cNvPr>
          <p:cNvSpPr/>
          <p:nvPr/>
        </p:nvSpPr>
        <p:spPr>
          <a:xfrm>
            <a:off x="4151299" y="850509"/>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21" name="Oval 20">
            <a:extLst>
              <a:ext uri="{FF2B5EF4-FFF2-40B4-BE49-F238E27FC236}">
                <a16:creationId xmlns:a16="http://schemas.microsoft.com/office/drawing/2014/main" id="{6E0AE120-88AB-4F69-3CE0-7BF6711DDD66}"/>
              </a:ext>
            </a:extLst>
          </p:cNvPr>
          <p:cNvSpPr/>
          <p:nvPr/>
        </p:nvSpPr>
        <p:spPr>
          <a:xfrm>
            <a:off x="7544548" y="3393142"/>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23" name="Oval 22">
            <a:extLst>
              <a:ext uri="{FF2B5EF4-FFF2-40B4-BE49-F238E27FC236}">
                <a16:creationId xmlns:a16="http://schemas.microsoft.com/office/drawing/2014/main" id="{8A99C473-7F0D-04DF-8142-2733C072AD5F}"/>
              </a:ext>
            </a:extLst>
          </p:cNvPr>
          <p:cNvSpPr/>
          <p:nvPr/>
        </p:nvSpPr>
        <p:spPr>
          <a:xfrm>
            <a:off x="7544548" y="2170906"/>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27" name="Oval 26">
            <a:extLst>
              <a:ext uri="{FF2B5EF4-FFF2-40B4-BE49-F238E27FC236}">
                <a16:creationId xmlns:a16="http://schemas.microsoft.com/office/drawing/2014/main" id="{588D71D4-FF45-36E5-B027-BCA05DF9246E}"/>
              </a:ext>
            </a:extLst>
          </p:cNvPr>
          <p:cNvSpPr/>
          <p:nvPr/>
        </p:nvSpPr>
        <p:spPr>
          <a:xfrm>
            <a:off x="7544548" y="820844"/>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13" name="Oval 12">
            <a:extLst>
              <a:ext uri="{FF2B5EF4-FFF2-40B4-BE49-F238E27FC236}">
                <a16:creationId xmlns:a16="http://schemas.microsoft.com/office/drawing/2014/main" id="{75A892BF-BE72-2887-E653-B142A660BC45}"/>
              </a:ext>
            </a:extLst>
          </p:cNvPr>
          <p:cNvSpPr/>
          <p:nvPr/>
        </p:nvSpPr>
        <p:spPr>
          <a:xfrm>
            <a:off x="471811" y="3510821"/>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10" name="Oval 9">
            <a:extLst>
              <a:ext uri="{FF2B5EF4-FFF2-40B4-BE49-F238E27FC236}">
                <a16:creationId xmlns:a16="http://schemas.microsoft.com/office/drawing/2014/main" id="{47DD4548-71AA-6AF2-BEC6-9AE4BCA226A3}"/>
              </a:ext>
            </a:extLst>
          </p:cNvPr>
          <p:cNvSpPr/>
          <p:nvPr/>
        </p:nvSpPr>
        <p:spPr>
          <a:xfrm>
            <a:off x="471811" y="2288585"/>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7" name="Oval 6">
            <a:extLst>
              <a:ext uri="{FF2B5EF4-FFF2-40B4-BE49-F238E27FC236}">
                <a16:creationId xmlns:a16="http://schemas.microsoft.com/office/drawing/2014/main" id="{87DA15F7-B1D3-3E6A-868C-82FCBC29F0A4}"/>
              </a:ext>
            </a:extLst>
          </p:cNvPr>
          <p:cNvSpPr/>
          <p:nvPr/>
        </p:nvSpPr>
        <p:spPr>
          <a:xfrm>
            <a:off x="471811" y="938523"/>
            <a:ext cx="2743200" cy="182880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2700000" scaled="1"/>
            <a:tileRect/>
          </a:gradFill>
          <a:ln w="9525" cap="flat" cmpd="sng" algn="ctr">
            <a:noFill/>
            <a:prstDash val="solid"/>
          </a:ln>
          <a:effectLst>
            <a:softEdge rad="317500"/>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2" name="Text Placeholder 1">
            <a:extLst>
              <a:ext uri="{FF2B5EF4-FFF2-40B4-BE49-F238E27FC236}">
                <a16:creationId xmlns:a16="http://schemas.microsoft.com/office/drawing/2014/main" id="{49A9A887-130B-5465-C83B-275429940500}"/>
              </a:ext>
            </a:extLst>
          </p:cNvPr>
          <p:cNvSpPr>
            <a:spLocks noGrp="1"/>
          </p:cNvSpPr>
          <p:nvPr>
            <p:ph type="body" sz="quarter" idx="15"/>
          </p:nvPr>
        </p:nvSpPr>
        <p:spPr/>
        <p:txBody>
          <a:bodyPr/>
          <a:lstStyle/>
          <a:p>
            <a:r>
              <a:rPr lang="tr-TR" dirty="0"/>
              <a:t>VRF </a:t>
            </a:r>
            <a:r>
              <a:rPr lang="tr-TR" dirty="0" err="1"/>
              <a:t>air</a:t>
            </a:r>
            <a:r>
              <a:rPr lang="tr-TR" dirty="0"/>
              <a:t> </a:t>
            </a:r>
            <a:r>
              <a:rPr lang="tr-TR" dirty="0" err="1"/>
              <a:t>conditioning</a:t>
            </a:r>
            <a:r>
              <a:rPr lang="tr-TR" dirty="0"/>
              <a:t> </a:t>
            </a:r>
            <a:r>
              <a:rPr lang="tr-TR" dirty="0" err="1"/>
              <a:t>systems</a:t>
            </a:r>
            <a:endParaRPr lang="en-US" dirty="0"/>
          </a:p>
        </p:txBody>
      </p:sp>
      <p:sp>
        <p:nvSpPr>
          <p:cNvPr id="3" name="Title 2">
            <a:extLst>
              <a:ext uri="{FF2B5EF4-FFF2-40B4-BE49-F238E27FC236}">
                <a16:creationId xmlns:a16="http://schemas.microsoft.com/office/drawing/2014/main" id="{B5FAFB3F-D59B-A9E9-DF9C-593C0909F910}"/>
              </a:ext>
            </a:extLst>
          </p:cNvPr>
          <p:cNvSpPr>
            <a:spLocks noGrp="1"/>
          </p:cNvSpPr>
          <p:nvPr>
            <p:ph type="title"/>
          </p:nvPr>
        </p:nvSpPr>
        <p:spPr>
          <a:xfrm>
            <a:off x="205200" y="683397"/>
            <a:ext cx="10558800" cy="388800"/>
          </a:xfrm>
        </p:spPr>
        <p:txBody>
          <a:bodyPr/>
          <a:lstStyle/>
          <a:p>
            <a:r>
              <a:rPr lang="en-US" dirty="0"/>
              <a:t>Several Operation Modes</a:t>
            </a:r>
          </a:p>
        </p:txBody>
      </p:sp>
      <p:sp>
        <p:nvSpPr>
          <p:cNvPr id="4" name="Slide Number Placeholder 3">
            <a:extLst>
              <a:ext uri="{FF2B5EF4-FFF2-40B4-BE49-F238E27FC236}">
                <a16:creationId xmlns:a16="http://schemas.microsoft.com/office/drawing/2014/main" id="{736C9066-CA50-DC49-726D-31CEE017E4C6}"/>
              </a:ext>
            </a:extLst>
          </p:cNvPr>
          <p:cNvSpPr>
            <a:spLocks noGrp="1"/>
          </p:cNvSpPr>
          <p:nvPr>
            <p:ph type="sldNum" sz="quarter" idx="12"/>
          </p:nvPr>
        </p:nvSpPr>
        <p:spPr/>
        <p:txBody>
          <a:bodyPr/>
          <a:lstStyle/>
          <a:p>
            <a:fld id="{4898AEC0-503E-4FA4-859C-D0F72D6E3F79}" type="slidenum">
              <a:rPr lang="en-US" noProof="1" smtClean="0"/>
              <a:pPr/>
              <a:t>2</a:t>
            </a:fld>
            <a:endParaRPr lang="en-US" noProof="1"/>
          </a:p>
        </p:txBody>
      </p:sp>
      <p:grpSp>
        <p:nvGrpSpPr>
          <p:cNvPr id="62" name="Group 61">
            <a:extLst>
              <a:ext uri="{FF2B5EF4-FFF2-40B4-BE49-F238E27FC236}">
                <a16:creationId xmlns:a16="http://schemas.microsoft.com/office/drawing/2014/main" id="{2C570DE6-EF10-C50C-D00F-91EF1AE7BFBA}"/>
              </a:ext>
            </a:extLst>
          </p:cNvPr>
          <p:cNvGrpSpPr/>
          <p:nvPr/>
        </p:nvGrpSpPr>
        <p:grpSpPr>
          <a:xfrm>
            <a:off x="4629891" y="4029371"/>
            <a:ext cx="1803379" cy="995297"/>
            <a:chOff x="3400413" y="3988761"/>
            <a:chExt cx="1803379" cy="995297"/>
          </a:xfrm>
        </p:grpSpPr>
        <p:pic>
          <p:nvPicPr>
            <p:cNvPr id="41" name="图片 11">
              <a:extLst>
                <a:ext uri="{FF2B5EF4-FFF2-40B4-BE49-F238E27FC236}">
                  <a16:creationId xmlns:a16="http://schemas.microsoft.com/office/drawing/2014/main" id="{2522CAC7-7449-1F1B-738B-3D58BA99D148}"/>
                </a:ext>
              </a:extLst>
            </p:cNvPr>
            <p:cNvPicPr>
              <a:picLocks noChangeAspect="1"/>
            </p:cNvPicPr>
            <p:nvPr/>
          </p:nvPicPr>
          <p:blipFill>
            <a:blip r:embed="rId2" cstate="screen">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a:ext>
              </a:extLst>
            </a:blip>
            <a:stretch>
              <a:fillRect/>
            </a:stretch>
          </p:blipFill>
          <p:spPr>
            <a:xfrm>
              <a:off x="4012286" y="3988761"/>
              <a:ext cx="579635" cy="583327"/>
            </a:xfrm>
            <a:prstGeom prst="rect">
              <a:avLst/>
            </a:prstGeom>
          </p:spPr>
        </p:pic>
        <p:sp>
          <p:nvSpPr>
            <p:cNvPr id="51" name="文本框 22">
              <a:extLst>
                <a:ext uri="{FF2B5EF4-FFF2-40B4-BE49-F238E27FC236}">
                  <a16:creationId xmlns:a16="http://schemas.microsoft.com/office/drawing/2014/main" id="{CDBD9B1D-2EEF-08F0-34E5-BF9B9E973D08}"/>
                </a:ext>
              </a:extLst>
            </p:cNvPr>
            <p:cNvSpPr txBox="1"/>
            <p:nvPr/>
          </p:nvSpPr>
          <p:spPr>
            <a:xfrm>
              <a:off x="3400413" y="4676281"/>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VIP priority</a:t>
              </a:r>
            </a:p>
          </p:txBody>
        </p:sp>
      </p:grpSp>
      <p:sp>
        <p:nvSpPr>
          <p:cNvPr id="52" name="文本框 23">
            <a:extLst>
              <a:ext uri="{FF2B5EF4-FFF2-40B4-BE49-F238E27FC236}">
                <a16:creationId xmlns:a16="http://schemas.microsoft.com/office/drawing/2014/main" id="{9BFD756D-5D9B-E506-0582-4BE42A1E5DEC}"/>
              </a:ext>
            </a:extLst>
          </p:cNvPr>
          <p:cNvSpPr txBox="1"/>
          <p:nvPr/>
        </p:nvSpPr>
        <p:spPr>
          <a:xfrm>
            <a:off x="7721619" y="4638241"/>
            <a:ext cx="2438706" cy="307777"/>
          </a:xfrm>
          <a:prstGeom prst="rect">
            <a:avLst/>
          </a:prstGeom>
          <a:noFill/>
        </p:spPr>
        <p:txBody>
          <a:bodyPr wrap="square" rtlCol="0">
            <a:spAutoFit/>
          </a:bodyPr>
          <a:lstStyle/>
          <a:p>
            <a:pPr algn="ctr"/>
            <a:r>
              <a:rPr lang="tr-TR" altLang="zh-CN" sz="1400" dirty="0" err="1">
                <a:solidFill>
                  <a:schemeClr val="bg1">
                    <a:lumMod val="50000"/>
                  </a:schemeClr>
                </a:solidFill>
                <a:latin typeface="+mj-lt"/>
              </a:rPr>
              <a:t>Voting</a:t>
            </a:r>
            <a:r>
              <a:rPr lang="tr-TR" altLang="zh-CN" sz="1400" dirty="0">
                <a:solidFill>
                  <a:schemeClr val="bg1">
                    <a:lumMod val="50000"/>
                  </a:schemeClr>
                </a:solidFill>
                <a:latin typeface="+mj-lt"/>
              </a:rPr>
              <a:t> </a:t>
            </a:r>
            <a:r>
              <a:rPr lang="tr-TR" altLang="zh-CN" sz="1400" dirty="0" err="1">
                <a:solidFill>
                  <a:schemeClr val="bg1">
                    <a:lumMod val="50000"/>
                  </a:schemeClr>
                </a:solidFill>
                <a:latin typeface="+mj-lt"/>
              </a:rPr>
              <a:t>priorities</a:t>
            </a:r>
            <a:endParaRPr lang="en-US" altLang="zh-CN" sz="1400" dirty="0">
              <a:solidFill>
                <a:schemeClr val="bg1">
                  <a:lumMod val="50000"/>
                </a:schemeClr>
              </a:solidFill>
              <a:latin typeface="+mj-lt"/>
            </a:endParaRPr>
          </a:p>
        </p:txBody>
      </p:sp>
      <p:sp>
        <p:nvSpPr>
          <p:cNvPr id="53" name="文本框 24">
            <a:extLst>
              <a:ext uri="{FF2B5EF4-FFF2-40B4-BE49-F238E27FC236}">
                <a16:creationId xmlns:a16="http://schemas.microsoft.com/office/drawing/2014/main" id="{326D41F4-E282-7F86-E632-5A39BCF19F54}"/>
              </a:ext>
            </a:extLst>
          </p:cNvPr>
          <p:cNvSpPr txBox="1"/>
          <p:nvPr/>
        </p:nvSpPr>
        <p:spPr>
          <a:xfrm>
            <a:off x="8312400" y="5614835"/>
            <a:ext cx="2438706" cy="338554"/>
          </a:xfrm>
          <a:prstGeom prst="rect">
            <a:avLst/>
          </a:prstGeom>
          <a:noFill/>
        </p:spPr>
        <p:txBody>
          <a:bodyPr wrap="square" rtlCol="0">
            <a:spAutoFit/>
          </a:bodyPr>
          <a:lstStyle/>
          <a:p>
            <a:pPr algn="ctr"/>
            <a:r>
              <a:rPr lang="en-US" altLang="zh-CN" sz="1600" dirty="0">
                <a:solidFill>
                  <a:srgbClr val="00B0F0"/>
                </a:solidFill>
                <a:latin typeface="Gotham Book" panose="02000604040000020004" pitchFamily="50" charset="0"/>
              </a:rPr>
              <a:t>Capacity vote priority</a:t>
            </a:r>
          </a:p>
        </p:txBody>
      </p:sp>
      <p:sp>
        <p:nvSpPr>
          <p:cNvPr id="5" name="Rectangle 4">
            <a:extLst>
              <a:ext uri="{FF2B5EF4-FFF2-40B4-BE49-F238E27FC236}">
                <a16:creationId xmlns:a16="http://schemas.microsoft.com/office/drawing/2014/main" id="{6934B694-7BFB-D848-AAAB-AFEB908D6A89}"/>
              </a:ext>
            </a:extLst>
          </p:cNvPr>
          <p:cNvSpPr/>
          <p:nvPr/>
        </p:nvSpPr>
        <p:spPr>
          <a:xfrm>
            <a:off x="0" y="5120435"/>
            <a:ext cx="10969625" cy="388800"/>
          </a:xfrm>
          <a:prstGeom prst="rect">
            <a:avLst/>
          </a:prstGeom>
          <a:solidFill>
            <a:srgbClr val="007BC0"/>
          </a:solidFill>
          <a:ln w="9525" cap="flat" cmpd="sng" algn="ctr">
            <a:noFill/>
            <a:prstDash val="solid"/>
          </a:ln>
          <a:effectLst/>
        </p:spPr>
        <p:txBody>
          <a:bodyPr rtlCol="0" anchor="ctr"/>
          <a:lstStyle/>
          <a:p>
            <a:pPr algn="ctr" fontAlgn="auto">
              <a:spcBef>
                <a:spcPts val="0"/>
              </a:spcBef>
              <a:spcAft>
                <a:spcPts val="0"/>
              </a:spcAft>
            </a:pPr>
            <a:r>
              <a:rPr lang="en-US" altLang="zh-CN" sz="1200" dirty="0">
                <a:solidFill>
                  <a:schemeClr val="bg1"/>
                </a:solidFill>
                <a:latin typeface="+mj-lt"/>
              </a:rPr>
              <a:t>10 </a:t>
            </a:r>
            <a:r>
              <a:rPr lang="tr-TR" altLang="zh-CN" sz="1200" dirty="0" err="1">
                <a:solidFill>
                  <a:schemeClr val="bg1"/>
                </a:solidFill>
                <a:latin typeface="+mj-lt"/>
              </a:rPr>
              <a:t>different</a:t>
            </a:r>
            <a:r>
              <a:rPr lang="tr-TR" altLang="zh-CN" sz="1200" dirty="0">
                <a:solidFill>
                  <a:schemeClr val="bg1"/>
                </a:solidFill>
                <a:latin typeface="+mj-lt"/>
              </a:rPr>
              <a:t> </a:t>
            </a:r>
            <a:r>
              <a:rPr lang="tr-TR" altLang="zh-CN" sz="1200" dirty="0" err="1">
                <a:solidFill>
                  <a:schemeClr val="bg1"/>
                </a:solidFill>
                <a:latin typeface="+mj-lt"/>
              </a:rPr>
              <a:t>operation</a:t>
            </a:r>
            <a:r>
              <a:rPr lang="tr-TR" altLang="zh-CN" sz="1200" dirty="0">
                <a:solidFill>
                  <a:schemeClr val="bg1"/>
                </a:solidFill>
                <a:latin typeface="+mj-lt"/>
              </a:rPr>
              <a:t> </a:t>
            </a:r>
            <a:r>
              <a:rPr lang="tr-TR" altLang="zh-CN" sz="1200" dirty="0" err="1">
                <a:solidFill>
                  <a:schemeClr val="bg1"/>
                </a:solidFill>
                <a:latin typeface="+mj-lt"/>
              </a:rPr>
              <a:t>modes</a:t>
            </a:r>
            <a:r>
              <a:rPr lang="tr-TR" altLang="zh-CN" sz="1200" dirty="0">
                <a:solidFill>
                  <a:schemeClr val="bg1"/>
                </a:solidFill>
                <a:latin typeface="+mj-lt"/>
              </a:rPr>
              <a:t> </a:t>
            </a:r>
            <a:r>
              <a:rPr lang="tr-TR" altLang="zh-CN" sz="1200" dirty="0" err="1">
                <a:solidFill>
                  <a:schemeClr val="bg1"/>
                </a:solidFill>
                <a:latin typeface="+mj-lt"/>
              </a:rPr>
              <a:t>gives</a:t>
            </a:r>
            <a:r>
              <a:rPr lang="tr-TR" altLang="zh-CN" sz="1200" dirty="0">
                <a:solidFill>
                  <a:schemeClr val="bg1"/>
                </a:solidFill>
                <a:latin typeface="+mj-lt"/>
              </a:rPr>
              <a:t> </a:t>
            </a:r>
            <a:r>
              <a:rPr lang="en-US" altLang="zh-CN" sz="1200" dirty="0">
                <a:solidFill>
                  <a:schemeClr val="bg1"/>
                </a:solidFill>
                <a:latin typeface="+mj-lt"/>
              </a:rPr>
              <a:t>freedom</a:t>
            </a:r>
            <a:r>
              <a:rPr lang="tr-TR" altLang="zh-CN" sz="1200" dirty="0">
                <a:solidFill>
                  <a:schemeClr val="bg1"/>
                </a:solidFill>
                <a:latin typeface="+mj-lt"/>
              </a:rPr>
              <a:t> of </a:t>
            </a:r>
            <a:r>
              <a:rPr lang="tr-TR" altLang="zh-CN" sz="1200" dirty="0" err="1">
                <a:solidFill>
                  <a:schemeClr val="bg1"/>
                </a:solidFill>
                <a:latin typeface="+mj-lt"/>
              </a:rPr>
              <a:t>usage</a:t>
            </a:r>
            <a:r>
              <a:rPr lang="tr-TR" altLang="zh-CN" sz="1200" dirty="0">
                <a:solidFill>
                  <a:schemeClr val="bg1"/>
                </a:solidFill>
                <a:latin typeface="+mj-lt"/>
              </a:rPr>
              <a:t> </a:t>
            </a:r>
            <a:r>
              <a:rPr lang="tr-TR" altLang="zh-CN" sz="1200" dirty="0" err="1">
                <a:solidFill>
                  <a:schemeClr val="bg1"/>
                </a:solidFill>
                <a:latin typeface="+mj-lt"/>
              </a:rPr>
              <a:t>to</a:t>
            </a:r>
            <a:r>
              <a:rPr lang="tr-TR" altLang="zh-CN" sz="1200" dirty="0">
                <a:solidFill>
                  <a:schemeClr val="bg1"/>
                </a:solidFill>
                <a:latin typeface="+mj-lt"/>
              </a:rPr>
              <a:t> </a:t>
            </a:r>
            <a:r>
              <a:rPr lang="tr-TR" altLang="zh-CN" sz="1200" dirty="0" err="1">
                <a:solidFill>
                  <a:schemeClr val="bg1"/>
                </a:solidFill>
                <a:latin typeface="+mj-lt"/>
              </a:rPr>
              <a:t>end-users</a:t>
            </a:r>
            <a:endParaRPr lang="en-US" altLang="zh-CN" sz="1200" dirty="0">
              <a:solidFill>
                <a:schemeClr val="bg1"/>
              </a:solidFill>
              <a:latin typeface="+mj-lt"/>
            </a:endParaRPr>
          </a:p>
        </p:txBody>
      </p:sp>
      <p:grpSp>
        <p:nvGrpSpPr>
          <p:cNvPr id="60" name="Group 59">
            <a:extLst>
              <a:ext uri="{FF2B5EF4-FFF2-40B4-BE49-F238E27FC236}">
                <a16:creationId xmlns:a16="http://schemas.microsoft.com/office/drawing/2014/main" id="{5FB96418-1BC4-BE2A-F88E-C58121A78215}"/>
              </a:ext>
            </a:extLst>
          </p:cNvPr>
          <p:cNvGrpSpPr/>
          <p:nvPr/>
        </p:nvGrpSpPr>
        <p:grpSpPr>
          <a:xfrm>
            <a:off x="913356" y="2804803"/>
            <a:ext cx="1803379" cy="1011327"/>
            <a:chOff x="1061484" y="2733627"/>
            <a:chExt cx="1803379" cy="1011327"/>
          </a:xfrm>
        </p:grpSpPr>
        <p:sp>
          <p:nvSpPr>
            <p:cNvPr id="47" name="文本框 18">
              <a:extLst>
                <a:ext uri="{FF2B5EF4-FFF2-40B4-BE49-F238E27FC236}">
                  <a16:creationId xmlns:a16="http://schemas.microsoft.com/office/drawing/2014/main" id="{000B8A86-C834-928D-5136-641E792285CB}"/>
                </a:ext>
              </a:extLst>
            </p:cNvPr>
            <p:cNvSpPr txBox="1"/>
            <p:nvPr/>
          </p:nvSpPr>
          <p:spPr>
            <a:xfrm>
              <a:off x="1061484" y="3437177"/>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Heating priority</a:t>
              </a:r>
            </a:p>
          </p:txBody>
        </p:sp>
        <p:sp>
          <p:nvSpPr>
            <p:cNvPr id="19" name="Graphic 10">
              <a:extLst>
                <a:ext uri="{FF2B5EF4-FFF2-40B4-BE49-F238E27FC236}">
                  <a16:creationId xmlns:a16="http://schemas.microsoft.com/office/drawing/2014/main" id="{FDBAAF1D-64D9-765F-DC2B-3FC64D94A454}"/>
                </a:ext>
              </a:extLst>
            </p:cNvPr>
            <p:cNvSpPr/>
            <p:nvPr/>
          </p:nvSpPr>
          <p:spPr>
            <a:xfrm>
              <a:off x="1183966" y="273362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sz="1400" dirty="0">
                <a:solidFill>
                  <a:schemeClr val="bg1">
                    <a:lumMod val="50000"/>
                  </a:schemeClr>
                </a:solidFill>
                <a:latin typeface="+mj-lt"/>
              </a:endParaRPr>
            </a:p>
          </p:txBody>
        </p:sp>
        <p:sp>
          <p:nvSpPr>
            <p:cNvPr id="20" name="Graphic 12">
              <a:extLst>
                <a:ext uri="{FF2B5EF4-FFF2-40B4-BE49-F238E27FC236}">
                  <a16:creationId xmlns:a16="http://schemas.microsoft.com/office/drawing/2014/main" id="{8164EC72-D664-FFF8-4772-BA7DE94F2DA0}"/>
                </a:ext>
              </a:extLst>
            </p:cNvPr>
            <p:cNvSpPr/>
            <p:nvPr/>
          </p:nvSpPr>
          <p:spPr>
            <a:xfrm>
              <a:off x="2056287" y="2790195"/>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sz="1400">
                <a:solidFill>
                  <a:schemeClr val="bg1">
                    <a:lumMod val="50000"/>
                  </a:schemeClr>
                </a:solidFill>
                <a:latin typeface="+mj-lt"/>
              </a:endParaRPr>
            </a:p>
          </p:txBody>
        </p:sp>
        <p:cxnSp>
          <p:nvCxnSpPr>
            <p:cNvPr id="22" name="Straight Connector 21">
              <a:extLst>
                <a:ext uri="{FF2B5EF4-FFF2-40B4-BE49-F238E27FC236}">
                  <a16:creationId xmlns:a16="http://schemas.microsoft.com/office/drawing/2014/main" id="{474BED74-18F0-FCBF-BC67-9BE55CBAF5F1}"/>
                </a:ext>
              </a:extLst>
            </p:cNvPr>
            <p:cNvCxnSpPr>
              <a:cxnSpLocks/>
            </p:cNvCxnSpPr>
            <p:nvPr/>
          </p:nvCxnSpPr>
          <p:spPr>
            <a:xfrm>
              <a:off x="1932400" y="2733627"/>
              <a:ext cx="0" cy="605479"/>
            </a:xfrm>
            <a:prstGeom prst="line">
              <a:avLst/>
            </a:prstGeom>
          </p:spPr>
          <p:style>
            <a:lnRef idx="3">
              <a:schemeClr val="dk1"/>
            </a:lnRef>
            <a:fillRef idx="0">
              <a:schemeClr val="dk1"/>
            </a:fillRef>
            <a:effectRef idx="2">
              <a:schemeClr val="dk1"/>
            </a:effectRef>
            <a:fontRef idx="minor">
              <a:schemeClr val="tx1"/>
            </a:fontRef>
          </p:style>
        </p:cxnSp>
      </p:grpSp>
      <p:grpSp>
        <p:nvGrpSpPr>
          <p:cNvPr id="64" name="Group 63">
            <a:extLst>
              <a:ext uri="{FF2B5EF4-FFF2-40B4-BE49-F238E27FC236}">
                <a16:creationId xmlns:a16="http://schemas.microsoft.com/office/drawing/2014/main" id="{4826F549-ED16-5742-4C07-5DFB1FB815A1}"/>
              </a:ext>
            </a:extLst>
          </p:cNvPr>
          <p:cNvGrpSpPr/>
          <p:nvPr/>
        </p:nvGrpSpPr>
        <p:grpSpPr>
          <a:xfrm>
            <a:off x="8077386" y="1391066"/>
            <a:ext cx="1803379" cy="1080993"/>
            <a:chOff x="8196805" y="1424857"/>
            <a:chExt cx="1803379" cy="1080993"/>
          </a:xfrm>
        </p:grpSpPr>
        <p:sp>
          <p:nvSpPr>
            <p:cNvPr id="46" name="文本框 17">
              <a:extLst>
                <a:ext uri="{FF2B5EF4-FFF2-40B4-BE49-F238E27FC236}">
                  <a16:creationId xmlns:a16="http://schemas.microsoft.com/office/drawing/2014/main" id="{C0EF0754-1D1E-CAE3-93DB-EFC4ED55C130}"/>
                </a:ext>
              </a:extLst>
            </p:cNvPr>
            <p:cNvSpPr txBox="1"/>
            <p:nvPr/>
          </p:nvSpPr>
          <p:spPr>
            <a:xfrm>
              <a:off x="8196805" y="2198073"/>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Cooling priority</a:t>
              </a:r>
            </a:p>
          </p:txBody>
        </p:sp>
        <p:sp>
          <p:nvSpPr>
            <p:cNvPr id="24" name="Graphic 12">
              <a:extLst>
                <a:ext uri="{FF2B5EF4-FFF2-40B4-BE49-F238E27FC236}">
                  <a16:creationId xmlns:a16="http://schemas.microsoft.com/office/drawing/2014/main" id="{A963E2B1-017E-DCE2-B0F3-7D73F860566A}"/>
                </a:ext>
              </a:extLst>
            </p:cNvPr>
            <p:cNvSpPr/>
            <p:nvPr/>
          </p:nvSpPr>
          <p:spPr>
            <a:xfrm>
              <a:off x="8404800" y="1518179"/>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sz="1400">
                <a:solidFill>
                  <a:schemeClr val="bg1">
                    <a:lumMod val="50000"/>
                  </a:schemeClr>
                </a:solidFill>
                <a:latin typeface="+mj-lt"/>
              </a:endParaRPr>
            </a:p>
          </p:txBody>
        </p:sp>
        <p:sp>
          <p:nvSpPr>
            <p:cNvPr id="25" name="Graphic 10">
              <a:extLst>
                <a:ext uri="{FF2B5EF4-FFF2-40B4-BE49-F238E27FC236}">
                  <a16:creationId xmlns:a16="http://schemas.microsoft.com/office/drawing/2014/main" id="{015CE860-DB3C-A2E6-6244-6AF04642213E}"/>
                </a:ext>
              </a:extLst>
            </p:cNvPr>
            <p:cNvSpPr/>
            <p:nvPr/>
          </p:nvSpPr>
          <p:spPr>
            <a:xfrm>
              <a:off x="9179513" y="142485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sz="1400" dirty="0">
                <a:solidFill>
                  <a:schemeClr val="bg1">
                    <a:lumMod val="50000"/>
                  </a:schemeClr>
                </a:solidFill>
                <a:latin typeface="+mj-lt"/>
              </a:endParaRPr>
            </a:p>
          </p:txBody>
        </p:sp>
        <p:cxnSp>
          <p:nvCxnSpPr>
            <p:cNvPr id="26" name="Straight Connector 25">
              <a:extLst>
                <a:ext uri="{FF2B5EF4-FFF2-40B4-BE49-F238E27FC236}">
                  <a16:creationId xmlns:a16="http://schemas.microsoft.com/office/drawing/2014/main" id="{97A61AF4-84F2-667B-53B0-8D0B4E2B7BDB}"/>
                </a:ext>
              </a:extLst>
            </p:cNvPr>
            <p:cNvCxnSpPr>
              <a:cxnSpLocks/>
            </p:cNvCxnSpPr>
            <p:nvPr/>
          </p:nvCxnSpPr>
          <p:spPr>
            <a:xfrm>
              <a:off x="9098495" y="1460941"/>
              <a:ext cx="0" cy="605479"/>
            </a:xfrm>
            <a:prstGeom prst="line">
              <a:avLst/>
            </a:prstGeom>
          </p:spPr>
          <p:style>
            <a:lnRef idx="3">
              <a:schemeClr val="dk1"/>
            </a:lnRef>
            <a:fillRef idx="0">
              <a:schemeClr val="dk1"/>
            </a:fillRef>
            <a:effectRef idx="2">
              <a:schemeClr val="dk1"/>
            </a:effectRef>
            <a:fontRef idx="minor">
              <a:schemeClr val="tx1"/>
            </a:fontRef>
          </p:style>
        </p:cxnSp>
      </p:grpSp>
      <p:grpSp>
        <p:nvGrpSpPr>
          <p:cNvPr id="65" name="Group 64">
            <a:extLst>
              <a:ext uri="{FF2B5EF4-FFF2-40B4-BE49-F238E27FC236}">
                <a16:creationId xmlns:a16="http://schemas.microsoft.com/office/drawing/2014/main" id="{585C9278-298A-A999-6906-E970662F214E}"/>
              </a:ext>
            </a:extLst>
          </p:cNvPr>
          <p:cNvGrpSpPr/>
          <p:nvPr/>
        </p:nvGrpSpPr>
        <p:grpSpPr>
          <a:xfrm>
            <a:off x="4619766" y="2856477"/>
            <a:ext cx="1803379" cy="907979"/>
            <a:chOff x="4619766" y="2836975"/>
            <a:chExt cx="1803379" cy="907979"/>
          </a:xfrm>
        </p:grpSpPr>
        <p:sp>
          <p:nvSpPr>
            <p:cNvPr id="48" name="文本框 19">
              <a:extLst>
                <a:ext uri="{FF2B5EF4-FFF2-40B4-BE49-F238E27FC236}">
                  <a16:creationId xmlns:a16="http://schemas.microsoft.com/office/drawing/2014/main" id="{E456860B-6CB8-D08F-2B1D-3D73891EFBB8}"/>
                </a:ext>
              </a:extLst>
            </p:cNvPr>
            <p:cNvSpPr txBox="1"/>
            <p:nvPr/>
          </p:nvSpPr>
          <p:spPr>
            <a:xfrm>
              <a:off x="4619766" y="3437177"/>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Cooling only</a:t>
              </a:r>
            </a:p>
          </p:txBody>
        </p:sp>
        <p:sp>
          <p:nvSpPr>
            <p:cNvPr id="30" name="Graphic 12">
              <a:extLst>
                <a:ext uri="{FF2B5EF4-FFF2-40B4-BE49-F238E27FC236}">
                  <a16:creationId xmlns:a16="http://schemas.microsoft.com/office/drawing/2014/main" id="{7157843F-736C-857D-B63E-73441BF3D1F5}"/>
                </a:ext>
              </a:extLst>
            </p:cNvPr>
            <p:cNvSpPr/>
            <p:nvPr/>
          </p:nvSpPr>
          <p:spPr>
            <a:xfrm>
              <a:off x="5203792" y="2836975"/>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sz="1400">
                <a:solidFill>
                  <a:schemeClr val="bg1">
                    <a:lumMod val="50000"/>
                  </a:schemeClr>
                </a:solidFill>
                <a:latin typeface="+mj-lt"/>
              </a:endParaRPr>
            </a:p>
          </p:txBody>
        </p:sp>
      </p:grpSp>
      <p:grpSp>
        <p:nvGrpSpPr>
          <p:cNvPr id="66" name="Group 65">
            <a:extLst>
              <a:ext uri="{FF2B5EF4-FFF2-40B4-BE49-F238E27FC236}">
                <a16:creationId xmlns:a16="http://schemas.microsoft.com/office/drawing/2014/main" id="{6DDBF594-18E0-B66C-E644-B3227C6E8FD0}"/>
              </a:ext>
            </a:extLst>
          </p:cNvPr>
          <p:cNvGrpSpPr/>
          <p:nvPr/>
        </p:nvGrpSpPr>
        <p:grpSpPr>
          <a:xfrm>
            <a:off x="8039285" y="2809563"/>
            <a:ext cx="1803379" cy="1001807"/>
            <a:chOff x="8178048" y="2743147"/>
            <a:chExt cx="1803379" cy="1001807"/>
          </a:xfrm>
        </p:grpSpPr>
        <p:sp>
          <p:nvSpPr>
            <p:cNvPr id="49" name="文本框 20">
              <a:extLst>
                <a:ext uri="{FF2B5EF4-FFF2-40B4-BE49-F238E27FC236}">
                  <a16:creationId xmlns:a16="http://schemas.microsoft.com/office/drawing/2014/main" id="{4C0C8090-106A-9BC4-2C0B-FD6D0EE759DA}"/>
                </a:ext>
              </a:extLst>
            </p:cNvPr>
            <p:cNvSpPr txBox="1"/>
            <p:nvPr/>
          </p:nvSpPr>
          <p:spPr>
            <a:xfrm>
              <a:off x="8178048" y="3437177"/>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Heating only</a:t>
              </a:r>
            </a:p>
          </p:txBody>
        </p:sp>
        <p:sp>
          <p:nvSpPr>
            <p:cNvPr id="31" name="Graphic 10">
              <a:extLst>
                <a:ext uri="{FF2B5EF4-FFF2-40B4-BE49-F238E27FC236}">
                  <a16:creationId xmlns:a16="http://schemas.microsoft.com/office/drawing/2014/main" id="{2752B30B-2AA9-6B0A-E059-29C32953FF79}"/>
                </a:ext>
              </a:extLst>
            </p:cNvPr>
            <p:cNvSpPr/>
            <p:nvPr/>
          </p:nvSpPr>
          <p:spPr>
            <a:xfrm>
              <a:off x="8770374" y="274314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sz="1400" dirty="0">
                <a:solidFill>
                  <a:schemeClr val="bg1">
                    <a:lumMod val="50000"/>
                  </a:schemeClr>
                </a:solidFill>
                <a:latin typeface="+mj-lt"/>
              </a:endParaRPr>
            </a:p>
          </p:txBody>
        </p:sp>
      </p:grpSp>
      <p:grpSp>
        <p:nvGrpSpPr>
          <p:cNvPr id="61" name="Group 60">
            <a:extLst>
              <a:ext uri="{FF2B5EF4-FFF2-40B4-BE49-F238E27FC236}">
                <a16:creationId xmlns:a16="http://schemas.microsoft.com/office/drawing/2014/main" id="{8DBBE05B-0544-2F09-11D3-803CB80E37C0}"/>
              </a:ext>
            </a:extLst>
          </p:cNvPr>
          <p:cNvGrpSpPr/>
          <p:nvPr/>
        </p:nvGrpSpPr>
        <p:grpSpPr>
          <a:xfrm>
            <a:off x="882582" y="4087624"/>
            <a:ext cx="1803379" cy="914085"/>
            <a:chOff x="1061484" y="4069973"/>
            <a:chExt cx="1803379" cy="914085"/>
          </a:xfrm>
        </p:grpSpPr>
        <p:sp>
          <p:nvSpPr>
            <p:cNvPr id="50" name="文本框 21">
              <a:extLst>
                <a:ext uri="{FF2B5EF4-FFF2-40B4-BE49-F238E27FC236}">
                  <a16:creationId xmlns:a16="http://schemas.microsoft.com/office/drawing/2014/main" id="{3989828B-F292-8195-E2DD-20A71624FB7B}"/>
                </a:ext>
              </a:extLst>
            </p:cNvPr>
            <p:cNvSpPr txBox="1"/>
            <p:nvPr/>
          </p:nvSpPr>
          <p:spPr>
            <a:xfrm>
              <a:off x="1061484" y="4676281"/>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First </a:t>
              </a:r>
              <a:r>
                <a:rPr lang="tr-TR" altLang="zh-CN" sz="1400" dirty="0">
                  <a:solidFill>
                    <a:schemeClr val="bg1">
                      <a:lumMod val="50000"/>
                    </a:schemeClr>
                  </a:solidFill>
                  <a:latin typeface="+mj-lt"/>
                </a:rPr>
                <a:t>on </a:t>
              </a:r>
              <a:r>
                <a:rPr lang="en-US" altLang="zh-CN" sz="1400" dirty="0">
                  <a:solidFill>
                    <a:schemeClr val="bg1">
                      <a:lumMod val="50000"/>
                    </a:schemeClr>
                  </a:solidFill>
                  <a:latin typeface="+mj-lt"/>
                </a:rPr>
                <a:t>priority</a:t>
              </a:r>
            </a:p>
          </p:txBody>
        </p:sp>
        <p:sp>
          <p:nvSpPr>
            <p:cNvPr id="34" name="Graphic 32">
              <a:extLst>
                <a:ext uri="{FF2B5EF4-FFF2-40B4-BE49-F238E27FC236}">
                  <a16:creationId xmlns:a16="http://schemas.microsoft.com/office/drawing/2014/main" id="{1BD7FD3B-9289-38D3-2C37-D42A12F64B4E}"/>
                </a:ext>
              </a:extLst>
            </p:cNvPr>
            <p:cNvSpPr/>
            <p:nvPr/>
          </p:nvSpPr>
          <p:spPr>
            <a:xfrm>
              <a:off x="1721791" y="4069973"/>
              <a:ext cx="579635" cy="584776"/>
            </a:xfrm>
            <a:custGeom>
              <a:avLst/>
              <a:gdLst>
                <a:gd name="connsiteX0" fmla="*/ 660510 w 665639"/>
                <a:gd name="connsiteY0" fmla="*/ 257622 h 630606"/>
                <a:gd name="connsiteX1" fmla="*/ 509232 w 665639"/>
                <a:gd name="connsiteY1" fmla="*/ 408900 h 630606"/>
                <a:gd name="connsiteX2" fmla="*/ 542784 w 665639"/>
                <a:gd name="connsiteY2" fmla="*/ 610208 h 630606"/>
                <a:gd name="connsiteX3" fmla="*/ 536171 w 665639"/>
                <a:gd name="connsiteY3" fmla="*/ 626983 h 630606"/>
                <a:gd name="connsiteX4" fmla="*/ 525503 w 665639"/>
                <a:gd name="connsiteY4" fmla="*/ 630605 h 630606"/>
                <a:gd name="connsiteX5" fmla="*/ 518256 w 665639"/>
                <a:gd name="connsiteY5" fmla="*/ 629036 h 630606"/>
                <a:gd name="connsiteX6" fmla="*/ 332820 w 665639"/>
                <a:gd name="connsiteY6" fmla="*/ 544747 h 630606"/>
                <a:gd name="connsiteX7" fmla="*/ 147384 w 665639"/>
                <a:gd name="connsiteY7" fmla="*/ 629036 h 630606"/>
                <a:gd name="connsiteX8" fmla="*/ 129469 w 665639"/>
                <a:gd name="connsiteY8" fmla="*/ 626983 h 630606"/>
                <a:gd name="connsiteX9" fmla="*/ 122855 w 665639"/>
                <a:gd name="connsiteY9" fmla="*/ 610208 h 630606"/>
                <a:gd name="connsiteX10" fmla="*/ 156407 w 665639"/>
                <a:gd name="connsiteY10" fmla="*/ 408900 h 630606"/>
                <a:gd name="connsiteX11" fmla="*/ 5130 w 665639"/>
                <a:gd name="connsiteY11" fmla="*/ 257622 h 630606"/>
                <a:gd name="connsiteX12" fmla="*/ 837 w 665639"/>
                <a:gd name="connsiteY12" fmla="*/ 239890 h 630606"/>
                <a:gd name="connsiteX13" fmla="*/ 14637 w 665639"/>
                <a:gd name="connsiteY13" fmla="*/ 227956 h 630606"/>
                <a:gd name="connsiteX14" fmla="*/ 216427 w 665639"/>
                <a:gd name="connsiteY14" fmla="*/ 194325 h 630606"/>
                <a:gd name="connsiteX15" fmla="*/ 317458 w 665639"/>
                <a:gd name="connsiteY15" fmla="*/ 9128 h 630606"/>
                <a:gd name="connsiteX16" fmla="*/ 332835 w 665639"/>
                <a:gd name="connsiteY16" fmla="*/ 0 h 630606"/>
                <a:gd name="connsiteX17" fmla="*/ 332837 w 665639"/>
                <a:gd name="connsiteY17" fmla="*/ 0 h 630606"/>
                <a:gd name="connsiteX18" fmla="*/ 348213 w 665639"/>
                <a:gd name="connsiteY18" fmla="*/ 9130 h 630606"/>
                <a:gd name="connsiteX19" fmla="*/ 449215 w 665639"/>
                <a:gd name="connsiteY19" fmla="*/ 194325 h 630606"/>
                <a:gd name="connsiteX20" fmla="*/ 651003 w 665639"/>
                <a:gd name="connsiteY20" fmla="*/ 227956 h 630606"/>
                <a:gd name="connsiteX21" fmla="*/ 664803 w 665639"/>
                <a:gd name="connsiteY21" fmla="*/ 239890 h 630606"/>
                <a:gd name="connsiteX22" fmla="*/ 660510 w 665639"/>
                <a:gd name="connsiteY22" fmla="*/ 257622 h 63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5639" h="630606">
                  <a:moveTo>
                    <a:pt x="660510" y="257622"/>
                  </a:moveTo>
                  <a:lnTo>
                    <a:pt x="509232" y="408900"/>
                  </a:lnTo>
                  <a:lnTo>
                    <a:pt x="542784" y="610208"/>
                  </a:lnTo>
                  <a:cubicBezTo>
                    <a:pt x="543847" y="616593"/>
                    <a:pt x="541305" y="623042"/>
                    <a:pt x="536171" y="626983"/>
                  </a:cubicBezTo>
                  <a:cubicBezTo>
                    <a:pt x="533055" y="629374"/>
                    <a:pt x="529294" y="630605"/>
                    <a:pt x="525503" y="630605"/>
                  </a:cubicBezTo>
                  <a:cubicBezTo>
                    <a:pt x="523044" y="630605"/>
                    <a:pt x="520574" y="630088"/>
                    <a:pt x="518256" y="629036"/>
                  </a:cubicBezTo>
                  <a:lnTo>
                    <a:pt x="332820" y="544747"/>
                  </a:lnTo>
                  <a:lnTo>
                    <a:pt x="147384" y="629036"/>
                  </a:lnTo>
                  <a:cubicBezTo>
                    <a:pt x="141497" y="631711"/>
                    <a:pt x="134607" y="630930"/>
                    <a:pt x="129469" y="626983"/>
                  </a:cubicBezTo>
                  <a:cubicBezTo>
                    <a:pt x="124335" y="623042"/>
                    <a:pt x="121793" y="616593"/>
                    <a:pt x="122855" y="610208"/>
                  </a:cubicBezTo>
                  <a:lnTo>
                    <a:pt x="156407" y="408900"/>
                  </a:lnTo>
                  <a:lnTo>
                    <a:pt x="5130" y="257622"/>
                  </a:lnTo>
                  <a:cubicBezTo>
                    <a:pt x="492" y="252982"/>
                    <a:pt x="-1167" y="246138"/>
                    <a:pt x="837" y="239890"/>
                  </a:cubicBezTo>
                  <a:cubicBezTo>
                    <a:pt x="2838" y="233642"/>
                    <a:pt x="8164" y="229036"/>
                    <a:pt x="14637" y="227956"/>
                  </a:cubicBezTo>
                  <a:lnTo>
                    <a:pt x="216427" y="194325"/>
                  </a:lnTo>
                  <a:lnTo>
                    <a:pt x="317458" y="9128"/>
                  </a:lnTo>
                  <a:cubicBezTo>
                    <a:pt x="320527" y="3500"/>
                    <a:pt x="326424" y="0"/>
                    <a:pt x="332835" y="0"/>
                  </a:cubicBezTo>
                  <a:cubicBezTo>
                    <a:pt x="332835" y="0"/>
                    <a:pt x="332835" y="0"/>
                    <a:pt x="332837" y="0"/>
                  </a:cubicBezTo>
                  <a:cubicBezTo>
                    <a:pt x="339245" y="0"/>
                    <a:pt x="345145" y="3502"/>
                    <a:pt x="348213" y="9130"/>
                  </a:cubicBezTo>
                  <a:lnTo>
                    <a:pt x="449215" y="194325"/>
                  </a:lnTo>
                  <a:lnTo>
                    <a:pt x="651003" y="227956"/>
                  </a:lnTo>
                  <a:cubicBezTo>
                    <a:pt x="657475" y="229036"/>
                    <a:pt x="662802" y="233642"/>
                    <a:pt x="664803" y="239890"/>
                  </a:cubicBezTo>
                  <a:cubicBezTo>
                    <a:pt x="666807" y="246138"/>
                    <a:pt x="665148" y="252982"/>
                    <a:pt x="660510" y="257622"/>
                  </a:cubicBezTo>
                  <a:close/>
                </a:path>
              </a:pathLst>
            </a:custGeom>
            <a:solidFill>
              <a:srgbClr val="007BC0"/>
            </a:solidFill>
            <a:ln w="4366" cap="flat">
              <a:noFill/>
              <a:prstDash val="solid"/>
              <a:miter/>
            </a:ln>
          </p:spPr>
          <p:txBody>
            <a:bodyPr rtlCol="0" anchor="ctr"/>
            <a:lstStyle/>
            <a:p>
              <a:endParaRPr lang="en-US" sz="1400" dirty="0">
                <a:solidFill>
                  <a:schemeClr val="bg1">
                    <a:lumMod val="50000"/>
                  </a:schemeClr>
                </a:solidFill>
                <a:latin typeface="+mj-lt"/>
              </a:endParaRPr>
            </a:p>
          </p:txBody>
        </p:sp>
      </p:grpSp>
      <p:grpSp>
        <p:nvGrpSpPr>
          <p:cNvPr id="63" name="Group 62">
            <a:extLst>
              <a:ext uri="{FF2B5EF4-FFF2-40B4-BE49-F238E27FC236}">
                <a16:creationId xmlns:a16="http://schemas.microsoft.com/office/drawing/2014/main" id="{9167FA9E-AA62-2E71-B3CD-656F42DCF62F}"/>
              </a:ext>
            </a:extLst>
          </p:cNvPr>
          <p:cNvGrpSpPr/>
          <p:nvPr/>
        </p:nvGrpSpPr>
        <p:grpSpPr>
          <a:xfrm>
            <a:off x="914500" y="1253115"/>
            <a:ext cx="1803379" cy="1380849"/>
            <a:chOff x="1056100" y="1155778"/>
            <a:chExt cx="1803379" cy="1380849"/>
          </a:xfrm>
        </p:grpSpPr>
        <p:sp>
          <p:nvSpPr>
            <p:cNvPr id="44" name="文本框 15">
              <a:extLst>
                <a:ext uri="{FF2B5EF4-FFF2-40B4-BE49-F238E27FC236}">
                  <a16:creationId xmlns:a16="http://schemas.microsoft.com/office/drawing/2014/main" id="{EABEDB19-CD49-3F63-7DC6-A082AD065774}"/>
                </a:ext>
              </a:extLst>
            </p:cNvPr>
            <p:cNvSpPr txBox="1"/>
            <p:nvPr/>
          </p:nvSpPr>
          <p:spPr>
            <a:xfrm>
              <a:off x="1056100" y="2198073"/>
              <a:ext cx="1803379" cy="338554"/>
            </a:xfrm>
            <a:prstGeom prst="rect">
              <a:avLst/>
            </a:prstGeom>
            <a:noFill/>
          </p:spPr>
          <p:txBody>
            <a:bodyPr wrap="square" rtlCol="0">
              <a:spAutoFit/>
            </a:bodyPr>
            <a:lstStyle/>
            <a:p>
              <a:pPr algn="ctr"/>
              <a:r>
                <a:rPr lang="en-US" altLang="zh-CN" sz="1600" dirty="0">
                  <a:solidFill>
                    <a:schemeClr val="bg1">
                      <a:lumMod val="50000"/>
                    </a:schemeClr>
                  </a:solidFill>
                  <a:latin typeface="Gotham Book" panose="02000604040000020004" pitchFamily="50" charset="0"/>
                </a:rPr>
                <a:t>Auto priority</a:t>
              </a:r>
            </a:p>
          </p:txBody>
        </p:sp>
        <p:sp>
          <p:nvSpPr>
            <p:cNvPr id="55" name="Graphic 10">
              <a:extLst>
                <a:ext uri="{FF2B5EF4-FFF2-40B4-BE49-F238E27FC236}">
                  <a16:creationId xmlns:a16="http://schemas.microsoft.com/office/drawing/2014/main" id="{C0F34668-37FB-BF8B-FCEF-B8D7AB4EA653}"/>
                </a:ext>
              </a:extLst>
            </p:cNvPr>
            <p:cNvSpPr/>
            <p:nvPr/>
          </p:nvSpPr>
          <p:spPr>
            <a:xfrm>
              <a:off x="1195616" y="1421995"/>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sp>
          <p:nvSpPr>
            <p:cNvPr id="56" name="Graphic 12">
              <a:extLst>
                <a:ext uri="{FF2B5EF4-FFF2-40B4-BE49-F238E27FC236}">
                  <a16:creationId xmlns:a16="http://schemas.microsoft.com/office/drawing/2014/main" id="{F509654D-69CB-5503-8D9F-486C0CCDADA7}"/>
                </a:ext>
              </a:extLst>
            </p:cNvPr>
            <p:cNvSpPr/>
            <p:nvPr/>
          </p:nvSpPr>
          <p:spPr>
            <a:xfrm>
              <a:off x="2067937" y="1478563"/>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cxnSp>
          <p:nvCxnSpPr>
            <p:cNvPr id="57" name="Straight Connector 56">
              <a:extLst>
                <a:ext uri="{FF2B5EF4-FFF2-40B4-BE49-F238E27FC236}">
                  <a16:creationId xmlns:a16="http://schemas.microsoft.com/office/drawing/2014/main" id="{2ADA8D7E-1DE6-2550-5C69-4430490F9121}"/>
                </a:ext>
              </a:extLst>
            </p:cNvPr>
            <p:cNvCxnSpPr>
              <a:cxnSpLocks/>
            </p:cNvCxnSpPr>
            <p:nvPr/>
          </p:nvCxnSpPr>
          <p:spPr>
            <a:xfrm>
              <a:off x="1944050" y="1421995"/>
              <a:ext cx="0" cy="605479"/>
            </a:xfrm>
            <a:prstGeom prst="line">
              <a:avLst/>
            </a:prstGeom>
          </p:spPr>
          <p:style>
            <a:lnRef idx="3">
              <a:schemeClr val="dk1"/>
            </a:lnRef>
            <a:fillRef idx="0">
              <a:schemeClr val="dk1"/>
            </a:fillRef>
            <a:effectRef idx="2">
              <a:schemeClr val="dk1"/>
            </a:effectRef>
            <a:fontRef idx="minor">
              <a:schemeClr val="tx1"/>
            </a:fontRef>
          </p:style>
        </p:cxnSp>
        <p:sp>
          <p:nvSpPr>
            <p:cNvPr id="58" name="Arrow: Curved Down 57">
              <a:extLst>
                <a:ext uri="{FF2B5EF4-FFF2-40B4-BE49-F238E27FC236}">
                  <a16:creationId xmlns:a16="http://schemas.microsoft.com/office/drawing/2014/main" id="{AB07395F-C641-524D-4A74-7E4B681390B6}"/>
                </a:ext>
              </a:extLst>
            </p:cNvPr>
            <p:cNvSpPr/>
            <p:nvPr/>
          </p:nvSpPr>
          <p:spPr>
            <a:xfrm>
              <a:off x="1525998" y="1155778"/>
              <a:ext cx="775420" cy="266217"/>
            </a:xfrm>
            <a:prstGeom prst="curvedDownArrow">
              <a:avLst/>
            </a:prstGeom>
            <a:solidFill>
              <a:srgbClr val="007BC0"/>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59" name="Arrow: Curved Down 58">
              <a:extLst>
                <a:ext uri="{FF2B5EF4-FFF2-40B4-BE49-F238E27FC236}">
                  <a16:creationId xmlns:a16="http://schemas.microsoft.com/office/drawing/2014/main" id="{A0E5D447-41F4-65A9-0B75-21A692A2FA65}"/>
                </a:ext>
              </a:extLst>
            </p:cNvPr>
            <p:cNvSpPr/>
            <p:nvPr/>
          </p:nvSpPr>
          <p:spPr>
            <a:xfrm flipH="1" flipV="1">
              <a:off x="1482931" y="1978877"/>
              <a:ext cx="775420" cy="277102"/>
            </a:xfrm>
            <a:prstGeom prst="curvedDownArrow">
              <a:avLst/>
            </a:prstGeom>
            <a:solidFill>
              <a:srgbClr val="C00000"/>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grpSp>
      <p:grpSp>
        <p:nvGrpSpPr>
          <p:cNvPr id="72" name="Group 71">
            <a:extLst>
              <a:ext uri="{FF2B5EF4-FFF2-40B4-BE49-F238E27FC236}">
                <a16:creationId xmlns:a16="http://schemas.microsoft.com/office/drawing/2014/main" id="{A01351EE-69C1-47D9-0261-E50039114076}"/>
              </a:ext>
            </a:extLst>
          </p:cNvPr>
          <p:cNvGrpSpPr/>
          <p:nvPr/>
        </p:nvGrpSpPr>
        <p:grpSpPr>
          <a:xfrm>
            <a:off x="4619766" y="1392306"/>
            <a:ext cx="1803379" cy="1102467"/>
            <a:chOff x="4619766" y="1403383"/>
            <a:chExt cx="1803379" cy="1102467"/>
          </a:xfrm>
        </p:grpSpPr>
        <p:pic>
          <p:nvPicPr>
            <p:cNvPr id="36" name="图片 5">
              <a:extLst>
                <a:ext uri="{FF2B5EF4-FFF2-40B4-BE49-F238E27FC236}">
                  <a16:creationId xmlns:a16="http://schemas.microsoft.com/office/drawing/2014/main" id="{42E5B0C5-D14D-4858-CBFB-FCA0F1B2EC95}"/>
                </a:ext>
              </a:extLst>
            </p:cNvPr>
            <p:cNvPicPr>
              <a:picLocks noChangeAspect="1"/>
            </p:cNvPicPr>
            <p:nvPr/>
          </p:nvPicPr>
          <p:blipFill rotWithShape="1">
            <a:blip r:embed="rId4" cstate="screen">
              <a:clrChange>
                <a:clrFrom>
                  <a:srgbClr val="FFFFFF"/>
                </a:clrFrom>
                <a:clrTo>
                  <a:srgbClr val="FFFFFF">
                    <a:alpha val="0"/>
                  </a:srgbClr>
                </a:clrTo>
              </a:clrChange>
              <a:extLst>
                <a:ext uri="{BEBA8EAE-BF5A-486C-A8C5-ECC9F3942E4B}">
                  <a14:imgProps xmlns:a14="http://schemas.microsoft.com/office/drawing/2010/main">
                    <a14:imgLayer r:embed="rId5">
                      <a14:imgEffect>
                        <a14:saturation sat="33000"/>
                      </a14:imgEffect>
                    </a14:imgLayer>
                  </a14:imgProps>
                </a:ext>
                <a:ext uri="{28A0092B-C50C-407E-A947-70E740481C1C}">
                  <a14:useLocalDpi xmlns:a14="http://schemas.microsoft.com/office/drawing/2010/main"/>
                </a:ext>
              </a:extLst>
            </a:blip>
            <a:srcRect/>
            <a:stretch/>
          </p:blipFill>
          <p:spPr>
            <a:xfrm>
              <a:off x="5343044" y="1452619"/>
              <a:ext cx="377074" cy="605479"/>
            </a:xfrm>
            <a:prstGeom prst="rect">
              <a:avLst/>
            </a:prstGeom>
          </p:spPr>
        </p:pic>
        <p:sp>
          <p:nvSpPr>
            <p:cNvPr id="45" name="文本框 16">
              <a:extLst>
                <a:ext uri="{FF2B5EF4-FFF2-40B4-BE49-F238E27FC236}">
                  <a16:creationId xmlns:a16="http://schemas.microsoft.com/office/drawing/2014/main" id="{AB26046F-CF43-5607-73A7-C597E58AF1C1}"/>
                </a:ext>
              </a:extLst>
            </p:cNvPr>
            <p:cNvSpPr txBox="1"/>
            <p:nvPr/>
          </p:nvSpPr>
          <p:spPr>
            <a:xfrm>
              <a:off x="4619766" y="2198073"/>
              <a:ext cx="1803379" cy="307777"/>
            </a:xfrm>
            <a:prstGeom prst="rect">
              <a:avLst/>
            </a:prstGeom>
            <a:noFill/>
          </p:spPr>
          <p:txBody>
            <a:bodyPr wrap="square" rtlCol="0">
              <a:spAutoFit/>
            </a:bodyPr>
            <a:lstStyle/>
            <a:p>
              <a:pPr algn="ctr"/>
              <a:r>
                <a:rPr lang="en-US" altLang="zh-CN" sz="1400" dirty="0">
                  <a:solidFill>
                    <a:schemeClr val="bg1">
                      <a:lumMod val="50000"/>
                    </a:schemeClr>
                  </a:solidFill>
                  <a:latin typeface="+mj-lt"/>
                </a:rPr>
                <a:t>Changeover</a:t>
              </a:r>
            </a:p>
          </p:txBody>
        </p:sp>
        <p:sp>
          <p:nvSpPr>
            <p:cNvPr id="69" name="Graphic 12">
              <a:extLst>
                <a:ext uri="{FF2B5EF4-FFF2-40B4-BE49-F238E27FC236}">
                  <a16:creationId xmlns:a16="http://schemas.microsoft.com/office/drawing/2014/main" id="{E17E64CF-C03E-3546-83DE-16B2D14ACF68}"/>
                </a:ext>
              </a:extLst>
            </p:cNvPr>
            <p:cNvSpPr/>
            <p:nvPr/>
          </p:nvSpPr>
          <p:spPr>
            <a:xfrm>
              <a:off x="4791879" y="1487278"/>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sz="1400">
                <a:solidFill>
                  <a:schemeClr val="bg1">
                    <a:lumMod val="50000"/>
                  </a:schemeClr>
                </a:solidFill>
                <a:latin typeface="+mj-lt"/>
              </a:endParaRPr>
            </a:p>
          </p:txBody>
        </p:sp>
        <p:sp>
          <p:nvSpPr>
            <p:cNvPr id="70" name="Graphic 10">
              <a:extLst>
                <a:ext uri="{FF2B5EF4-FFF2-40B4-BE49-F238E27FC236}">
                  <a16:creationId xmlns:a16="http://schemas.microsoft.com/office/drawing/2014/main" id="{BE4D5DB3-1573-0D99-173E-9F673A65997A}"/>
                </a:ext>
              </a:extLst>
            </p:cNvPr>
            <p:cNvSpPr/>
            <p:nvPr/>
          </p:nvSpPr>
          <p:spPr>
            <a:xfrm>
              <a:off x="5736278" y="1403383"/>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sz="1400" dirty="0">
                <a:solidFill>
                  <a:schemeClr val="bg1">
                    <a:lumMod val="50000"/>
                  </a:schemeClr>
                </a:solidFill>
                <a:latin typeface="+mj-lt"/>
              </a:endParaRPr>
            </a:p>
          </p:txBody>
        </p:sp>
      </p:grpSp>
      <p:grpSp>
        <p:nvGrpSpPr>
          <p:cNvPr id="78" name="Group 77">
            <a:extLst>
              <a:ext uri="{FF2B5EF4-FFF2-40B4-BE49-F238E27FC236}">
                <a16:creationId xmlns:a16="http://schemas.microsoft.com/office/drawing/2014/main" id="{3B2A4583-F83E-2D13-43BF-B367B87079D2}"/>
              </a:ext>
            </a:extLst>
          </p:cNvPr>
          <p:cNvGrpSpPr/>
          <p:nvPr/>
        </p:nvGrpSpPr>
        <p:grpSpPr>
          <a:xfrm>
            <a:off x="8527322" y="3891484"/>
            <a:ext cx="829435" cy="776483"/>
            <a:chOff x="3355897" y="2231981"/>
            <a:chExt cx="874648" cy="832384"/>
          </a:xfrm>
        </p:grpSpPr>
        <p:sp>
          <p:nvSpPr>
            <p:cNvPr id="75" name="Graphic 73">
              <a:extLst>
                <a:ext uri="{FF2B5EF4-FFF2-40B4-BE49-F238E27FC236}">
                  <a16:creationId xmlns:a16="http://schemas.microsoft.com/office/drawing/2014/main" id="{1A398E45-EFFC-80D3-E013-D217A1760D6F}"/>
                </a:ext>
              </a:extLst>
            </p:cNvPr>
            <p:cNvSpPr/>
            <p:nvPr/>
          </p:nvSpPr>
          <p:spPr>
            <a:xfrm>
              <a:off x="3355897" y="2573359"/>
              <a:ext cx="335229" cy="491006"/>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sz="1400">
                <a:solidFill>
                  <a:schemeClr val="bg1">
                    <a:lumMod val="50000"/>
                  </a:schemeClr>
                </a:solidFill>
                <a:latin typeface="+mj-lt"/>
              </a:endParaRPr>
            </a:p>
          </p:txBody>
        </p:sp>
        <p:sp>
          <p:nvSpPr>
            <p:cNvPr id="76" name="Graphic 73">
              <a:extLst>
                <a:ext uri="{FF2B5EF4-FFF2-40B4-BE49-F238E27FC236}">
                  <a16:creationId xmlns:a16="http://schemas.microsoft.com/office/drawing/2014/main" id="{48A97A1C-E5EF-9779-BC25-65727A051237}"/>
                </a:ext>
              </a:extLst>
            </p:cNvPr>
            <p:cNvSpPr/>
            <p:nvPr/>
          </p:nvSpPr>
          <p:spPr>
            <a:xfrm>
              <a:off x="3559631" y="2231981"/>
              <a:ext cx="474792" cy="647464"/>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sz="1400">
                <a:solidFill>
                  <a:schemeClr val="bg1">
                    <a:lumMod val="50000"/>
                  </a:schemeClr>
                </a:solidFill>
                <a:latin typeface="+mj-lt"/>
              </a:endParaRPr>
            </a:p>
          </p:txBody>
        </p:sp>
        <p:sp>
          <p:nvSpPr>
            <p:cNvPr id="77" name="Graphic 73">
              <a:extLst>
                <a:ext uri="{FF2B5EF4-FFF2-40B4-BE49-F238E27FC236}">
                  <a16:creationId xmlns:a16="http://schemas.microsoft.com/office/drawing/2014/main" id="{3286973E-165F-FCF8-0957-373DD17FD697}"/>
                </a:ext>
              </a:extLst>
            </p:cNvPr>
            <p:cNvSpPr/>
            <p:nvPr/>
          </p:nvSpPr>
          <p:spPr>
            <a:xfrm>
              <a:off x="3828127" y="2490206"/>
              <a:ext cx="402418" cy="533089"/>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sz="1400">
                <a:solidFill>
                  <a:schemeClr val="bg1">
                    <a:lumMod val="50000"/>
                  </a:schemeClr>
                </a:solidFill>
                <a:latin typeface="+mj-lt"/>
              </a:endParaRPr>
            </a:p>
          </p:txBody>
        </p:sp>
      </p:grpSp>
    </p:spTree>
    <p:extLst>
      <p:ext uri="{BB962C8B-B14F-4D97-AF65-F5344CB8AC3E}">
        <p14:creationId xmlns:p14="http://schemas.microsoft.com/office/powerpoint/2010/main" val="1193937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B30FCD9-0987-6A68-65BD-9CE899671ABB}"/>
              </a:ext>
            </a:extLst>
          </p:cNvPr>
          <p:cNvSpPr>
            <a:spLocks noGrp="1"/>
          </p:cNvSpPr>
          <p:nvPr>
            <p:ph type="title"/>
          </p:nvPr>
        </p:nvSpPr>
        <p:spPr/>
        <p:txBody>
          <a:bodyPr/>
          <a:lstStyle/>
          <a:p>
            <a:r>
              <a:rPr lang="tr-TR" dirty="0"/>
              <a:t>Auto </a:t>
            </a:r>
            <a:r>
              <a:rPr lang="tr-TR" dirty="0" err="1"/>
              <a:t>Priority</a:t>
            </a:r>
            <a:r>
              <a:rPr lang="tr-TR" dirty="0"/>
              <a:t> </a:t>
            </a:r>
            <a:r>
              <a:rPr lang="tr-TR" dirty="0" err="1"/>
              <a:t>Mode</a:t>
            </a:r>
            <a:r>
              <a:rPr lang="tr-TR" dirty="0"/>
              <a:t> (</a:t>
            </a:r>
            <a:r>
              <a:rPr lang="tr-TR" dirty="0" err="1"/>
              <a:t>Default</a:t>
            </a:r>
            <a:r>
              <a:rPr lang="tr-TR" dirty="0"/>
              <a:t>)</a:t>
            </a:r>
            <a:endParaRPr lang="en-US" dirty="0"/>
          </a:p>
        </p:txBody>
      </p:sp>
      <p:sp>
        <p:nvSpPr>
          <p:cNvPr id="2" name="Text Placeholder 1">
            <a:extLst>
              <a:ext uri="{FF2B5EF4-FFF2-40B4-BE49-F238E27FC236}">
                <a16:creationId xmlns:a16="http://schemas.microsoft.com/office/drawing/2014/main" id="{F7724690-F547-B94F-704A-0A34B4676E34}"/>
              </a:ext>
            </a:extLst>
          </p:cNvPr>
          <p:cNvSpPr>
            <a:spLocks noGrp="1"/>
          </p:cNvSpPr>
          <p:nvPr>
            <p:ph type="body" sz="quarter" idx="15"/>
          </p:nvPr>
        </p:nvSpPr>
        <p:spPr/>
        <p:txBody>
          <a:bodyPr/>
          <a:lstStyle/>
          <a:p>
            <a:r>
              <a:rPr lang="en-US"/>
              <a:t>VRF air conditioning systems</a:t>
            </a:r>
          </a:p>
        </p:txBody>
      </p:sp>
      <p:sp>
        <p:nvSpPr>
          <p:cNvPr id="7" name="Content Placeholder 6">
            <a:extLst>
              <a:ext uri="{FF2B5EF4-FFF2-40B4-BE49-F238E27FC236}">
                <a16:creationId xmlns:a16="http://schemas.microsoft.com/office/drawing/2014/main" id="{BB20C24D-4682-C32B-4190-90870585D8B8}"/>
              </a:ext>
            </a:extLst>
          </p:cNvPr>
          <p:cNvSpPr>
            <a:spLocks noGrp="1"/>
          </p:cNvSpPr>
          <p:nvPr>
            <p:ph sz="quarter" idx="1"/>
          </p:nvPr>
        </p:nvSpPr>
        <p:spPr>
          <a:xfrm>
            <a:off x="349345" y="1281813"/>
            <a:ext cx="6310930" cy="4240800"/>
          </a:xfrm>
        </p:spPr>
        <p:txBody>
          <a:bodyPr/>
          <a:lstStyle/>
          <a:p>
            <a:pPr marL="0" indent="0">
              <a:buNone/>
            </a:pPr>
            <a:r>
              <a:rPr lang="tr-TR" sz="1400" dirty="0" err="1"/>
              <a:t>In</a:t>
            </a:r>
            <a:r>
              <a:rPr lang="tr-TR" sz="1400" dirty="0"/>
              <a:t> </a:t>
            </a:r>
            <a:r>
              <a:rPr lang="tr-TR" sz="1400" dirty="0" err="1"/>
              <a:t>this</a:t>
            </a:r>
            <a:r>
              <a:rPr lang="tr-TR" sz="1400" dirty="0"/>
              <a:t> </a:t>
            </a:r>
            <a:r>
              <a:rPr lang="tr-TR" sz="1400" dirty="0" err="1"/>
              <a:t>mode</a:t>
            </a:r>
            <a:r>
              <a:rPr lang="tr-TR" sz="1400" dirty="0"/>
              <a:t>, </a:t>
            </a:r>
            <a:r>
              <a:rPr lang="en-US" sz="1400" dirty="0"/>
              <a:t>outdoor unit will operate in heating priority mode or cooling priority mode according to the outdoor ambient temperature.</a:t>
            </a:r>
            <a:r>
              <a:rPr lang="tr-TR" sz="1400" dirty="0"/>
              <a:t> M</a:t>
            </a:r>
            <a:r>
              <a:rPr lang="en-US" sz="1400" dirty="0"/>
              <a:t>ode switching temperature is A, and A can be set by menu [n2-9-0/1/2]</a:t>
            </a:r>
            <a:endParaRPr lang="tr-TR" sz="1400" dirty="0"/>
          </a:p>
          <a:p>
            <a:pPr marL="0" indent="0">
              <a:buNone/>
            </a:pPr>
            <a:endParaRPr lang="tr-TR" sz="1400" dirty="0"/>
          </a:p>
          <a:p>
            <a:pPr marL="342900" indent="-342900">
              <a:buAutoNum type="alphaLcParenR"/>
            </a:pPr>
            <a:r>
              <a:rPr lang="en-US" sz="1400" dirty="0"/>
              <a:t>When </a:t>
            </a:r>
            <a:r>
              <a:rPr lang="tr-TR" sz="1400" dirty="0" err="1"/>
              <a:t>the</a:t>
            </a:r>
            <a:r>
              <a:rPr lang="tr-TR" sz="1400" dirty="0"/>
              <a:t> </a:t>
            </a:r>
            <a:r>
              <a:rPr lang="en-US" sz="1400" dirty="0"/>
              <a:t>outdoor ambient temperature is below (A-3)</a:t>
            </a:r>
            <a:r>
              <a:rPr lang="tr-TR" sz="1400" dirty="0"/>
              <a:t> </a:t>
            </a:r>
            <a:r>
              <a:rPr lang="en-US" sz="1400" dirty="0"/>
              <a:t>°</a:t>
            </a:r>
            <a:r>
              <a:rPr lang="tr-TR" sz="1400" dirty="0"/>
              <a:t>C</a:t>
            </a:r>
            <a:r>
              <a:rPr lang="en-US" sz="1400" dirty="0"/>
              <a:t>, outdoor units run in heating priority mode. The heating priority mode does not change until the outdoor ambient temperature is above A</a:t>
            </a:r>
            <a:r>
              <a:rPr lang="tr-TR" sz="1400" dirty="0"/>
              <a:t> </a:t>
            </a:r>
            <a:r>
              <a:rPr lang="en-US" sz="1400" dirty="0"/>
              <a:t>°</a:t>
            </a:r>
            <a:r>
              <a:rPr lang="tr-TR" sz="1400" dirty="0"/>
              <a:t>C</a:t>
            </a:r>
            <a:r>
              <a:rPr lang="en-US" sz="1400" dirty="0"/>
              <a:t>.</a:t>
            </a:r>
            <a:endParaRPr lang="tr-TR" sz="1400" dirty="0"/>
          </a:p>
          <a:p>
            <a:pPr marL="342900" indent="-342900">
              <a:buAutoNum type="alphaLcParenR"/>
            </a:pPr>
            <a:r>
              <a:rPr lang="en-US" sz="1400" dirty="0"/>
              <a:t>When </a:t>
            </a:r>
            <a:r>
              <a:rPr lang="tr-TR" sz="1400" dirty="0" err="1"/>
              <a:t>the</a:t>
            </a:r>
            <a:r>
              <a:rPr lang="tr-TR" sz="1400" dirty="0"/>
              <a:t> </a:t>
            </a:r>
            <a:r>
              <a:rPr lang="en-US" sz="1400" dirty="0"/>
              <a:t>outdoor ambient temperature is above A</a:t>
            </a:r>
            <a:r>
              <a:rPr lang="tr-TR" sz="1400" dirty="0"/>
              <a:t> </a:t>
            </a:r>
            <a:r>
              <a:rPr lang="en-US" sz="1400" dirty="0"/>
              <a:t>°</a:t>
            </a:r>
            <a:r>
              <a:rPr lang="tr-TR" sz="1400" dirty="0"/>
              <a:t>C</a:t>
            </a:r>
            <a:r>
              <a:rPr lang="en-US" sz="1400" dirty="0"/>
              <a:t>, the outdoor units run in cooling priority mode. The cooling priority mode does not change until the outdoor ambient temperature is below (A-3)</a:t>
            </a:r>
            <a:r>
              <a:rPr lang="tr-TR" sz="1400" dirty="0"/>
              <a:t> </a:t>
            </a:r>
            <a:r>
              <a:rPr lang="en-US" sz="1400" dirty="0"/>
              <a:t>°</a:t>
            </a:r>
            <a:r>
              <a:rPr lang="tr-TR" sz="1400" dirty="0"/>
              <a:t>C</a:t>
            </a:r>
            <a:r>
              <a:rPr lang="en-US" sz="1400" dirty="0"/>
              <a:t>.</a:t>
            </a:r>
            <a:endParaRPr lang="tr-TR" sz="1400" dirty="0"/>
          </a:p>
          <a:p>
            <a:pPr marL="342900" indent="-342900">
              <a:buAutoNum type="alphaLcParenR"/>
            </a:pPr>
            <a:r>
              <a:rPr lang="en-US" sz="1400" dirty="0"/>
              <a:t>When the outdoor units restart </a:t>
            </a:r>
            <a:r>
              <a:rPr lang="tr-TR" sz="1400" dirty="0"/>
              <a:t>at </a:t>
            </a:r>
            <a:r>
              <a:rPr lang="en-US" sz="1400" dirty="0"/>
              <a:t>outdoor ambient between (A-3)</a:t>
            </a:r>
            <a:r>
              <a:rPr lang="tr-TR" sz="1400" dirty="0"/>
              <a:t> </a:t>
            </a:r>
            <a:r>
              <a:rPr lang="en-US" sz="1400" dirty="0"/>
              <a:t>°</a:t>
            </a:r>
            <a:r>
              <a:rPr lang="tr-TR" sz="1400" dirty="0"/>
              <a:t>C</a:t>
            </a:r>
            <a:r>
              <a:rPr lang="en-US" sz="1400" dirty="0"/>
              <a:t> and A</a:t>
            </a:r>
            <a:r>
              <a:rPr lang="tr-TR" sz="1400" dirty="0"/>
              <a:t> </a:t>
            </a:r>
            <a:r>
              <a:rPr lang="en-US" sz="1400" dirty="0"/>
              <a:t>°</a:t>
            </a:r>
            <a:r>
              <a:rPr lang="tr-TR" sz="1400" dirty="0"/>
              <a:t>C</a:t>
            </a:r>
            <a:r>
              <a:rPr lang="en-US" sz="1400" dirty="0"/>
              <a:t>, the outdoor units run the same priority as before the last stop.</a:t>
            </a:r>
            <a:endParaRPr lang="tr-TR" sz="1400" dirty="0"/>
          </a:p>
          <a:p>
            <a:pPr marL="342900" indent="-342900">
              <a:buAutoNum type="alphaLcParenR"/>
            </a:pPr>
            <a:r>
              <a:rPr lang="en-US" sz="1400" dirty="0"/>
              <a:t>When the outdoor unit is initial startup </a:t>
            </a:r>
            <a:r>
              <a:rPr lang="tr-TR" sz="1400" dirty="0"/>
              <a:t>at </a:t>
            </a:r>
            <a:r>
              <a:rPr lang="en-US" sz="1400" dirty="0"/>
              <a:t>outdoor ambient temperature between (A-3) °</a:t>
            </a:r>
            <a:r>
              <a:rPr lang="tr-TR" sz="1400" dirty="0"/>
              <a:t>C</a:t>
            </a:r>
            <a:r>
              <a:rPr lang="en-US" sz="1400" dirty="0"/>
              <a:t> and A °</a:t>
            </a:r>
            <a:r>
              <a:rPr lang="tr-TR" sz="1400" dirty="0"/>
              <a:t>C</a:t>
            </a:r>
            <a:r>
              <a:rPr lang="en-US" sz="1400" dirty="0"/>
              <a:t>, the outdoor units run in heating priority mode.</a:t>
            </a:r>
          </a:p>
        </p:txBody>
      </p:sp>
      <p:sp>
        <p:nvSpPr>
          <p:cNvPr id="4" name="Slide Number Placeholder 3">
            <a:extLst>
              <a:ext uri="{FF2B5EF4-FFF2-40B4-BE49-F238E27FC236}">
                <a16:creationId xmlns:a16="http://schemas.microsoft.com/office/drawing/2014/main" id="{1EBD4F49-F0BA-7685-AC73-B25DE0F5F2CD}"/>
              </a:ext>
            </a:extLst>
          </p:cNvPr>
          <p:cNvSpPr>
            <a:spLocks noGrp="1"/>
          </p:cNvSpPr>
          <p:nvPr>
            <p:ph type="sldNum" sz="quarter" idx="12"/>
          </p:nvPr>
        </p:nvSpPr>
        <p:spPr/>
        <p:txBody>
          <a:bodyPr/>
          <a:lstStyle/>
          <a:p>
            <a:fld id="{4898AEC0-503E-4FA4-859C-D0F72D6E3F79}" type="slidenum">
              <a:rPr lang="en-US" noProof="1" smtClean="0"/>
              <a:pPr/>
              <a:t>3</a:t>
            </a:fld>
            <a:endParaRPr lang="en-US" noProof="1"/>
          </a:p>
        </p:txBody>
      </p:sp>
      <p:grpSp>
        <p:nvGrpSpPr>
          <p:cNvPr id="8" name="Group 7">
            <a:extLst>
              <a:ext uri="{FF2B5EF4-FFF2-40B4-BE49-F238E27FC236}">
                <a16:creationId xmlns:a16="http://schemas.microsoft.com/office/drawing/2014/main" id="{26BB4910-32AE-DE0A-A95B-6DA6596B02B3}"/>
              </a:ext>
            </a:extLst>
          </p:cNvPr>
          <p:cNvGrpSpPr/>
          <p:nvPr/>
        </p:nvGrpSpPr>
        <p:grpSpPr>
          <a:xfrm>
            <a:off x="9118318" y="237730"/>
            <a:ext cx="989508" cy="820540"/>
            <a:chOff x="1195616" y="1155778"/>
            <a:chExt cx="1422148" cy="1100201"/>
          </a:xfrm>
        </p:grpSpPr>
        <p:sp>
          <p:nvSpPr>
            <p:cNvPr id="10" name="Graphic 10">
              <a:extLst>
                <a:ext uri="{FF2B5EF4-FFF2-40B4-BE49-F238E27FC236}">
                  <a16:creationId xmlns:a16="http://schemas.microsoft.com/office/drawing/2014/main" id="{311B3C70-6D40-1796-4475-E68565205A43}"/>
                </a:ext>
              </a:extLst>
            </p:cNvPr>
            <p:cNvSpPr/>
            <p:nvPr/>
          </p:nvSpPr>
          <p:spPr>
            <a:xfrm>
              <a:off x="1195616" y="1421995"/>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sp>
          <p:nvSpPr>
            <p:cNvPr id="11" name="Graphic 12">
              <a:extLst>
                <a:ext uri="{FF2B5EF4-FFF2-40B4-BE49-F238E27FC236}">
                  <a16:creationId xmlns:a16="http://schemas.microsoft.com/office/drawing/2014/main" id="{567CB473-ADB4-AFE8-3471-1DA4085EDF4E}"/>
                </a:ext>
              </a:extLst>
            </p:cNvPr>
            <p:cNvSpPr/>
            <p:nvPr/>
          </p:nvSpPr>
          <p:spPr>
            <a:xfrm>
              <a:off x="2067937" y="1478563"/>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cxnSp>
          <p:nvCxnSpPr>
            <p:cNvPr id="12" name="Straight Connector 11">
              <a:extLst>
                <a:ext uri="{FF2B5EF4-FFF2-40B4-BE49-F238E27FC236}">
                  <a16:creationId xmlns:a16="http://schemas.microsoft.com/office/drawing/2014/main" id="{D50973B0-05F2-75C1-6B77-9E875C505076}"/>
                </a:ext>
              </a:extLst>
            </p:cNvPr>
            <p:cNvCxnSpPr>
              <a:cxnSpLocks/>
            </p:cNvCxnSpPr>
            <p:nvPr/>
          </p:nvCxnSpPr>
          <p:spPr>
            <a:xfrm>
              <a:off x="1944050" y="1421995"/>
              <a:ext cx="0" cy="605479"/>
            </a:xfrm>
            <a:prstGeom prst="line">
              <a:avLst/>
            </a:prstGeom>
          </p:spPr>
          <p:style>
            <a:lnRef idx="3">
              <a:schemeClr val="dk1"/>
            </a:lnRef>
            <a:fillRef idx="0">
              <a:schemeClr val="dk1"/>
            </a:fillRef>
            <a:effectRef idx="2">
              <a:schemeClr val="dk1"/>
            </a:effectRef>
            <a:fontRef idx="minor">
              <a:schemeClr val="tx1"/>
            </a:fontRef>
          </p:style>
        </p:cxnSp>
        <p:sp>
          <p:nvSpPr>
            <p:cNvPr id="13" name="Arrow: Curved Down 12">
              <a:extLst>
                <a:ext uri="{FF2B5EF4-FFF2-40B4-BE49-F238E27FC236}">
                  <a16:creationId xmlns:a16="http://schemas.microsoft.com/office/drawing/2014/main" id="{02EC13E2-265A-1674-3459-48AF63FB2EA5}"/>
                </a:ext>
              </a:extLst>
            </p:cNvPr>
            <p:cNvSpPr/>
            <p:nvPr/>
          </p:nvSpPr>
          <p:spPr>
            <a:xfrm>
              <a:off x="1525998" y="1155778"/>
              <a:ext cx="775420" cy="266217"/>
            </a:xfrm>
            <a:prstGeom prst="curvedDownArrow">
              <a:avLst/>
            </a:prstGeom>
            <a:solidFill>
              <a:srgbClr val="007BC0"/>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sp>
          <p:nvSpPr>
            <p:cNvPr id="14" name="Arrow: Curved Down 13">
              <a:extLst>
                <a:ext uri="{FF2B5EF4-FFF2-40B4-BE49-F238E27FC236}">
                  <a16:creationId xmlns:a16="http://schemas.microsoft.com/office/drawing/2014/main" id="{F1C5AB3B-AB0C-2899-0A7C-FC1130F0BFD9}"/>
                </a:ext>
              </a:extLst>
            </p:cNvPr>
            <p:cNvSpPr/>
            <p:nvPr/>
          </p:nvSpPr>
          <p:spPr>
            <a:xfrm flipH="1" flipV="1">
              <a:off x="1482931" y="1978877"/>
              <a:ext cx="775420" cy="277102"/>
            </a:xfrm>
            <a:prstGeom prst="curvedDownArrow">
              <a:avLst/>
            </a:prstGeom>
            <a:solidFill>
              <a:srgbClr val="C00000"/>
            </a:solidFill>
            <a:ln w="9525" cap="flat" cmpd="sng" algn="ctr">
              <a:noFill/>
              <a:prstDash val="solid"/>
            </a:ln>
            <a:effectLst/>
          </p:spPr>
          <p:txBody>
            <a:bodyPr rtlCol="0" anchor="ct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noProof="0" dirty="0">
                <a:ln>
                  <a:noFill/>
                </a:ln>
                <a:solidFill>
                  <a:srgbClr val="000000"/>
                </a:solidFill>
                <a:effectLst/>
                <a:uLnTx/>
                <a:uFillTx/>
                <a:latin typeface="Bosch Office Sans"/>
                <a:ea typeface="+mn-ea"/>
                <a:cs typeface="+mn-cs"/>
              </a:endParaRPr>
            </a:p>
          </p:txBody>
        </p:sp>
      </p:grpSp>
      <p:pic>
        <p:nvPicPr>
          <p:cNvPr id="16" name="Picture 15">
            <a:extLst>
              <a:ext uri="{FF2B5EF4-FFF2-40B4-BE49-F238E27FC236}">
                <a16:creationId xmlns:a16="http://schemas.microsoft.com/office/drawing/2014/main" id="{2162C1E9-DD28-123D-AC41-938DA9AB50D7}"/>
              </a:ext>
            </a:extLst>
          </p:cNvPr>
          <p:cNvPicPr>
            <a:picLocks noChangeAspect="1"/>
          </p:cNvPicPr>
          <p:nvPr/>
        </p:nvPicPr>
        <p:blipFill>
          <a:blip r:embed="rId2">
            <a:grayscl/>
          </a:blip>
          <a:stretch>
            <a:fillRect/>
          </a:stretch>
        </p:blipFill>
        <p:spPr>
          <a:xfrm>
            <a:off x="6837405" y="1419835"/>
            <a:ext cx="3926595" cy="2114845"/>
          </a:xfrm>
          <a:prstGeom prst="rect">
            <a:avLst/>
          </a:prstGeom>
        </p:spPr>
      </p:pic>
      <p:sp>
        <p:nvSpPr>
          <p:cNvPr id="18" name="TextBox 17">
            <a:extLst>
              <a:ext uri="{FF2B5EF4-FFF2-40B4-BE49-F238E27FC236}">
                <a16:creationId xmlns:a16="http://schemas.microsoft.com/office/drawing/2014/main" id="{3E0554FF-208B-6FFE-1AF6-10854334AC13}"/>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85993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B40B-D04B-DD99-002E-56D08B006682}"/>
              </a:ext>
            </a:extLst>
          </p:cNvPr>
          <p:cNvSpPr>
            <a:spLocks noGrp="1"/>
          </p:cNvSpPr>
          <p:nvPr>
            <p:ph type="title"/>
          </p:nvPr>
        </p:nvSpPr>
        <p:spPr/>
        <p:txBody>
          <a:bodyPr/>
          <a:lstStyle/>
          <a:p>
            <a:r>
              <a:rPr lang="en-US" dirty="0"/>
              <a:t>Cooling priority mode</a:t>
            </a:r>
          </a:p>
        </p:txBody>
      </p:sp>
      <p:sp>
        <p:nvSpPr>
          <p:cNvPr id="3" name="Text Placeholder 2">
            <a:extLst>
              <a:ext uri="{FF2B5EF4-FFF2-40B4-BE49-F238E27FC236}">
                <a16:creationId xmlns:a16="http://schemas.microsoft.com/office/drawing/2014/main" id="{CE1C1CC5-CCA7-4670-554D-4A41C5F67A08}"/>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52AD8B6B-3EB7-EE46-F4CF-A1C3C59D5B6A}"/>
              </a:ext>
            </a:extLst>
          </p:cNvPr>
          <p:cNvSpPr>
            <a:spLocks noGrp="1"/>
          </p:cNvSpPr>
          <p:nvPr>
            <p:ph sz="quarter" idx="1"/>
          </p:nvPr>
        </p:nvSpPr>
        <p:spPr/>
        <p:txBody>
          <a:bodyPr/>
          <a:lstStyle/>
          <a:p>
            <a:pPr marL="0" indent="0">
              <a:buNone/>
            </a:pPr>
            <a:r>
              <a:rPr lang="tr-TR" sz="1400" dirty="0"/>
              <a:t>A</a:t>
            </a:r>
            <a:r>
              <a:rPr lang="en-US" sz="1400" dirty="0"/>
              <a:t>)</a:t>
            </a:r>
            <a:r>
              <a:rPr lang="tr-TR" sz="1400" dirty="0"/>
              <a:t> </a:t>
            </a:r>
            <a:r>
              <a:rPr lang="en-US" sz="1400" dirty="0"/>
              <a:t>During heating operation: </a:t>
            </a:r>
            <a:endParaRPr lang="tr-TR" sz="1400" dirty="0"/>
          </a:p>
          <a:p>
            <a:pPr marL="0" indent="0">
              <a:buNone/>
            </a:pPr>
            <a:endParaRPr lang="tr-TR" sz="1400" dirty="0"/>
          </a:p>
          <a:p>
            <a:pPr marL="0" indent="0">
              <a:buNone/>
            </a:pPr>
            <a:r>
              <a:rPr lang="en-US" sz="1400" dirty="0"/>
              <a:t>If an indoor unit requests cooling, the outdoor units stop and then restart in cooling</a:t>
            </a:r>
            <a:r>
              <a:rPr lang="tr-TR" sz="1400" dirty="0"/>
              <a:t> </a:t>
            </a:r>
            <a:r>
              <a:rPr lang="en-US" sz="1400" dirty="0"/>
              <a:t>mode after 5 minutes. </a:t>
            </a:r>
            <a:endParaRPr lang="tr-TR" sz="1400" dirty="0"/>
          </a:p>
          <a:p>
            <a:pPr marL="0" indent="0">
              <a:buNone/>
            </a:pPr>
            <a:r>
              <a:rPr lang="en-US" sz="1400" dirty="0"/>
              <a:t>Indoor units requesting cooling then start in cooling mode and indoor units requesting</a:t>
            </a:r>
            <a:r>
              <a:rPr lang="tr-TR" sz="1400" dirty="0"/>
              <a:t> </a:t>
            </a:r>
            <a:r>
              <a:rPr lang="en-US" sz="1400" dirty="0"/>
              <a:t>heating </a:t>
            </a:r>
            <a:r>
              <a:rPr lang="tr-TR" sz="1400" dirty="0" err="1"/>
              <a:t>will</a:t>
            </a:r>
            <a:r>
              <a:rPr lang="tr-TR" sz="1400" dirty="0"/>
              <a:t> </a:t>
            </a:r>
            <a:r>
              <a:rPr lang="en-US" sz="1400" dirty="0"/>
              <a:t>display the mode conflict error.</a:t>
            </a:r>
            <a:endParaRPr lang="tr-TR" sz="1400" dirty="0"/>
          </a:p>
          <a:p>
            <a:pPr marL="0" indent="0">
              <a:buNone/>
            </a:pPr>
            <a:endParaRPr lang="en-US" sz="1400" dirty="0"/>
          </a:p>
          <a:p>
            <a:pPr marL="0" indent="0">
              <a:buNone/>
            </a:pPr>
            <a:r>
              <a:rPr lang="tr-TR" sz="1400" dirty="0"/>
              <a:t>B</a:t>
            </a:r>
            <a:r>
              <a:rPr lang="en-US" sz="1400" dirty="0"/>
              <a:t>)</a:t>
            </a:r>
            <a:r>
              <a:rPr lang="tr-TR" sz="1400" dirty="0"/>
              <a:t> </a:t>
            </a:r>
            <a:r>
              <a:rPr lang="en-US" sz="1400" dirty="0"/>
              <a:t>During cooling operation: </a:t>
            </a:r>
            <a:endParaRPr lang="tr-TR" sz="1400" dirty="0"/>
          </a:p>
          <a:p>
            <a:pPr marL="0" indent="0">
              <a:buNone/>
            </a:pPr>
            <a:endParaRPr lang="tr-TR" sz="1400" dirty="0"/>
          </a:p>
          <a:p>
            <a:pPr marL="0" indent="0">
              <a:buNone/>
            </a:pPr>
            <a:r>
              <a:rPr lang="en-US" sz="1400" dirty="0"/>
              <a:t>If an indoor unit requests heating, the outdoor units ignore the request and continue</a:t>
            </a:r>
            <a:r>
              <a:rPr lang="tr-TR" sz="1400" dirty="0"/>
              <a:t> </a:t>
            </a:r>
            <a:r>
              <a:rPr lang="en-US" sz="1400" dirty="0"/>
              <a:t>to run in cooling mode. </a:t>
            </a:r>
            <a:endParaRPr lang="tr-TR" sz="1400" dirty="0"/>
          </a:p>
          <a:p>
            <a:pPr marL="0" indent="0">
              <a:buNone/>
            </a:pPr>
            <a:r>
              <a:rPr lang="tr-TR" sz="1400" dirty="0"/>
              <a:t>I</a:t>
            </a:r>
            <a:r>
              <a:rPr lang="en-US" sz="1400" dirty="0" err="1"/>
              <a:t>ndoor</a:t>
            </a:r>
            <a:r>
              <a:rPr lang="en-US" sz="1400" dirty="0"/>
              <a:t> unit</a:t>
            </a:r>
            <a:r>
              <a:rPr lang="tr-TR" sz="1400" dirty="0"/>
              <a:t>s </a:t>
            </a:r>
            <a:r>
              <a:rPr lang="en-US" sz="1400" dirty="0"/>
              <a:t>requesting heating displays the mode conflict error. </a:t>
            </a:r>
            <a:endParaRPr lang="tr-TR" sz="1400" dirty="0"/>
          </a:p>
          <a:p>
            <a:pPr marL="0" indent="0">
              <a:buNone/>
            </a:pPr>
            <a:r>
              <a:rPr lang="en-US" sz="1400" dirty="0"/>
              <a:t>If all the indoor units</a:t>
            </a:r>
            <a:r>
              <a:rPr lang="tr-TR" sz="1400" dirty="0"/>
              <a:t> </a:t>
            </a:r>
            <a:r>
              <a:rPr lang="en-US" sz="1400" dirty="0"/>
              <a:t>requesting cooling are later turned off and one or more indoor units are still requesting heating, the outdoor units</a:t>
            </a:r>
            <a:r>
              <a:rPr lang="tr-TR" sz="1400" dirty="0"/>
              <a:t> </a:t>
            </a:r>
            <a:r>
              <a:rPr lang="en-US" sz="1400" dirty="0"/>
              <a:t>restart in heating mode after 5 minutes and any indoor units requesting heating then start in heating mode.</a:t>
            </a:r>
          </a:p>
        </p:txBody>
      </p:sp>
      <p:sp>
        <p:nvSpPr>
          <p:cNvPr id="5" name="Slide Number Placeholder 4">
            <a:extLst>
              <a:ext uri="{FF2B5EF4-FFF2-40B4-BE49-F238E27FC236}">
                <a16:creationId xmlns:a16="http://schemas.microsoft.com/office/drawing/2014/main" id="{0FBAC8A9-209B-02AE-5223-2C9E018EFC41}"/>
              </a:ext>
            </a:extLst>
          </p:cNvPr>
          <p:cNvSpPr>
            <a:spLocks noGrp="1"/>
          </p:cNvSpPr>
          <p:nvPr>
            <p:ph type="sldNum" sz="quarter" idx="12"/>
          </p:nvPr>
        </p:nvSpPr>
        <p:spPr/>
        <p:txBody>
          <a:bodyPr/>
          <a:lstStyle/>
          <a:p>
            <a:fld id="{4898AEC0-503E-4FA4-859C-D0F72D6E3F79}" type="slidenum">
              <a:rPr lang="en-US" noProof="1" smtClean="0"/>
              <a:pPr/>
              <a:t>4</a:t>
            </a:fld>
            <a:endParaRPr lang="en-US" noProof="1"/>
          </a:p>
        </p:txBody>
      </p:sp>
      <p:grpSp>
        <p:nvGrpSpPr>
          <p:cNvPr id="6" name="Group 5">
            <a:extLst>
              <a:ext uri="{FF2B5EF4-FFF2-40B4-BE49-F238E27FC236}">
                <a16:creationId xmlns:a16="http://schemas.microsoft.com/office/drawing/2014/main" id="{686B15FA-59DF-AB31-386B-CE0E9380B7B4}"/>
              </a:ext>
            </a:extLst>
          </p:cNvPr>
          <p:cNvGrpSpPr/>
          <p:nvPr/>
        </p:nvGrpSpPr>
        <p:grpSpPr>
          <a:xfrm>
            <a:off x="8877980" y="327218"/>
            <a:ext cx="1393438" cy="641563"/>
            <a:chOff x="8404800" y="1424857"/>
            <a:chExt cx="1393438" cy="641563"/>
          </a:xfrm>
        </p:grpSpPr>
        <p:sp>
          <p:nvSpPr>
            <p:cNvPr id="8" name="Graphic 12">
              <a:extLst>
                <a:ext uri="{FF2B5EF4-FFF2-40B4-BE49-F238E27FC236}">
                  <a16:creationId xmlns:a16="http://schemas.microsoft.com/office/drawing/2014/main" id="{6FBF76E4-EDE7-C4A3-BB4F-BF0937043EA8}"/>
                </a:ext>
              </a:extLst>
            </p:cNvPr>
            <p:cNvSpPr/>
            <p:nvPr/>
          </p:nvSpPr>
          <p:spPr>
            <a:xfrm>
              <a:off x="8404800" y="1518179"/>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sp>
          <p:nvSpPr>
            <p:cNvPr id="9" name="Graphic 10">
              <a:extLst>
                <a:ext uri="{FF2B5EF4-FFF2-40B4-BE49-F238E27FC236}">
                  <a16:creationId xmlns:a16="http://schemas.microsoft.com/office/drawing/2014/main" id="{4FA4C18D-FDFA-E9A5-7EB5-AD8C6B47553C}"/>
                </a:ext>
              </a:extLst>
            </p:cNvPr>
            <p:cNvSpPr/>
            <p:nvPr/>
          </p:nvSpPr>
          <p:spPr>
            <a:xfrm>
              <a:off x="9179513" y="142485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cxnSp>
          <p:nvCxnSpPr>
            <p:cNvPr id="10" name="Straight Connector 9">
              <a:extLst>
                <a:ext uri="{FF2B5EF4-FFF2-40B4-BE49-F238E27FC236}">
                  <a16:creationId xmlns:a16="http://schemas.microsoft.com/office/drawing/2014/main" id="{22F10E4D-07E2-3200-4A40-D7A78D8408F9}"/>
                </a:ext>
              </a:extLst>
            </p:cNvPr>
            <p:cNvCxnSpPr>
              <a:cxnSpLocks/>
            </p:cNvCxnSpPr>
            <p:nvPr/>
          </p:nvCxnSpPr>
          <p:spPr>
            <a:xfrm>
              <a:off x="9098495" y="1460941"/>
              <a:ext cx="0" cy="605479"/>
            </a:xfrm>
            <a:prstGeom prst="line">
              <a:avLst/>
            </a:prstGeom>
          </p:spPr>
          <p:style>
            <a:lnRef idx="3">
              <a:schemeClr val="dk1"/>
            </a:lnRef>
            <a:fillRef idx="0">
              <a:schemeClr val="dk1"/>
            </a:fillRef>
            <a:effectRef idx="2">
              <a:schemeClr val="dk1"/>
            </a:effectRef>
            <a:fontRef idx="minor">
              <a:schemeClr val="tx1"/>
            </a:fontRef>
          </p:style>
        </p:cxnSp>
      </p:grpSp>
      <p:sp>
        <p:nvSpPr>
          <p:cNvPr id="7" name="TextBox 6">
            <a:extLst>
              <a:ext uri="{FF2B5EF4-FFF2-40B4-BE49-F238E27FC236}">
                <a16:creationId xmlns:a16="http://schemas.microsoft.com/office/drawing/2014/main" id="{756E16BF-F9AD-3D6D-E785-4D005FE0487A}"/>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714316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B40B-D04B-DD99-002E-56D08B006682}"/>
              </a:ext>
            </a:extLst>
          </p:cNvPr>
          <p:cNvSpPr>
            <a:spLocks noGrp="1"/>
          </p:cNvSpPr>
          <p:nvPr>
            <p:ph type="title"/>
          </p:nvPr>
        </p:nvSpPr>
        <p:spPr/>
        <p:txBody>
          <a:bodyPr/>
          <a:lstStyle/>
          <a:p>
            <a:r>
              <a:rPr lang="tr-TR" dirty="0"/>
              <a:t>Heating</a:t>
            </a:r>
            <a:r>
              <a:rPr lang="en-US" dirty="0"/>
              <a:t> priority mode</a:t>
            </a:r>
          </a:p>
        </p:txBody>
      </p:sp>
      <p:sp>
        <p:nvSpPr>
          <p:cNvPr id="3" name="Text Placeholder 2">
            <a:extLst>
              <a:ext uri="{FF2B5EF4-FFF2-40B4-BE49-F238E27FC236}">
                <a16:creationId xmlns:a16="http://schemas.microsoft.com/office/drawing/2014/main" id="{CE1C1CC5-CCA7-4670-554D-4A41C5F67A08}"/>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52AD8B6B-3EB7-EE46-F4CF-A1C3C59D5B6A}"/>
              </a:ext>
            </a:extLst>
          </p:cNvPr>
          <p:cNvSpPr>
            <a:spLocks noGrp="1"/>
          </p:cNvSpPr>
          <p:nvPr>
            <p:ph sz="quarter" idx="1"/>
          </p:nvPr>
        </p:nvSpPr>
        <p:spPr/>
        <p:txBody>
          <a:bodyPr/>
          <a:lstStyle/>
          <a:p>
            <a:pPr marL="0" indent="0">
              <a:buNone/>
            </a:pPr>
            <a:r>
              <a:rPr lang="tr-TR" sz="1400" dirty="0"/>
              <a:t>A</a:t>
            </a:r>
            <a:r>
              <a:rPr lang="en-US" sz="1400" dirty="0"/>
              <a:t>)</a:t>
            </a:r>
            <a:r>
              <a:rPr lang="tr-TR" sz="1400" dirty="0"/>
              <a:t> </a:t>
            </a:r>
            <a:r>
              <a:rPr lang="en-US" sz="1400" dirty="0"/>
              <a:t>During cooling operation: </a:t>
            </a:r>
            <a:endParaRPr lang="tr-TR" sz="1400" dirty="0"/>
          </a:p>
          <a:p>
            <a:pPr marL="0" indent="0">
              <a:buNone/>
            </a:pPr>
            <a:endParaRPr lang="tr-TR" sz="1400" dirty="0"/>
          </a:p>
          <a:p>
            <a:pPr marL="0" indent="0">
              <a:buNone/>
            </a:pPr>
            <a:r>
              <a:rPr lang="en-US" sz="1400" dirty="0"/>
              <a:t>If an indoor unit requests heating, the outdoor units stop and then restart in Heating</a:t>
            </a:r>
            <a:r>
              <a:rPr lang="tr-TR" sz="1400" dirty="0"/>
              <a:t> </a:t>
            </a:r>
            <a:r>
              <a:rPr lang="en-US" sz="1400" dirty="0"/>
              <a:t>mode after 5 minutes. </a:t>
            </a:r>
            <a:endParaRPr lang="tr-TR" sz="1400" dirty="0"/>
          </a:p>
          <a:p>
            <a:pPr marL="0" indent="0">
              <a:buNone/>
            </a:pPr>
            <a:r>
              <a:rPr lang="en-US" sz="1400" dirty="0"/>
              <a:t>Indoor units requesting heating then start in heating mode and indoor units requesting</a:t>
            </a:r>
            <a:r>
              <a:rPr lang="tr-TR" sz="1400" dirty="0"/>
              <a:t> </a:t>
            </a:r>
            <a:r>
              <a:rPr lang="en-US" sz="1400" dirty="0"/>
              <a:t>cooling </a:t>
            </a:r>
            <a:r>
              <a:rPr lang="tr-TR" sz="1400" dirty="0" err="1"/>
              <a:t>will</a:t>
            </a:r>
            <a:r>
              <a:rPr lang="tr-TR" sz="1400" dirty="0"/>
              <a:t> </a:t>
            </a:r>
            <a:r>
              <a:rPr lang="en-US" sz="1400" dirty="0"/>
              <a:t>display the mode conflict error.</a:t>
            </a:r>
            <a:endParaRPr lang="tr-TR" sz="1400" dirty="0"/>
          </a:p>
          <a:p>
            <a:pPr marL="0" indent="0">
              <a:buNone/>
            </a:pPr>
            <a:endParaRPr lang="en-US" sz="1400" dirty="0"/>
          </a:p>
          <a:p>
            <a:pPr marL="0" indent="0">
              <a:buNone/>
            </a:pPr>
            <a:r>
              <a:rPr lang="tr-TR" sz="1400" dirty="0"/>
              <a:t>B</a:t>
            </a:r>
            <a:r>
              <a:rPr lang="en-US" sz="1400" dirty="0"/>
              <a:t>)During heating operation: </a:t>
            </a:r>
            <a:endParaRPr lang="tr-TR" sz="1400" dirty="0"/>
          </a:p>
          <a:p>
            <a:pPr marL="0" indent="0">
              <a:buNone/>
            </a:pPr>
            <a:endParaRPr lang="tr-TR" sz="1400" dirty="0"/>
          </a:p>
          <a:p>
            <a:pPr marL="0" indent="0">
              <a:buNone/>
            </a:pPr>
            <a:r>
              <a:rPr lang="en-US" sz="1400" dirty="0"/>
              <a:t>If an indoor unit requests cooling, the outdoor units ignore the request and continue</a:t>
            </a:r>
            <a:r>
              <a:rPr lang="tr-TR" sz="1400" dirty="0"/>
              <a:t> </a:t>
            </a:r>
            <a:r>
              <a:rPr lang="en-US" sz="1400" dirty="0"/>
              <a:t>to run in heating mode. </a:t>
            </a:r>
            <a:endParaRPr lang="tr-TR" sz="1400" dirty="0"/>
          </a:p>
          <a:p>
            <a:pPr marL="0" indent="0">
              <a:buNone/>
            </a:pPr>
            <a:r>
              <a:rPr lang="en-US" sz="1400" dirty="0"/>
              <a:t>The indoor unit requesting cooling displays the mode conflict error. </a:t>
            </a:r>
            <a:endParaRPr lang="tr-TR" sz="1400" dirty="0"/>
          </a:p>
          <a:p>
            <a:pPr marL="0" indent="0">
              <a:buNone/>
            </a:pPr>
            <a:r>
              <a:rPr lang="en-US" sz="1400" dirty="0"/>
              <a:t>If all the indoor units</a:t>
            </a:r>
            <a:r>
              <a:rPr lang="tr-TR" sz="1400" dirty="0"/>
              <a:t> </a:t>
            </a:r>
            <a:r>
              <a:rPr lang="en-US" sz="1400" dirty="0"/>
              <a:t>requesting heating are later turned off and one or more indoor units are still requesting cooling, the outdoor units</a:t>
            </a:r>
            <a:r>
              <a:rPr lang="tr-TR" sz="1400" dirty="0"/>
              <a:t> </a:t>
            </a:r>
            <a:r>
              <a:rPr lang="en-US" sz="1400" dirty="0"/>
              <a:t>restart in cooling mode after 5 minutes and any indoor unit requesting cooling then start</a:t>
            </a:r>
            <a:r>
              <a:rPr lang="tr-TR" sz="1400" dirty="0"/>
              <a:t>s</a:t>
            </a:r>
            <a:r>
              <a:rPr lang="en-US" sz="1400" dirty="0"/>
              <a:t> in cooling mode.</a:t>
            </a:r>
          </a:p>
        </p:txBody>
      </p:sp>
      <p:sp>
        <p:nvSpPr>
          <p:cNvPr id="5" name="Slide Number Placeholder 4">
            <a:extLst>
              <a:ext uri="{FF2B5EF4-FFF2-40B4-BE49-F238E27FC236}">
                <a16:creationId xmlns:a16="http://schemas.microsoft.com/office/drawing/2014/main" id="{0FBAC8A9-209B-02AE-5223-2C9E018EFC41}"/>
              </a:ext>
            </a:extLst>
          </p:cNvPr>
          <p:cNvSpPr>
            <a:spLocks noGrp="1"/>
          </p:cNvSpPr>
          <p:nvPr>
            <p:ph type="sldNum" sz="quarter" idx="12"/>
          </p:nvPr>
        </p:nvSpPr>
        <p:spPr/>
        <p:txBody>
          <a:bodyPr/>
          <a:lstStyle/>
          <a:p>
            <a:fld id="{4898AEC0-503E-4FA4-859C-D0F72D6E3F79}" type="slidenum">
              <a:rPr lang="en-US" noProof="1" smtClean="0"/>
              <a:pPr/>
              <a:t>5</a:t>
            </a:fld>
            <a:endParaRPr lang="en-US" noProof="1"/>
          </a:p>
        </p:txBody>
      </p:sp>
      <p:grpSp>
        <p:nvGrpSpPr>
          <p:cNvPr id="7" name="Group 6">
            <a:extLst>
              <a:ext uri="{FF2B5EF4-FFF2-40B4-BE49-F238E27FC236}">
                <a16:creationId xmlns:a16="http://schemas.microsoft.com/office/drawing/2014/main" id="{9199D895-FF90-205C-0EB8-40C84D8D40BF}"/>
              </a:ext>
            </a:extLst>
          </p:cNvPr>
          <p:cNvGrpSpPr/>
          <p:nvPr/>
        </p:nvGrpSpPr>
        <p:grpSpPr>
          <a:xfrm>
            <a:off x="8820594" y="262830"/>
            <a:ext cx="1422148" cy="618725"/>
            <a:chOff x="1183966" y="2733627"/>
            <a:chExt cx="1422148" cy="618725"/>
          </a:xfrm>
        </p:grpSpPr>
        <p:sp>
          <p:nvSpPr>
            <p:cNvPr id="12" name="Graphic 10">
              <a:extLst>
                <a:ext uri="{FF2B5EF4-FFF2-40B4-BE49-F238E27FC236}">
                  <a16:creationId xmlns:a16="http://schemas.microsoft.com/office/drawing/2014/main" id="{B92DED15-6A9B-8F76-16BF-3351CE416449}"/>
                </a:ext>
              </a:extLst>
            </p:cNvPr>
            <p:cNvSpPr/>
            <p:nvPr/>
          </p:nvSpPr>
          <p:spPr>
            <a:xfrm>
              <a:off x="1183966" y="273362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sp>
          <p:nvSpPr>
            <p:cNvPr id="13" name="Graphic 12">
              <a:extLst>
                <a:ext uri="{FF2B5EF4-FFF2-40B4-BE49-F238E27FC236}">
                  <a16:creationId xmlns:a16="http://schemas.microsoft.com/office/drawing/2014/main" id="{4970D3E1-B5A7-031E-F024-D6BB8572A4A3}"/>
                </a:ext>
              </a:extLst>
            </p:cNvPr>
            <p:cNvSpPr/>
            <p:nvPr/>
          </p:nvSpPr>
          <p:spPr>
            <a:xfrm>
              <a:off x="2056287" y="2790195"/>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cxnSp>
          <p:nvCxnSpPr>
            <p:cNvPr id="14" name="Straight Connector 13">
              <a:extLst>
                <a:ext uri="{FF2B5EF4-FFF2-40B4-BE49-F238E27FC236}">
                  <a16:creationId xmlns:a16="http://schemas.microsoft.com/office/drawing/2014/main" id="{1249F6DC-CF9C-6B6F-B3DB-652149DE1B1B}"/>
                </a:ext>
              </a:extLst>
            </p:cNvPr>
            <p:cNvCxnSpPr>
              <a:cxnSpLocks/>
            </p:cNvCxnSpPr>
            <p:nvPr/>
          </p:nvCxnSpPr>
          <p:spPr>
            <a:xfrm>
              <a:off x="1932400" y="2733627"/>
              <a:ext cx="0" cy="605479"/>
            </a:xfrm>
            <a:prstGeom prst="line">
              <a:avLst/>
            </a:prstGeom>
          </p:spPr>
          <p:style>
            <a:lnRef idx="3">
              <a:schemeClr val="dk1"/>
            </a:lnRef>
            <a:fillRef idx="0">
              <a:schemeClr val="dk1"/>
            </a:fillRef>
            <a:effectRef idx="2">
              <a:schemeClr val="dk1"/>
            </a:effectRef>
            <a:fontRef idx="minor">
              <a:schemeClr val="tx1"/>
            </a:fontRef>
          </p:style>
        </p:cxnSp>
      </p:grpSp>
      <p:sp>
        <p:nvSpPr>
          <p:cNvPr id="15" name="TextBox 14">
            <a:extLst>
              <a:ext uri="{FF2B5EF4-FFF2-40B4-BE49-F238E27FC236}">
                <a16:creationId xmlns:a16="http://schemas.microsoft.com/office/drawing/2014/main" id="{25BA5796-60B9-0040-1AC2-BB68F3A35623}"/>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3230445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07252-674D-2B8C-219C-EE60F9018015}"/>
              </a:ext>
            </a:extLst>
          </p:cNvPr>
          <p:cNvSpPr>
            <a:spLocks noGrp="1"/>
          </p:cNvSpPr>
          <p:nvPr>
            <p:ph type="title"/>
          </p:nvPr>
        </p:nvSpPr>
        <p:spPr/>
        <p:txBody>
          <a:bodyPr/>
          <a:lstStyle/>
          <a:p>
            <a:r>
              <a:rPr lang="tr-TR" dirty="0" err="1"/>
              <a:t>Cooling</a:t>
            </a:r>
            <a:r>
              <a:rPr lang="tr-TR" dirty="0"/>
              <a:t> </a:t>
            </a:r>
            <a:r>
              <a:rPr lang="tr-TR" dirty="0" err="1"/>
              <a:t>Only</a:t>
            </a:r>
            <a:r>
              <a:rPr lang="tr-TR" dirty="0"/>
              <a:t> </a:t>
            </a:r>
            <a:r>
              <a:rPr lang="tr-TR" dirty="0" err="1"/>
              <a:t>Mode</a:t>
            </a:r>
            <a:endParaRPr lang="en-US" dirty="0"/>
          </a:p>
        </p:txBody>
      </p:sp>
      <p:sp>
        <p:nvSpPr>
          <p:cNvPr id="3" name="Text Placeholder 2">
            <a:extLst>
              <a:ext uri="{FF2B5EF4-FFF2-40B4-BE49-F238E27FC236}">
                <a16:creationId xmlns:a16="http://schemas.microsoft.com/office/drawing/2014/main" id="{023E6C6A-1D3D-C384-9A56-13F0C5F7EB94}"/>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2994D485-A427-4C98-E9BB-57400C548FEA}"/>
              </a:ext>
            </a:extLst>
          </p:cNvPr>
          <p:cNvSpPr>
            <a:spLocks noGrp="1"/>
          </p:cNvSpPr>
          <p:nvPr>
            <p:ph sz="quarter" idx="1"/>
          </p:nvPr>
        </p:nvSpPr>
        <p:spPr>
          <a:xfrm>
            <a:off x="205200" y="1296000"/>
            <a:ext cx="10558800" cy="1307157"/>
          </a:xfrm>
        </p:spPr>
        <p:txBody>
          <a:bodyPr/>
          <a:lstStyle/>
          <a:p>
            <a:pPr>
              <a:buFont typeface="Arial" panose="020B0604020202020204" pitchFamily="34" charset="0"/>
              <a:buChar char="•"/>
            </a:pPr>
            <a:r>
              <a:rPr lang="en-US" sz="1400" dirty="0"/>
              <a:t>The outdoor unit</a:t>
            </a:r>
            <a:r>
              <a:rPr lang="tr-TR" sz="1400" dirty="0"/>
              <a:t>(s) </a:t>
            </a:r>
            <a:r>
              <a:rPr lang="en-US" sz="1400" dirty="0"/>
              <a:t>only </a:t>
            </a:r>
            <a:r>
              <a:rPr lang="tr-TR" sz="1400" dirty="0" err="1"/>
              <a:t>run</a:t>
            </a:r>
            <a:r>
              <a:rPr lang="tr-TR" sz="1400" dirty="0"/>
              <a:t> </a:t>
            </a:r>
            <a:r>
              <a:rPr lang="en-US" sz="1400" dirty="0"/>
              <a:t>in cooling mode. </a:t>
            </a:r>
            <a:endParaRPr lang="tr-TR" sz="1400" dirty="0"/>
          </a:p>
          <a:p>
            <a:pPr>
              <a:buFont typeface="Arial" panose="020B0604020202020204" pitchFamily="34" charset="0"/>
              <a:buChar char="•"/>
            </a:pPr>
            <a:r>
              <a:rPr lang="en-US" sz="1400" dirty="0"/>
              <a:t>Indoor units requesting cooling</a:t>
            </a:r>
            <a:r>
              <a:rPr lang="tr-TR" sz="1400" dirty="0"/>
              <a:t>, </a:t>
            </a:r>
            <a:r>
              <a:rPr lang="tr-TR" sz="1400" dirty="0" err="1"/>
              <a:t>runs</a:t>
            </a:r>
            <a:r>
              <a:rPr lang="en-US" sz="1400" dirty="0"/>
              <a:t> in cooling</a:t>
            </a:r>
            <a:r>
              <a:rPr lang="tr-TR" sz="1400" dirty="0"/>
              <a:t> </a:t>
            </a:r>
            <a:r>
              <a:rPr lang="en-US" sz="1400" dirty="0"/>
              <a:t>mode</a:t>
            </a:r>
            <a:endParaRPr lang="tr-TR" sz="1400" dirty="0"/>
          </a:p>
          <a:p>
            <a:pPr>
              <a:buFont typeface="Arial" panose="020B0604020202020204" pitchFamily="34" charset="0"/>
              <a:buChar char="•"/>
            </a:pPr>
            <a:r>
              <a:rPr lang="en-US" sz="1400" dirty="0"/>
              <a:t>Indoor units requesting heating</a:t>
            </a:r>
            <a:r>
              <a:rPr lang="tr-TR" sz="1400" dirty="0"/>
              <a:t> </a:t>
            </a:r>
            <a:r>
              <a:rPr lang="tr-TR" sz="1400" dirty="0" err="1"/>
              <a:t>will</a:t>
            </a:r>
            <a:r>
              <a:rPr lang="tr-TR" sz="1400" dirty="0"/>
              <a:t> </a:t>
            </a:r>
            <a:r>
              <a:rPr lang="en-US" sz="1400" dirty="0"/>
              <a:t>display the mode conflict</a:t>
            </a:r>
            <a:r>
              <a:rPr lang="tr-TR" sz="1400" dirty="0"/>
              <a:t> </a:t>
            </a:r>
            <a:r>
              <a:rPr lang="en-US" sz="1400" dirty="0"/>
              <a:t>error.</a:t>
            </a:r>
            <a:endParaRPr lang="tr-TR" sz="1400" dirty="0"/>
          </a:p>
          <a:p>
            <a:pPr>
              <a:buFont typeface="Arial" panose="020B0604020202020204" pitchFamily="34" charset="0"/>
              <a:buChar char="•"/>
            </a:pPr>
            <a:r>
              <a:rPr lang="tr-TR" sz="1400" dirty="0"/>
              <a:t>I</a:t>
            </a:r>
            <a:r>
              <a:rPr lang="en-US" sz="1400" dirty="0" err="1"/>
              <a:t>ndoor</a:t>
            </a:r>
            <a:r>
              <a:rPr lang="en-US" sz="1400" dirty="0"/>
              <a:t> units in fan only mode</a:t>
            </a:r>
            <a:r>
              <a:rPr lang="tr-TR" sz="1400" dirty="0"/>
              <a:t>, </a:t>
            </a:r>
            <a:r>
              <a:rPr lang="tr-TR" sz="1400" dirty="0" err="1"/>
              <a:t>will</a:t>
            </a:r>
            <a:r>
              <a:rPr lang="tr-TR" sz="1400" dirty="0"/>
              <a:t> </a:t>
            </a:r>
            <a:r>
              <a:rPr lang="en-US" sz="1400" dirty="0"/>
              <a:t>operate in fan only mode. </a:t>
            </a:r>
            <a:endParaRPr lang="tr-TR" sz="1400" dirty="0"/>
          </a:p>
        </p:txBody>
      </p:sp>
      <p:sp>
        <p:nvSpPr>
          <p:cNvPr id="5" name="Slide Number Placeholder 4">
            <a:extLst>
              <a:ext uri="{FF2B5EF4-FFF2-40B4-BE49-F238E27FC236}">
                <a16:creationId xmlns:a16="http://schemas.microsoft.com/office/drawing/2014/main" id="{D9A8BBCB-3D8C-36BE-A724-7C551E1314C4}"/>
              </a:ext>
            </a:extLst>
          </p:cNvPr>
          <p:cNvSpPr>
            <a:spLocks noGrp="1"/>
          </p:cNvSpPr>
          <p:nvPr>
            <p:ph type="sldNum" sz="quarter" idx="12"/>
          </p:nvPr>
        </p:nvSpPr>
        <p:spPr/>
        <p:txBody>
          <a:bodyPr/>
          <a:lstStyle/>
          <a:p>
            <a:fld id="{4898AEC0-503E-4FA4-859C-D0F72D6E3F79}" type="slidenum">
              <a:rPr lang="en-US" noProof="1" smtClean="0"/>
              <a:pPr/>
              <a:t>6</a:t>
            </a:fld>
            <a:endParaRPr lang="en-US" noProof="1"/>
          </a:p>
        </p:txBody>
      </p:sp>
      <p:grpSp>
        <p:nvGrpSpPr>
          <p:cNvPr id="6" name="Group 5">
            <a:extLst>
              <a:ext uri="{FF2B5EF4-FFF2-40B4-BE49-F238E27FC236}">
                <a16:creationId xmlns:a16="http://schemas.microsoft.com/office/drawing/2014/main" id="{BF456069-D835-3C7A-D2F8-ABF80F39A3E5}"/>
              </a:ext>
            </a:extLst>
          </p:cNvPr>
          <p:cNvGrpSpPr/>
          <p:nvPr/>
        </p:nvGrpSpPr>
        <p:grpSpPr>
          <a:xfrm>
            <a:off x="8919675" y="227644"/>
            <a:ext cx="1803379" cy="938756"/>
            <a:chOff x="4619766" y="2836975"/>
            <a:chExt cx="1803379" cy="938756"/>
          </a:xfrm>
        </p:grpSpPr>
        <p:sp>
          <p:nvSpPr>
            <p:cNvPr id="7" name="文本框 19">
              <a:extLst>
                <a:ext uri="{FF2B5EF4-FFF2-40B4-BE49-F238E27FC236}">
                  <a16:creationId xmlns:a16="http://schemas.microsoft.com/office/drawing/2014/main" id="{FEA52952-94BF-4ACF-9157-7234230BEE84}"/>
                </a:ext>
              </a:extLst>
            </p:cNvPr>
            <p:cNvSpPr txBox="1"/>
            <p:nvPr/>
          </p:nvSpPr>
          <p:spPr>
            <a:xfrm>
              <a:off x="4619766" y="3437177"/>
              <a:ext cx="1803379" cy="338554"/>
            </a:xfrm>
            <a:prstGeom prst="rect">
              <a:avLst/>
            </a:prstGeom>
            <a:noFill/>
          </p:spPr>
          <p:txBody>
            <a:bodyPr wrap="square" rtlCol="0">
              <a:spAutoFit/>
            </a:bodyPr>
            <a:lstStyle/>
            <a:p>
              <a:pPr algn="ctr"/>
              <a:r>
                <a:rPr lang="en-US" altLang="zh-CN" sz="1600" dirty="0">
                  <a:latin typeface="Gotham Book" panose="02000604040000020004" pitchFamily="50" charset="0"/>
                </a:rPr>
                <a:t>Cooling only</a:t>
              </a:r>
            </a:p>
          </p:txBody>
        </p:sp>
        <p:sp>
          <p:nvSpPr>
            <p:cNvPr id="8" name="Graphic 12">
              <a:extLst>
                <a:ext uri="{FF2B5EF4-FFF2-40B4-BE49-F238E27FC236}">
                  <a16:creationId xmlns:a16="http://schemas.microsoft.com/office/drawing/2014/main" id="{C81BDA85-BB51-8D0E-99AE-38A1DF3F6F6F}"/>
                </a:ext>
              </a:extLst>
            </p:cNvPr>
            <p:cNvSpPr/>
            <p:nvPr/>
          </p:nvSpPr>
          <p:spPr>
            <a:xfrm>
              <a:off x="5203792" y="2836975"/>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grpSp>
      <p:sp>
        <p:nvSpPr>
          <p:cNvPr id="9" name="Title 1">
            <a:extLst>
              <a:ext uri="{FF2B5EF4-FFF2-40B4-BE49-F238E27FC236}">
                <a16:creationId xmlns:a16="http://schemas.microsoft.com/office/drawing/2014/main" id="{AD3F2308-4F07-0427-721F-D8999547CE6B}"/>
              </a:ext>
            </a:extLst>
          </p:cNvPr>
          <p:cNvSpPr txBox="1">
            <a:spLocks/>
          </p:cNvSpPr>
          <p:nvPr/>
        </p:nvSpPr>
        <p:spPr>
          <a:xfrm>
            <a:off x="205200" y="2696506"/>
            <a:ext cx="10558800" cy="388800"/>
          </a:xfrm>
          <a:prstGeom prst="rect">
            <a:avLst/>
          </a:prstGeom>
        </p:spPr>
        <p:txBody>
          <a:bodyPr vert="horz" lIns="0" tIns="0" rIns="0" bIns="0" rtlCol="0" anchor="t" anchorCtr="0">
            <a:noAutofit/>
          </a:bodyPr>
          <a:lstStyle>
            <a:lvl1pPr algn="l" defTabSz="914333" rtl="0" eaLnBrk="1" latinLnBrk="0" hangingPunct="1">
              <a:lnSpc>
                <a:spcPct val="89000"/>
              </a:lnSpc>
              <a:spcBef>
                <a:spcPct val="0"/>
              </a:spcBef>
              <a:buNone/>
              <a:defRPr sz="2800" kern="1200" baseline="0">
                <a:solidFill>
                  <a:schemeClr val="accent1"/>
                </a:solidFill>
                <a:latin typeface="+mj-lt"/>
                <a:ea typeface="+mj-ea"/>
                <a:cs typeface="+mj-cs"/>
              </a:defRPr>
            </a:lvl1pPr>
          </a:lstStyle>
          <a:p>
            <a:pPr fontAlgn="auto">
              <a:spcAft>
                <a:spcPts val="0"/>
              </a:spcAft>
            </a:pPr>
            <a:r>
              <a:rPr lang="tr-TR" dirty="0"/>
              <a:t>Heating </a:t>
            </a:r>
            <a:r>
              <a:rPr lang="tr-TR" dirty="0" err="1"/>
              <a:t>Only</a:t>
            </a:r>
            <a:r>
              <a:rPr lang="tr-TR" dirty="0"/>
              <a:t> </a:t>
            </a:r>
            <a:r>
              <a:rPr lang="tr-TR" dirty="0" err="1"/>
              <a:t>Mode</a:t>
            </a:r>
            <a:endParaRPr lang="en-US" dirty="0"/>
          </a:p>
        </p:txBody>
      </p:sp>
      <p:grpSp>
        <p:nvGrpSpPr>
          <p:cNvPr id="10" name="Group 9">
            <a:extLst>
              <a:ext uri="{FF2B5EF4-FFF2-40B4-BE49-F238E27FC236}">
                <a16:creationId xmlns:a16="http://schemas.microsoft.com/office/drawing/2014/main" id="{CFB6E13A-C476-4E8F-2E6B-6AFE40C3ECE0}"/>
              </a:ext>
            </a:extLst>
          </p:cNvPr>
          <p:cNvGrpSpPr/>
          <p:nvPr/>
        </p:nvGrpSpPr>
        <p:grpSpPr>
          <a:xfrm>
            <a:off x="8919675" y="2427738"/>
            <a:ext cx="1803379" cy="1032584"/>
            <a:chOff x="8178048" y="2743147"/>
            <a:chExt cx="1803379" cy="1032584"/>
          </a:xfrm>
        </p:grpSpPr>
        <p:sp>
          <p:nvSpPr>
            <p:cNvPr id="11" name="文本框 20">
              <a:extLst>
                <a:ext uri="{FF2B5EF4-FFF2-40B4-BE49-F238E27FC236}">
                  <a16:creationId xmlns:a16="http://schemas.microsoft.com/office/drawing/2014/main" id="{353BD49F-50D8-D31F-D2A2-BD9CFBADAA6E}"/>
                </a:ext>
              </a:extLst>
            </p:cNvPr>
            <p:cNvSpPr txBox="1"/>
            <p:nvPr/>
          </p:nvSpPr>
          <p:spPr>
            <a:xfrm>
              <a:off x="8178048" y="3437177"/>
              <a:ext cx="1803379" cy="338554"/>
            </a:xfrm>
            <a:prstGeom prst="rect">
              <a:avLst/>
            </a:prstGeom>
            <a:noFill/>
          </p:spPr>
          <p:txBody>
            <a:bodyPr wrap="square" rtlCol="0">
              <a:spAutoFit/>
            </a:bodyPr>
            <a:lstStyle/>
            <a:p>
              <a:pPr algn="ctr"/>
              <a:r>
                <a:rPr lang="en-US" altLang="zh-CN" sz="1600" dirty="0">
                  <a:latin typeface="Gotham Book" panose="02000604040000020004" pitchFamily="50" charset="0"/>
                </a:rPr>
                <a:t>Heating only</a:t>
              </a:r>
            </a:p>
          </p:txBody>
        </p:sp>
        <p:sp>
          <p:nvSpPr>
            <p:cNvPr id="12" name="Graphic 10">
              <a:extLst>
                <a:ext uri="{FF2B5EF4-FFF2-40B4-BE49-F238E27FC236}">
                  <a16:creationId xmlns:a16="http://schemas.microsoft.com/office/drawing/2014/main" id="{491818C5-323D-B4A9-1272-D5E6544361F0}"/>
                </a:ext>
              </a:extLst>
            </p:cNvPr>
            <p:cNvSpPr/>
            <p:nvPr/>
          </p:nvSpPr>
          <p:spPr>
            <a:xfrm>
              <a:off x="8770374" y="2743147"/>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grpSp>
      <p:sp>
        <p:nvSpPr>
          <p:cNvPr id="13" name="TextBox 12">
            <a:extLst>
              <a:ext uri="{FF2B5EF4-FFF2-40B4-BE49-F238E27FC236}">
                <a16:creationId xmlns:a16="http://schemas.microsoft.com/office/drawing/2014/main" id="{C253DCD2-F281-647A-C920-2E6B47CFC5FA}"/>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
        <p:nvSpPr>
          <p:cNvPr id="16" name="Content Placeholder 3">
            <a:extLst>
              <a:ext uri="{FF2B5EF4-FFF2-40B4-BE49-F238E27FC236}">
                <a16:creationId xmlns:a16="http://schemas.microsoft.com/office/drawing/2014/main" id="{583A543D-71BF-EDAB-DB39-A4CE9073530A}"/>
              </a:ext>
            </a:extLst>
          </p:cNvPr>
          <p:cNvSpPr txBox="1">
            <a:spLocks/>
          </p:cNvSpPr>
          <p:nvPr/>
        </p:nvSpPr>
        <p:spPr>
          <a:xfrm>
            <a:off x="159172" y="3333770"/>
            <a:ext cx="10558800" cy="1307157"/>
          </a:xfrm>
          <a:prstGeom prst="rect">
            <a:avLst/>
          </a:prstGeom>
        </p:spPr>
        <p:txBody>
          <a:bodyPr vert="horz" lIns="0" tIns="0" rIns="0" bIns="0" rtlCol="0">
            <a:noAutofit/>
          </a:bodyPr>
          <a:lstStyle>
            <a:lvl1pPr marL="230400" indent="-230400" algn="l" defTabSz="914333" rtl="0" eaLnBrk="1" latinLnBrk="0" hangingPunct="1">
              <a:lnSpc>
                <a:spcPct val="107000"/>
              </a:lnSpc>
              <a:spcBef>
                <a:spcPts val="500"/>
              </a:spcBef>
              <a:buFont typeface="Wingdings" panose="05000000000000000000" pitchFamily="2" charset="2"/>
              <a:buChar char="§"/>
              <a:defRPr sz="1800" kern="1200">
                <a:solidFill>
                  <a:schemeClr val="tx1"/>
                </a:solidFill>
                <a:latin typeface="+mn-lt"/>
                <a:ea typeface="+mn-ea"/>
                <a:cs typeface="+mn-cs"/>
              </a:defRPr>
            </a:lvl1pPr>
            <a:lvl2pPr marL="687600" indent="-230400" algn="l" defTabSz="914333" rtl="0" eaLnBrk="1" latinLnBrk="0" hangingPunct="1">
              <a:lnSpc>
                <a:spcPct val="103000"/>
              </a:lnSpc>
              <a:spcBef>
                <a:spcPts val="500"/>
              </a:spcBef>
              <a:buFont typeface="Symbol" panose="05050102010706020507" pitchFamily="18" charset="2"/>
              <a:buChar char="-"/>
              <a:defRPr sz="1600" kern="1200">
                <a:solidFill>
                  <a:schemeClr val="tx1"/>
                </a:solidFill>
                <a:latin typeface="+mn-lt"/>
                <a:ea typeface="+mn-ea"/>
                <a:cs typeface="+mn-cs"/>
              </a:defRPr>
            </a:lvl2pPr>
            <a:lvl3pPr marL="1144800" indent="-230400" algn="l" defTabSz="914333" rtl="0" eaLnBrk="1" latinLnBrk="0" hangingPunct="1">
              <a:lnSpc>
                <a:spcPct val="102000"/>
              </a:lnSpc>
              <a:spcBef>
                <a:spcPts val="500"/>
              </a:spcBef>
              <a:buFont typeface="Symbol" panose="05050102010706020507" pitchFamily="18" charset="2"/>
              <a:buChar char="-"/>
              <a:defRPr sz="1400" kern="1200">
                <a:solidFill>
                  <a:schemeClr val="tx1"/>
                </a:solidFill>
                <a:latin typeface="+mn-lt"/>
                <a:ea typeface="+mn-ea"/>
                <a:cs typeface="+mn-cs"/>
              </a:defRPr>
            </a:lvl3pPr>
            <a:lvl4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4pPr>
            <a:lvl5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5pPr>
            <a:lvl6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6pPr>
            <a:lvl7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7pPr>
            <a:lvl8pPr marL="1602000" indent="-230400" algn="l" defTabSz="914333" rtl="0" eaLnBrk="1" latinLnBrk="0" hangingPunct="1">
              <a:lnSpc>
                <a:spcPct val="103000"/>
              </a:lnSpc>
              <a:spcBef>
                <a:spcPts val="500"/>
              </a:spcBef>
              <a:buFont typeface="Bosch Office Sans" pitchFamily="2" charset="0"/>
              <a:buChar char="‒"/>
              <a:defRPr sz="1300" kern="1200">
                <a:solidFill>
                  <a:schemeClr val="tx1"/>
                </a:solidFill>
                <a:latin typeface="+mn-lt"/>
                <a:ea typeface="+mn-ea"/>
                <a:cs typeface="+mn-cs"/>
              </a:defRPr>
            </a:lvl8pPr>
            <a:lvl9pPr marL="1602000" indent="-230400" algn="l" defTabSz="914333" rtl="0" eaLnBrk="1" latinLnBrk="0" hangingPunct="1">
              <a:lnSpc>
                <a:spcPct val="103000"/>
              </a:lnSpc>
              <a:spcBef>
                <a:spcPts val="500"/>
              </a:spcBef>
              <a:buFont typeface="Bosch Office Sans" pitchFamily="2" charset="0"/>
              <a:buChar char="‒"/>
              <a:defRPr sz="1300" kern="1200" baseline="0">
                <a:solidFill>
                  <a:schemeClr val="tx1"/>
                </a:solidFill>
                <a:latin typeface="+mn-lt"/>
                <a:ea typeface="+mn-ea"/>
                <a:cs typeface="+mn-cs"/>
              </a:defRPr>
            </a:lvl9pPr>
          </a:lstStyle>
          <a:p>
            <a:pPr fontAlgn="auto">
              <a:spcAft>
                <a:spcPts val="0"/>
              </a:spcAft>
              <a:buFont typeface="Arial" panose="020B0604020202020204" pitchFamily="34" charset="0"/>
              <a:buChar char="•"/>
            </a:pPr>
            <a:r>
              <a:rPr lang="en-US" sz="1400" dirty="0"/>
              <a:t>The outdoor unit</a:t>
            </a:r>
            <a:r>
              <a:rPr lang="tr-TR" sz="1400" dirty="0"/>
              <a:t>(s) </a:t>
            </a:r>
            <a:r>
              <a:rPr lang="en-US" sz="1400" dirty="0"/>
              <a:t>only </a:t>
            </a:r>
            <a:r>
              <a:rPr lang="tr-TR" sz="1400" dirty="0" err="1"/>
              <a:t>run</a:t>
            </a:r>
            <a:r>
              <a:rPr lang="tr-TR" sz="1400" dirty="0"/>
              <a:t> </a:t>
            </a:r>
            <a:r>
              <a:rPr lang="en-US" sz="1400" dirty="0"/>
              <a:t>in </a:t>
            </a:r>
            <a:r>
              <a:rPr lang="tr-TR" sz="1400" dirty="0" err="1"/>
              <a:t>heating</a:t>
            </a:r>
            <a:r>
              <a:rPr lang="en-US" sz="1400" dirty="0"/>
              <a:t> mode. </a:t>
            </a:r>
            <a:endParaRPr lang="tr-TR" sz="1400" dirty="0"/>
          </a:p>
          <a:p>
            <a:pPr fontAlgn="auto">
              <a:spcAft>
                <a:spcPts val="0"/>
              </a:spcAft>
              <a:buFont typeface="Arial" panose="020B0604020202020204" pitchFamily="34" charset="0"/>
              <a:buChar char="•"/>
            </a:pPr>
            <a:r>
              <a:rPr lang="en-US" sz="1400" dirty="0"/>
              <a:t>Indoor units requesting </a:t>
            </a:r>
            <a:r>
              <a:rPr lang="tr-TR" sz="1400" dirty="0" err="1"/>
              <a:t>heating</a:t>
            </a:r>
            <a:r>
              <a:rPr lang="tr-TR" sz="1400" dirty="0"/>
              <a:t>, </a:t>
            </a:r>
            <a:r>
              <a:rPr lang="tr-TR" sz="1400" dirty="0" err="1"/>
              <a:t>runs</a:t>
            </a:r>
            <a:r>
              <a:rPr lang="en-US" sz="1400" dirty="0"/>
              <a:t> in </a:t>
            </a:r>
            <a:r>
              <a:rPr lang="tr-TR" sz="1400" dirty="0" err="1"/>
              <a:t>heating</a:t>
            </a:r>
            <a:r>
              <a:rPr lang="tr-TR" sz="1400" dirty="0"/>
              <a:t> </a:t>
            </a:r>
            <a:r>
              <a:rPr lang="en-US" sz="1400" dirty="0"/>
              <a:t>mode</a:t>
            </a:r>
            <a:r>
              <a:rPr lang="tr-TR" sz="1400" dirty="0"/>
              <a:t>.</a:t>
            </a:r>
          </a:p>
          <a:p>
            <a:pPr fontAlgn="auto">
              <a:spcAft>
                <a:spcPts val="0"/>
              </a:spcAft>
              <a:buFont typeface="Arial" panose="020B0604020202020204" pitchFamily="34" charset="0"/>
              <a:buChar char="•"/>
            </a:pPr>
            <a:r>
              <a:rPr lang="tr-TR" sz="1400" dirty="0"/>
              <a:t>I</a:t>
            </a:r>
            <a:r>
              <a:rPr lang="en-US" sz="1400" dirty="0" err="1"/>
              <a:t>ndoor</a:t>
            </a:r>
            <a:r>
              <a:rPr lang="en-US" sz="1400" dirty="0"/>
              <a:t> units requesting heating</a:t>
            </a:r>
            <a:r>
              <a:rPr lang="tr-TR" sz="1400" dirty="0"/>
              <a:t> </a:t>
            </a:r>
            <a:r>
              <a:rPr lang="tr-TR" sz="1400" dirty="0" err="1"/>
              <a:t>will</a:t>
            </a:r>
            <a:r>
              <a:rPr lang="tr-TR" sz="1400" dirty="0"/>
              <a:t> </a:t>
            </a:r>
            <a:r>
              <a:rPr lang="en-US" sz="1400" dirty="0"/>
              <a:t>display the mode conflict</a:t>
            </a:r>
            <a:r>
              <a:rPr lang="tr-TR" sz="1400" dirty="0"/>
              <a:t> </a:t>
            </a:r>
            <a:r>
              <a:rPr lang="en-US" sz="1400" dirty="0"/>
              <a:t>error.</a:t>
            </a:r>
            <a:endParaRPr lang="tr-TR" sz="1400" dirty="0"/>
          </a:p>
          <a:p>
            <a:pPr fontAlgn="auto">
              <a:spcAft>
                <a:spcPts val="0"/>
              </a:spcAft>
              <a:buFont typeface="Arial" panose="020B0604020202020204" pitchFamily="34" charset="0"/>
              <a:buChar char="•"/>
            </a:pPr>
            <a:r>
              <a:rPr lang="tr-TR" sz="1400" dirty="0"/>
              <a:t>I</a:t>
            </a:r>
            <a:r>
              <a:rPr lang="en-US" sz="1400" dirty="0" err="1"/>
              <a:t>ndoor</a:t>
            </a:r>
            <a:r>
              <a:rPr lang="en-US" sz="1400" dirty="0"/>
              <a:t> units in fan only mode</a:t>
            </a:r>
            <a:r>
              <a:rPr lang="tr-TR" sz="1400" dirty="0"/>
              <a:t>, </a:t>
            </a:r>
            <a:r>
              <a:rPr lang="tr-TR" sz="1400" dirty="0" err="1"/>
              <a:t>will</a:t>
            </a:r>
            <a:r>
              <a:rPr lang="tr-TR" sz="1400" dirty="0"/>
              <a:t> </a:t>
            </a:r>
            <a:r>
              <a:rPr lang="en-US" sz="1400" dirty="0"/>
              <a:t>display the mode conflict</a:t>
            </a:r>
            <a:r>
              <a:rPr lang="tr-TR" sz="1400" dirty="0"/>
              <a:t> </a:t>
            </a:r>
            <a:r>
              <a:rPr lang="en-US" sz="1400" dirty="0"/>
              <a:t>error.</a:t>
            </a:r>
            <a:endParaRPr lang="tr-TR" sz="1400" dirty="0"/>
          </a:p>
        </p:txBody>
      </p:sp>
    </p:spTree>
    <p:extLst>
      <p:ext uri="{BB962C8B-B14F-4D97-AF65-F5344CB8AC3E}">
        <p14:creationId xmlns:p14="http://schemas.microsoft.com/office/powerpoint/2010/main" val="18131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B40B-D04B-DD99-002E-56D08B006682}"/>
              </a:ext>
            </a:extLst>
          </p:cNvPr>
          <p:cNvSpPr>
            <a:spLocks noGrp="1"/>
          </p:cNvSpPr>
          <p:nvPr>
            <p:ph type="title"/>
          </p:nvPr>
        </p:nvSpPr>
        <p:spPr/>
        <p:txBody>
          <a:bodyPr/>
          <a:lstStyle/>
          <a:p>
            <a:r>
              <a:rPr lang="tr-TR" dirty="0"/>
              <a:t>VIP</a:t>
            </a:r>
            <a:r>
              <a:rPr lang="en-US" dirty="0"/>
              <a:t> priority mode</a:t>
            </a:r>
          </a:p>
        </p:txBody>
      </p:sp>
      <p:sp>
        <p:nvSpPr>
          <p:cNvPr id="3" name="Text Placeholder 2">
            <a:extLst>
              <a:ext uri="{FF2B5EF4-FFF2-40B4-BE49-F238E27FC236}">
                <a16:creationId xmlns:a16="http://schemas.microsoft.com/office/drawing/2014/main" id="{CE1C1CC5-CCA7-4670-554D-4A41C5F67A08}"/>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52AD8B6B-3EB7-EE46-F4CF-A1C3C59D5B6A}"/>
              </a:ext>
            </a:extLst>
          </p:cNvPr>
          <p:cNvSpPr>
            <a:spLocks noGrp="1"/>
          </p:cNvSpPr>
          <p:nvPr>
            <p:ph sz="quarter" idx="1"/>
          </p:nvPr>
        </p:nvSpPr>
        <p:spPr/>
        <p:txBody>
          <a:bodyPr/>
          <a:lstStyle/>
          <a:p>
            <a:pPr marL="0" indent="0">
              <a:buNone/>
            </a:pPr>
            <a:r>
              <a:rPr lang="en-US" sz="1400" dirty="0"/>
              <a:t>The default VIP address is 63</a:t>
            </a:r>
            <a:r>
              <a:rPr lang="tr-TR" sz="1400" dirty="0"/>
              <a:t>.</a:t>
            </a:r>
          </a:p>
          <a:p>
            <a:pPr marL="0" indent="0">
              <a:buNone/>
            </a:pPr>
            <a:endParaRPr lang="tr-TR" sz="1400" dirty="0"/>
          </a:p>
          <a:p>
            <a:pPr marL="0" indent="0">
              <a:buNone/>
            </a:pPr>
            <a:r>
              <a:rPr lang="en-US" sz="1400" dirty="0"/>
              <a:t>VIP address also can be changed through menu mode</a:t>
            </a:r>
            <a:r>
              <a:rPr lang="tr-TR" sz="1400" dirty="0"/>
              <a:t> </a:t>
            </a:r>
            <a:r>
              <a:rPr lang="en-US" sz="1400" dirty="0"/>
              <a:t>“n1-6”.</a:t>
            </a:r>
            <a:endParaRPr lang="tr-TR" sz="1400" dirty="0"/>
          </a:p>
          <a:p>
            <a:pPr marL="0" indent="0">
              <a:buNone/>
            </a:pPr>
            <a:endParaRPr lang="en-US" sz="1400" dirty="0"/>
          </a:p>
          <a:p>
            <a:pPr marL="0" indent="0">
              <a:buNone/>
            </a:pPr>
            <a:r>
              <a:rPr lang="en-US" sz="1400" dirty="0"/>
              <a:t>In VIP priority mode, if the VIP indoor unit is operating, the outdoor units will operate in the mode of the VIP indoor</a:t>
            </a:r>
            <a:r>
              <a:rPr lang="tr-TR" sz="1400" dirty="0"/>
              <a:t> </a:t>
            </a:r>
            <a:r>
              <a:rPr lang="en-US" sz="1400" dirty="0"/>
              <a:t>unit. </a:t>
            </a:r>
            <a:endParaRPr lang="tr-TR" sz="1400" dirty="0"/>
          </a:p>
          <a:p>
            <a:pPr marL="0" indent="0">
              <a:buNone/>
            </a:pPr>
            <a:r>
              <a:rPr lang="en-US" sz="1400" dirty="0"/>
              <a:t>In the mean</a:t>
            </a:r>
            <a:r>
              <a:rPr lang="tr-TR" sz="1400" dirty="0"/>
              <a:t> </a:t>
            </a:r>
            <a:r>
              <a:rPr lang="en-US" sz="1400" dirty="0"/>
              <a:t>time indoor units, which are in a mode different to that of the VIP unit, will display the mode conflict</a:t>
            </a:r>
            <a:r>
              <a:rPr lang="tr-TR" sz="1400" dirty="0"/>
              <a:t> </a:t>
            </a:r>
            <a:r>
              <a:rPr lang="en-US" sz="1400" dirty="0"/>
              <a:t>error (E0).</a:t>
            </a:r>
          </a:p>
        </p:txBody>
      </p:sp>
      <p:sp>
        <p:nvSpPr>
          <p:cNvPr id="5" name="Slide Number Placeholder 4">
            <a:extLst>
              <a:ext uri="{FF2B5EF4-FFF2-40B4-BE49-F238E27FC236}">
                <a16:creationId xmlns:a16="http://schemas.microsoft.com/office/drawing/2014/main" id="{0FBAC8A9-209B-02AE-5223-2C9E018EFC41}"/>
              </a:ext>
            </a:extLst>
          </p:cNvPr>
          <p:cNvSpPr>
            <a:spLocks noGrp="1"/>
          </p:cNvSpPr>
          <p:nvPr>
            <p:ph type="sldNum" sz="quarter" idx="12"/>
          </p:nvPr>
        </p:nvSpPr>
        <p:spPr/>
        <p:txBody>
          <a:bodyPr/>
          <a:lstStyle/>
          <a:p>
            <a:fld id="{4898AEC0-503E-4FA4-859C-D0F72D6E3F79}" type="slidenum">
              <a:rPr lang="en-US" noProof="1" smtClean="0"/>
              <a:pPr/>
              <a:t>7</a:t>
            </a:fld>
            <a:endParaRPr lang="en-US" noProof="1"/>
          </a:p>
        </p:txBody>
      </p:sp>
      <p:grpSp>
        <p:nvGrpSpPr>
          <p:cNvPr id="6" name="Group 5">
            <a:extLst>
              <a:ext uri="{FF2B5EF4-FFF2-40B4-BE49-F238E27FC236}">
                <a16:creationId xmlns:a16="http://schemas.microsoft.com/office/drawing/2014/main" id="{AF92D40B-06BF-90C6-6475-CFCE3A7D7FD0}"/>
              </a:ext>
            </a:extLst>
          </p:cNvPr>
          <p:cNvGrpSpPr/>
          <p:nvPr/>
        </p:nvGrpSpPr>
        <p:grpSpPr>
          <a:xfrm>
            <a:off x="8960621" y="269926"/>
            <a:ext cx="1803379" cy="1026074"/>
            <a:chOff x="3400413" y="3988761"/>
            <a:chExt cx="1803379" cy="1026074"/>
          </a:xfrm>
        </p:grpSpPr>
        <p:pic>
          <p:nvPicPr>
            <p:cNvPr id="8" name="图片 11">
              <a:extLst>
                <a:ext uri="{FF2B5EF4-FFF2-40B4-BE49-F238E27FC236}">
                  <a16:creationId xmlns:a16="http://schemas.microsoft.com/office/drawing/2014/main" id="{8CBE76D5-7635-06BC-2DCB-EBF8E0FBCD5E}"/>
                </a:ext>
              </a:extLst>
            </p:cNvPr>
            <p:cNvPicPr>
              <a:picLocks noChangeAspect="1"/>
            </p:cNvPicPr>
            <p:nvPr/>
          </p:nvPicPr>
          <p:blipFill>
            <a:blip r:embed="rId2" cstate="screen">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a:ext>
              </a:extLst>
            </a:blip>
            <a:stretch>
              <a:fillRect/>
            </a:stretch>
          </p:blipFill>
          <p:spPr>
            <a:xfrm>
              <a:off x="4012286" y="3988761"/>
              <a:ext cx="579635" cy="583327"/>
            </a:xfrm>
            <a:prstGeom prst="rect">
              <a:avLst/>
            </a:prstGeom>
          </p:spPr>
        </p:pic>
        <p:sp>
          <p:nvSpPr>
            <p:cNvPr id="9" name="文本框 22">
              <a:extLst>
                <a:ext uri="{FF2B5EF4-FFF2-40B4-BE49-F238E27FC236}">
                  <a16:creationId xmlns:a16="http://schemas.microsoft.com/office/drawing/2014/main" id="{749E9D01-FB9B-F1FB-34BF-27CCEC9DC7E6}"/>
                </a:ext>
              </a:extLst>
            </p:cNvPr>
            <p:cNvSpPr txBox="1"/>
            <p:nvPr/>
          </p:nvSpPr>
          <p:spPr>
            <a:xfrm>
              <a:off x="3400413" y="4676281"/>
              <a:ext cx="1803379" cy="338554"/>
            </a:xfrm>
            <a:prstGeom prst="rect">
              <a:avLst/>
            </a:prstGeom>
            <a:noFill/>
          </p:spPr>
          <p:txBody>
            <a:bodyPr wrap="square" rtlCol="0">
              <a:spAutoFit/>
            </a:bodyPr>
            <a:lstStyle/>
            <a:p>
              <a:pPr algn="ctr"/>
              <a:r>
                <a:rPr lang="en-US" altLang="zh-CN" sz="1600" dirty="0">
                  <a:latin typeface="Gotham Book" panose="02000604040000020004" pitchFamily="50" charset="0"/>
                </a:rPr>
                <a:t>VIP priority</a:t>
              </a:r>
            </a:p>
          </p:txBody>
        </p:sp>
      </p:grpSp>
      <p:sp>
        <p:nvSpPr>
          <p:cNvPr id="10" name="TextBox 9">
            <a:extLst>
              <a:ext uri="{FF2B5EF4-FFF2-40B4-BE49-F238E27FC236}">
                <a16:creationId xmlns:a16="http://schemas.microsoft.com/office/drawing/2014/main" id="{94664545-65A1-E742-C733-E7726E18D013}"/>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342690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7F333-5AEB-F5D4-8078-FF5805D5A624}"/>
              </a:ext>
            </a:extLst>
          </p:cNvPr>
          <p:cNvSpPr>
            <a:spLocks noGrp="1"/>
          </p:cNvSpPr>
          <p:nvPr>
            <p:ph type="title"/>
          </p:nvPr>
        </p:nvSpPr>
        <p:spPr/>
        <p:txBody>
          <a:bodyPr/>
          <a:lstStyle/>
          <a:p>
            <a:r>
              <a:rPr lang="tr-TR" dirty="0" err="1"/>
              <a:t>Changeover</a:t>
            </a:r>
            <a:r>
              <a:rPr lang="tr-TR" dirty="0"/>
              <a:t> </a:t>
            </a:r>
            <a:r>
              <a:rPr lang="tr-TR" dirty="0" err="1"/>
              <a:t>Mode</a:t>
            </a:r>
            <a:endParaRPr lang="en-US" dirty="0"/>
          </a:p>
        </p:txBody>
      </p:sp>
      <p:sp>
        <p:nvSpPr>
          <p:cNvPr id="3" name="Text Placeholder 2">
            <a:extLst>
              <a:ext uri="{FF2B5EF4-FFF2-40B4-BE49-F238E27FC236}">
                <a16:creationId xmlns:a16="http://schemas.microsoft.com/office/drawing/2014/main" id="{88EBE7A4-D429-C575-ED1F-FCDD41A73180}"/>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4ED73EAA-0C43-FDF6-DA37-05FF25F41404}"/>
              </a:ext>
            </a:extLst>
          </p:cNvPr>
          <p:cNvSpPr>
            <a:spLocks noGrp="1"/>
          </p:cNvSpPr>
          <p:nvPr>
            <p:ph sz="quarter" idx="1"/>
          </p:nvPr>
        </p:nvSpPr>
        <p:spPr/>
        <p:txBody>
          <a:bodyPr/>
          <a:lstStyle/>
          <a:p>
            <a:pPr>
              <a:buFont typeface="Arial" panose="020B0604020202020204" pitchFamily="34" charset="0"/>
              <a:buChar char="•"/>
            </a:pPr>
            <a:r>
              <a:rPr lang="en-US" sz="1400" dirty="0"/>
              <a:t>Before using this mode, you need to set the VIP indoor unit address.</a:t>
            </a:r>
            <a:endParaRPr lang="tr-TR" sz="1400" dirty="0"/>
          </a:p>
          <a:p>
            <a:pPr marL="0" indent="0">
              <a:buNone/>
            </a:pPr>
            <a:endParaRPr lang="tr-TR" sz="1400" dirty="0"/>
          </a:p>
          <a:p>
            <a:pPr>
              <a:buFont typeface="Arial" panose="020B0604020202020204" pitchFamily="34" charset="0"/>
              <a:buChar char="•"/>
            </a:pPr>
            <a:r>
              <a:rPr lang="en-US" sz="1400" dirty="0"/>
              <a:t>The default VIP address is 63</a:t>
            </a:r>
            <a:r>
              <a:rPr lang="tr-TR" sz="1400" dirty="0"/>
              <a:t> and </a:t>
            </a:r>
            <a:r>
              <a:rPr lang="tr-TR" sz="1400" dirty="0" err="1"/>
              <a:t>this</a:t>
            </a:r>
            <a:r>
              <a:rPr lang="en-US" sz="1400" dirty="0"/>
              <a:t> address also can be changed through menu mode“n1-6”.</a:t>
            </a:r>
            <a:endParaRPr lang="tr-TR" sz="1400" dirty="0"/>
          </a:p>
          <a:p>
            <a:pPr>
              <a:buFont typeface="Arial" panose="020B0604020202020204" pitchFamily="34" charset="0"/>
              <a:buChar char="•"/>
            </a:pPr>
            <a:endParaRPr lang="en-US" sz="1400" dirty="0"/>
          </a:p>
          <a:p>
            <a:pPr>
              <a:buFont typeface="Arial" panose="020B0604020202020204" pitchFamily="34" charset="0"/>
              <a:buChar char="•"/>
            </a:pPr>
            <a:r>
              <a:rPr lang="en-US" sz="1400" dirty="0"/>
              <a:t>In changeover mode, if the VIP indoor unit is operating, the outdoor units will operate in the mode of the VIP indoor</a:t>
            </a:r>
            <a:r>
              <a:rPr lang="tr-TR" sz="1400" dirty="0"/>
              <a:t> </a:t>
            </a:r>
            <a:r>
              <a:rPr lang="en-US" sz="1400" dirty="0"/>
              <a:t>unit. </a:t>
            </a:r>
            <a:endParaRPr lang="tr-TR" sz="1400" dirty="0"/>
          </a:p>
          <a:p>
            <a:pPr>
              <a:buFont typeface="Arial" panose="020B0604020202020204" pitchFamily="34" charset="0"/>
              <a:buChar char="•"/>
            </a:pPr>
            <a:r>
              <a:rPr lang="en-US" sz="1400" dirty="0"/>
              <a:t>The other units in the system will follow the mode of the VIP indoor unit, so there will be no mode conflict.</a:t>
            </a:r>
            <a:endParaRPr lang="tr-TR" sz="1400" dirty="0"/>
          </a:p>
          <a:p>
            <a:pPr>
              <a:buFont typeface="Arial" panose="020B0604020202020204" pitchFamily="34" charset="0"/>
              <a:buChar char="•"/>
            </a:pPr>
            <a:endParaRPr lang="en-US" sz="1400" dirty="0"/>
          </a:p>
          <a:p>
            <a:pPr>
              <a:buFont typeface="Arial" panose="020B0604020202020204" pitchFamily="34" charset="0"/>
              <a:buChar char="•"/>
            </a:pPr>
            <a:r>
              <a:rPr lang="en-US" sz="1400" dirty="0"/>
              <a:t>In the changeover mode, the VIP indoor unit can select the auto mode, so that the system can run the auto mode and</a:t>
            </a:r>
            <a:r>
              <a:rPr lang="tr-TR" sz="1400" dirty="0"/>
              <a:t> </a:t>
            </a:r>
            <a:r>
              <a:rPr lang="en-US" sz="1400" dirty="0"/>
              <a:t>other indoor unit can follow the VIP indoor unit without mode conflict.</a:t>
            </a:r>
          </a:p>
        </p:txBody>
      </p:sp>
      <p:sp>
        <p:nvSpPr>
          <p:cNvPr id="5" name="Slide Number Placeholder 4">
            <a:extLst>
              <a:ext uri="{FF2B5EF4-FFF2-40B4-BE49-F238E27FC236}">
                <a16:creationId xmlns:a16="http://schemas.microsoft.com/office/drawing/2014/main" id="{E6AE8A51-B3F4-A1D4-5D66-3AF8EC886320}"/>
              </a:ext>
            </a:extLst>
          </p:cNvPr>
          <p:cNvSpPr>
            <a:spLocks noGrp="1"/>
          </p:cNvSpPr>
          <p:nvPr>
            <p:ph type="sldNum" sz="quarter" idx="12"/>
          </p:nvPr>
        </p:nvSpPr>
        <p:spPr/>
        <p:txBody>
          <a:bodyPr/>
          <a:lstStyle/>
          <a:p>
            <a:fld id="{4898AEC0-503E-4FA4-859C-D0F72D6E3F79}" type="slidenum">
              <a:rPr lang="en-US" noProof="1" smtClean="0"/>
              <a:pPr/>
              <a:t>8</a:t>
            </a:fld>
            <a:endParaRPr lang="en-US" noProof="1"/>
          </a:p>
        </p:txBody>
      </p:sp>
      <p:grpSp>
        <p:nvGrpSpPr>
          <p:cNvPr id="6" name="Group 5">
            <a:extLst>
              <a:ext uri="{FF2B5EF4-FFF2-40B4-BE49-F238E27FC236}">
                <a16:creationId xmlns:a16="http://schemas.microsoft.com/office/drawing/2014/main" id="{4D1CF0B6-C7A4-F7A6-3ABD-0E6C631A7398}"/>
              </a:ext>
            </a:extLst>
          </p:cNvPr>
          <p:cNvGrpSpPr/>
          <p:nvPr/>
        </p:nvGrpSpPr>
        <p:grpSpPr>
          <a:xfrm>
            <a:off x="8729565" y="382085"/>
            <a:ext cx="1563124" cy="654715"/>
            <a:chOff x="4791879" y="1403383"/>
            <a:chExt cx="1563124" cy="654715"/>
          </a:xfrm>
        </p:grpSpPr>
        <p:pic>
          <p:nvPicPr>
            <p:cNvPr id="7" name="图片 5">
              <a:extLst>
                <a:ext uri="{FF2B5EF4-FFF2-40B4-BE49-F238E27FC236}">
                  <a16:creationId xmlns:a16="http://schemas.microsoft.com/office/drawing/2014/main" id="{D45F91D8-4123-C2E8-922F-3F8E6BAE79AD}"/>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saturation sat="33000"/>
                      </a14:imgEffect>
                    </a14:imgLayer>
                  </a14:imgProps>
                </a:ext>
                <a:ext uri="{28A0092B-C50C-407E-A947-70E740481C1C}">
                  <a14:useLocalDpi xmlns:a14="http://schemas.microsoft.com/office/drawing/2010/main"/>
                </a:ext>
              </a:extLst>
            </a:blip>
            <a:srcRect/>
            <a:stretch/>
          </p:blipFill>
          <p:spPr>
            <a:xfrm>
              <a:off x="5343044" y="1452619"/>
              <a:ext cx="377074" cy="605479"/>
            </a:xfrm>
            <a:prstGeom prst="rect">
              <a:avLst/>
            </a:prstGeom>
          </p:spPr>
        </p:pic>
        <p:sp>
          <p:nvSpPr>
            <p:cNvPr id="9" name="Graphic 12">
              <a:extLst>
                <a:ext uri="{FF2B5EF4-FFF2-40B4-BE49-F238E27FC236}">
                  <a16:creationId xmlns:a16="http://schemas.microsoft.com/office/drawing/2014/main" id="{FEB8C059-7C82-9AB5-B550-98E7907FEE0A}"/>
                </a:ext>
              </a:extLst>
            </p:cNvPr>
            <p:cNvSpPr/>
            <p:nvPr/>
          </p:nvSpPr>
          <p:spPr>
            <a:xfrm>
              <a:off x="4791879" y="1487278"/>
              <a:ext cx="549827" cy="491005"/>
            </a:xfrm>
            <a:custGeom>
              <a:avLst/>
              <a:gdLst>
                <a:gd name="connsiteX0" fmla="*/ 549828 w 549827"/>
                <a:gd name="connsiteY0" fmla="*/ 259249 h 491005"/>
                <a:gd name="connsiteX1" fmla="*/ 463548 w 549827"/>
                <a:gd name="connsiteY1" fmla="*/ 259249 h 491005"/>
                <a:gd name="connsiteX2" fmla="*/ 506780 w 549827"/>
                <a:gd name="connsiteY2" fmla="*/ 334903 h 491005"/>
                <a:gd name="connsiteX3" fmla="*/ 482910 w 549827"/>
                <a:gd name="connsiteY3" fmla="*/ 348542 h 491005"/>
                <a:gd name="connsiteX4" fmla="*/ 431885 w 549827"/>
                <a:gd name="connsiteY4" fmla="*/ 259249 h 491005"/>
                <a:gd name="connsiteX5" fmla="*/ 298721 w 549827"/>
                <a:gd name="connsiteY5" fmla="*/ 259249 h 491005"/>
                <a:gd name="connsiteX6" fmla="*/ 365303 w 549827"/>
                <a:gd name="connsiteY6" fmla="*/ 374571 h 491005"/>
                <a:gd name="connsiteX7" fmla="*/ 468147 w 549827"/>
                <a:gd name="connsiteY7" fmla="*/ 374114 h 491005"/>
                <a:gd name="connsiteX8" fmla="*/ 468268 w 549827"/>
                <a:gd name="connsiteY8" fmla="*/ 401605 h 491005"/>
                <a:gd name="connsiteX9" fmla="*/ 381134 w 549827"/>
                <a:gd name="connsiteY9" fmla="*/ 401993 h 491005"/>
                <a:gd name="connsiteX10" fmla="*/ 424274 w 549827"/>
                <a:gd name="connsiteY10" fmla="*/ 476713 h 491005"/>
                <a:gd name="connsiteX11" fmla="*/ 400467 w 549827"/>
                <a:gd name="connsiteY11" fmla="*/ 490459 h 491005"/>
                <a:gd name="connsiteX12" fmla="*/ 357327 w 549827"/>
                <a:gd name="connsiteY12" fmla="*/ 415738 h 491005"/>
                <a:gd name="connsiteX13" fmla="*/ 313424 w 549827"/>
                <a:gd name="connsiteY13" fmla="*/ 491006 h 491005"/>
                <a:gd name="connsiteX14" fmla="*/ 289678 w 549827"/>
                <a:gd name="connsiteY14" fmla="*/ 477153 h 491005"/>
                <a:gd name="connsiteX15" fmla="*/ 341496 w 549827"/>
                <a:gd name="connsiteY15" fmla="*/ 388316 h 491005"/>
                <a:gd name="connsiteX16" fmla="*/ 274914 w 549827"/>
                <a:gd name="connsiteY16" fmla="*/ 272993 h 491005"/>
                <a:gd name="connsiteX17" fmla="*/ 208332 w 549827"/>
                <a:gd name="connsiteY17" fmla="*/ 388316 h 491005"/>
                <a:gd name="connsiteX18" fmla="*/ 260150 w 549827"/>
                <a:gd name="connsiteY18" fmla="*/ 477153 h 491005"/>
                <a:gd name="connsiteX19" fmla="*/ 236403 w 549827"/>
                <a:gd name="connsiteY19" fmla="*/ 491006 h 491005"/>
                <a:gd name="connsiteX20" fmla="*/ 192500 w 549827"/>
                <a:gd name="connsiteY20" fmla="*/ 415738 h 491005"/>
                <a:gd name="connsiteX21" fmla="*/ 149360 w 549827"/>
                <a:gd name="connsiteY21" fmla="*/ 490459 h 491005"/>
                <a:gd name="connsiteX22" fmla="*/ 125554 w 549827"/>
                <a:gd name="connsiteY22" fmla="*/ 476713 h 491005"/>
                <a:gd name="connsiteX23" fmla="*/ 168693 w 549827"/>
                <a:gd name="connsiteY23" fmla="*/ 401993 h 491005"/>
                <a:gd name="connsiteX24" fmla="*/ 81560 w 549827"/>
                <a:gd name="connsiteY24" fmla="*/ 401605 h 491005"/>
                <a:gd name="connsiteX25" fmla="*/ 81680 w 549827"/>
                <a:gd name="connsiteY25" fmla="*/ 374114 h 491005"/>
                <a:gd name="connsiteX26" fmla="*/ 184525 w 549827"/>
                <a:gd name="connsiteY26" fmla="*/ 374571 h 491005"/>
                <a:gd name="connsiteX27" fmla="*/ 251106 w 549827"/>
                <a:gd name="connsiteY27" fmla="*/ 259249 h 491005"/>
                <a:gd name="connsiteX28" fmla="*/ 117943 w 549827"/>
                <a:gd name="connsiteY28" fmla="*/ 259249 h 491005"/>
                <a:gd name="connsiteX29" fmla="*/ 66918 w 549827"/>
                <a:gd name="connsiteY29" fmla="*/ 348542 h 491005"/>
                <a:gd name="connsiteX30" fmla="*/ 43048 w 549827"/>
                <a:gd name="connsiteY30" fmla="*/ 334904 h 491005"/>
                <a:gd name="connsiteX31" fmla="*/ 86279 w 549827"/>
                <a:gd name="connsiteY31" fmla="*/ 259249 h 491005"/>
                <a:gd name="connsiteX32" fmla="*/ 0 w 549827"/>
                <a:gd name="connsiteY32" fmla="*/ 259249 h 491005"/>
                <a:gd name="connsiteX33" fmla="*/ 0 w 549827"/>
                <a:gd name="connsiteY33" fmla="*/ 231757 h 491005"/>
                <a:gd name="connsiteX34" fmla="*/ 86279 w 549827"/>
                <a:gd name="connsiteY34" fmla="*/ 231757 h 491005"/>
                <a:gd name="connsiteX35" fmla="*/ 43048 w 549827"/>
                <a:gd name="connsiteY35" fmla="*/ 156102 h 491005"/>
                <a:gd name="connsiteX36" fmla="*/ 66918 w 549827"/>
                <a:gd name="connsiteY36" fmla="*/ 142464 h 491005"/>
                <a:gd name="connsiteX37" fmla="*/ 117943 w 549827"/>
                <a:gd name="connsiteY37" fmla="*/ 231757 h 491005"/>
                <a:gd name="connsiteX38" fmla="*/ 251106 w 549827"/>
                <a:gd name="connsiteY38" fmla="*/ 231757 h 491005"/>
                <a:gd name="connsiteX39" fmla="*/ 184525 w 549827"/>
                <a:gd name="connsiteY39" fmla="*/ 116434 h 491005"/>
                <a:gd name="connsiteX40" fmla="*/ 81680 w 549827"/>
                <a:gd name="connsiteY40" fmla="*/ 116892 h 491005"/>
                <a:gd name="connsiteX41" fmla="*/ 81560 w 549827"/>
                <a:gd name="connsiteY41" fmla="*/ 89401 h 491005"/>
                <a:gd name="connsiteX42" fmla="*/ 168693 w 549827"/>
                <a:gd name="connsiteY42" fmla="*/ 89013 h 491005"/>
                <a:gd name="connsiteX43" fmla="*/ 125554 w 549827"/>
                <a:gd name="connsiteY43" fmla="*/ 14293 h 491005"/>
                <a:gd name="connsiteX44" fmla="*/ 149360 w 549827"/>
                <a:gd name="connsiteY44" fmla="*/ 547 h 491005"/>
                <a:gd name="connsiteX45" fmla="*/ 192500 w 549827"/>
                <a:gd name="connsiteY45" fmla="*/ 75268 h 491005"/>
                <a:gd name="connsiteX46" fmla="*/ 236403 w 549827"/>
                <a:gd name="connsiteY46" fmla="*/ 0 h 491005"/>
                <a:gd name="connsiteX47" fmla="*/ 260150 w 549827"/>
                <a:gd name="connsiteY47" fmla="*/ 13853 h 491005"/>
                <a:gd name="connsiteX48" fmla="*/ 208332 w 549827"/>
                <a:gd name="connsiteY48" fmla="*/ 102689 h 491005"/>
                <a:gd name="connsiteX49" fmla="*/ 274914 w 549827"/>
                <a:gd name="connsiteY49" fmla="*/ 218013 h 491005"/>
                <a:gd name="connsiteX50" fmla="*/ 341496 w 549827"/>
                <a:gd name="connsiteY50" fmla="*/ 102689 h 491005"/>
                <a:gd name="connsiteX51" fmla="*/ 289678 w 549827"/>
                <a:gd name="connsiteY51" fmla="*/ 13853 h 491005"/>
                <a:gd name="connsiteX52" fmla="*/ 313424 w 549827"/>
                <a:gd name="connsiteY52" fmla="*/ 0 h 491005"/>
                <a:gd name="connsiteX53" fmla="*/ 357328 w 549827"/>
                <a:gd name="connsiteY53" fmla="*/ 75268 h 491005"/>
                <a:gd name="connsiteX54" fmla="*/ 400467 w 549827"/>
                <a:gd name="connsiteY54" fmla="*/ 547 h 491005"/>
                <a:gd name="connsiteX55" fmla="*/ 424274 w 549827"/>
                <a:gd name="connsiteY55" fmla="*/ 14293 h 491005"/>
                <a:gd name="connsiteX56" fmla="*/ 381134 w 549827"/>
                <a:gd name="connsiteY56" fmla="*/ 89013 h 491005"/>
                <a:gd name="connsiteX57" fmla="*/ 468268 w 549827"/>
                <a:gd name="connsiteY57" fmla="*/ 89401 h 491005"/>
                <a:gd name="connsiteX58" fmla="*/ 468147 w 549827"/>
                <a:gd name="connsiteY58" fmla="*/ 116892 h 491005"/>
                <a:gd name="connsiteX59" fmla="*/ 365303 w 549827"/>
                <a:gd name="connsiteY59" fmla="*/ 116434 h 491005"/>
                <a:gd name="connsiteX60" fmla="*/ 298721 w 549827"/>
                <a:gd name="connsiteY60" fmla="*/ 231757 h 491005"/>
                <a:gd name="connsiteX61" fmla="*/ 431885 w 549827"/>
                <a:gd name="connsiteY61" fmla="*/ 231757 h 491005"/>
                <a:gd name="connsiteX62" fmla="*/ 482910 w 549827"/>
                <a:gd name="connsiteY62" fmla="*/ 142464 h 491005"/>
                <a:gd name="connsiteX63" fmla="*/ 506780 w 549827"/>
                <a:gd name="connsiteY63" fmla="*/ 156102 h 491005"/>
                <a:gd name="connsiteX64" fmla="*/ 463548 w 549827"/>
                <a:gd name="connsiteY64" fmla="*/ 231757 h 491005"/>
                <a:gd name="connsiteX65" fmla="*/ 549828 w 549827"/>
                <a:gd name="connsiteY65" fmla="*/ 231757 h 491005"/>
                <a:gd name="connsiteX66" fmla="*/ 549828 w 549827"/>
                <a:gd name="connsiteY66" fmla="*/ 259249 h 49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827" h="491005">
                  <a:moveTo>
                    <a:pt x="549828" y="259249"/>
                  </a:moveTo>
                  <a:lnTo>
                    <a:pt x="463548" y="259249"/>
                  </a:lnTo>
                  <a:lnTo>
                    <a:pt x="506780" y="334903"/>
                  </a:lnTo>
                  <a:lnTo>
                    <a:pt x="482910" y="348542"/>
                  </a:lnTo>
                  <a:lnTo>
                    <a:pt x="431885" y="259249"/>
                  </a:lnTo>
                  <a:lnTo>
                    <a:pt x="298721" y="259249"/>
                  </a:lnTo>
                  <a:lnTo>
                    <a:pt x="365303" y="374571"/>
                  </a:lnTo>
                  <a:lnTo>
                    <a:pt x="468147" y="374114"/>
                  </a:lnTo>
                  <a:lnTo>
                    <a:pt x="468268" y="401605"/>
                  </a:lnTo>
                  <a:lnTo>
                    <a:pt x="381134" y="401993"/>
                  </a:lnTo>
                  <a:lnTo>
                    <a:pt x="424274" y="476713"/>
                  </a:lnTo>
                  <a:lnTo>
                    <a:pt x="400467" y="490459"/>
                  </a:lnTo>
                  <a:lnTo>
                    <a:pt x="357327" y="415738"/>
                  </a:lnTo>
                  <a:lnTo>
                    <a:pt x="313424" y="491006"/>
                  </a:lnTo>
                  <a:lnTo>
                    <a:pt x="289678" y="477153"/>
                  </a:lnTo>
                  <a:lnTo>
                    <a:pt x="341496" y="388316"/>
                  </a:lnTo>
                  <a:lnTo>
                    <a:pt x="274914" y="272993"/>
                  </a:lnTo>
                  <a:lnTo>
                    <a:pt x="208332" y="388316"/>
                  </a:lnTo>
                  <a:lnTo>
                    <a:pt x="260150" y="477153"/>
                  </a:lnTo>
                  <a:lnTo>
                    <a:pt x="236403" y="491006"/>
                  </a:lnTo>
                  <a:lnTo>
                    <a:pt x="192500" y="415738"/>
                  </a:lnTo>
                  <a:lnTo>
                    <a:pt x="149360" y="490459"/>
                  </a:lnTo>
                  <a:lnTo>
                    <a:pt x="125554" y="476713"/>
                  </a:lnTo>
                  <a:lnTo>
                    <a:pt x="168693" y="401993"/>
                  </a:lnTo>
                  <a:lnTo>
                    <a:pt x="81560" y="401605"/>
                  </a:lnTo>
                  <a:lnTo>
                    <a:pt x="81680" y="374114"/>
                  </a:lnTo>
                  <a:lnTo>
                    <a:pt x="184525" y="374571"/>
                  </a:lnTo>
                  <a:lnTo>
                    <a:pt x="251106" y="259249"/>
                  </a:lnTo>
                  <a:lnTo>
                    <a:pt x="117943" y="259249"/>
                  </a:lnTo>
                  <a:lnTo>
                    <a:pt x="66918" y="348542"/>
                  </a:lnTo>
                  <a:lnTo>
                    <a:pt x="43048" y="334904"/>
                  </a:lnTo>
                  <a:lnTo>
                    <a:pt x="86279" y="259249"/>
                  </a:lnTo>
                  <a:lnTo>
                    <a:pt x="0" y="259249"/>
                  </a:lnTo>
                  <a:lnTo>
                    <a:pt x="0" y="231757"/>
                  </a:lnTo>
                  <a:lnTo>
                    <a:pt x="86279" y="231757"/>
                  </a:lnTo>
                  <a:lnTo>
                    <a:pt x="43048" y="156102"/>
                  </a:lnTo>
                  <a:lnTo>
                    <a:pt x="66918" y="142464"/>
                  </a:lnTo>
                  <a:lnTo>
                    <a:pt x="117943" y="231757"/>
                  </a:lnTo>
                  <a:lnTo>
                    <a:pt x="251106" y="231757"/>
                  </a:lnTo>
                  <a:lnTo>
                    <a:pt x="184525" y="116434"/>
                  </a:lnTo>
                  <a:lnTo>
                    <a:pt x="81680" y="116892"/>
                  </a:lnTo>
                  <a:lnTo>
                    <a:pt x="81560" y="89401"/>
                  </a:lnTo>
                  <a:lnTo>
                    <a:pt x="168693" y="89013"/>
                  </a:lnTo>
                  <a:lnTo>
                    <a:pt x="125554" y="14293"/>
                  </a:lnTo>
                  <a:lnTo>
                    <a:pt x="149360" y="547"/>
                  </a:lnTo>
                  <a:lnTo>
                    <a:pt x="192500" y="75268"/>
                  </a:lnTo>
                  <a:lnTo>
                    <a:pt x="236403" y="0"/>
                  </a:lnTo>
                  <a:lnTo>
                    <a:pt x="260150" y="13853"/>
                  </a:lnTo>
                  <a:lnTo>
                    <a:pt x="208332" y="102689"/>
                  </a:lnTo>
                  <a:lnTo>
                    <a:pt x="274914" y="218013"/>
                  </a:lnTo>
                  <a:lnTo>
                    <a:pt x="341496" y="102689"/>
                  </a:lnTo>
                  <a:lnTo>
                    <a:pt x="289678" y="13853"/>
                  </a:lnTo>
                  <a:lnTo>
                    <a:pt x="313424" y="0"/>
                  </a:lnTo>
                  <a:lnTo>
                    <a:pt x="357328" y="75268"/>
                  </a:lnTo>
                  <a:lnTo>
                    <a:pt x="400467" y="547"/>
                  </a:lnTo>
                  <a:lnTo>
                    <a:pt x="424274" y="14293"/>
                  </a:lnTo>
                  <a:lnTo>
                    <a:pt x="381134" y="89013"/>
                  </a:lnTo>
                  <a:lnTo>
                    <a:pt x="468268" y="89401"/>
                  </a:lnTo>
                  <a:lnTo>
                    <a:pt x="468147" y="116892"/>
                  </a:lnTo>
                  <a:lnTo>
                    <a:pt x="365303" y="116434"/>
                  </a:lnTo>
                  <a:lnTo>
                    <a:pt x="298721" y="231757"/>
                  </a:lnTo>
                  <a:lnTo>
                    <a:pt x="431885" y="231757"/>
                  </a:lnTo>
                  <a:lnTo>
                    <a:pt x="482910" y="142464"/>
                  </a:lnTo>
                  <a:lnTo>
                    <a:pt x="506780" y="156102"/>
                  </a:lnTo>
                  <a:lnTo>
                    <a:pt x="463548" y="231757"/>
                  </a:lnTo>
                  <a:lnTo>
                    <a:pt x="549828" y="231757"/>
                  </a:lnTo>
                  <a:lnTo>
                    <a:pt x="549828" y="259249"/>
                  </a:lnTo>
                  <a:close/>
                </a:path>
              </a:pathLst>
            </a:custGeom>
            <a:solidFill>
              <a:srgbClr val="0070C0"/>
            </a:solidFill>
            <a:ln w="3423" cap="flat">
              <a:noFill/>
              <a:prstDash val="solid"/>
              <a:miter/>
            </a:ln>
          </p:spPr>
          <p:txBody>
            <a:bodyPr rtlCol="0" anchor="ctr"/>
            <a:lstStyle/>
            <a:p>
              <a:endParaRPr lang="en-US"/>
            </a:p>
          </p:txBody>
        </p:sp>
        <p:sp>
          <p:nvSpPr>
            <p:cNvPr id="10" name="Graphic 10">
              <a:extLst>
                <a:ext uri="{FF2B5EF4-FFF2-40B4-BE49-F238E27FC236}">
                  <a16:creationId xmlns:a16="http://schemas.microsoft.com/office/drawing/2014/main" id="{EBB3F8DB-32FD-4959-9ABB-91FED224E793}"/>
                </a:ext>
              </a:extLst>
            </p:cNvPr>
            <p:cNvSpPr/>
            <p:nvPr/>
          </p:nvSpPr>
          <p:spPr>
            <a:xfrm>
              <a:off x="5736278" y="1403383"/>
              <a:ext cx="618725" cy="618725"/>
            </a:xfrm>
            <a:custGeom>
              <a:avLst/>
              <a:gdLst>
                <a:gd name="connsiteX0" fmla="*/ 309363 w 618725"/>
                <a:gd name="connsiteY0" fmla="*/ 464044 h 618725"/>
                <a:gd name="connsiteX1" fmla="*/ 154681 w 618725"/>
                <a:gd name="connsiteY1" fmla="*/ 309363 h 618725"/>
                <a:gd name="connsiteX2" fmla="*/ 309363 w 618725"/>
                <a:gd name="connsiteY2" fmla="*/ 154681 h 618725"/>
                <a:gd name="connsiteX3" fmla="*/ 464044 w 618725"/>
                <a:gd name="connsiteY3" fmla="*/ 309363 h 618725"/>
                <a:gd name="connsiteX4" fmla="*/ 309363 w 618725"/>
                <a:gd name="connsiteY4" fmla="*/ 464044 h 618725"/>
                <a:gd name="connsiteX5" fmla="*/ 309363 w 618725"/>
                <a:gd name="connsiteY5" fmla="*/ 185618 h 618725"/>
                <a:gd name="connsiteX6" fmla="*/ 185618 w 618725"/>
                <a:gd name="connsiteY6" fmla="*/ 309363 h 618725"/>
                <a:gd name="connsiteX7" fmla="*/ 309363 w 618725"/>
                <a:gd name="connsiteY7" fmla="*/ 433108 h 618725"/>
                <a:gd name="connsiteX8" fmla="*/ 433108 w 618725"/>
                <a:gd name="connsiteY8" fmla="*/ 309363 h 618725"/>
                <a:gd name="connsiteX9" fmla="*/ 309363 w 618725"/>
                <a:gd name="connsiteY9" fmla="*/ 185618 h 618725"/>
                <a:gd name="connsiteX10" fmla="*/ 324831 w 618725"/>
                <a:gd name="connsiteY10" fmla="*/ 0 h 618725"/>
                <a:gd name="connsiteX11" fmla="*/ 293895 w 618725"/>
                <a:gd name="connsiteY11" fmla="*/ 0 h 618725"/>
                <a:gd name="connsiteX12" fmla="*/ 293895 w 618725"/>
                <a:gd name="connsiteY12" fmla="*/ 123745 h 618725"/>
                <a:gd name="connsiteX13" fmla="*/ 324831 w 618725"/>
                <a:gd name="connsiteY13" fmla="*/ 123745 h 618725"/>
                <a:gd name="connsiteX14" fmla="*/ 324831 w 618725"/>
                <a:gd name="connsiteY14" fmla="*/ 0 h 618725"/>
                <a:gd name="connsiteX15" fmla="*/ 324831 w 618725"/>
                <a:gd name="connsiteY15" fmla="*/ 494981 h 618725"/>
                <a:gd name="connsiteX16" fmla="*/ 293895 w 618725"/>
                <a:gd name="connsiteY16" fmla="*/ 494981 h 618725"/>
                <a:gd name="connsiteX17" fmla="*/ 293895 w 618725"/>
                <a:gd name="connsiteY17" fmla="*/ 618726 h 618725"/>
                <a:gd name="connsiteX18" fmla="*/ 324831 w 618725"/>
                <a:gd name="connsiteY18" fmla="*/ 618726 h 618725"/>
                <a:gd name="connsiteX19" fmla="*/ 324831 w 618725"/>
                <a:gd name="connsiteY19" fmla="*/ 494981 h 618725"/>
                <a:gd name="connsiteX20" fmla="*/ 618726 w 618725"/>
                <a:gd name="connsiteY20" fmla="*/ 293895 h 618725"/>
                <a:gd name="connsiteX21" fmla="*/ 494981 w 618725"/>
                <a:gd name="connsiteY21" fmla="*/ 293895 h 618725"/>
                <a:gd name="connsiteX22" fmla="*/ 494981 w 618725"/>
                <a:gd name="connsiteY22" fmla="*/ 324831 h 618725"/>
                <a:gd name="connsiteX23" fmla="*/ 618726 w 618725"/>
                <a:gd name="connsiteY23" fmla="*/ 324831 h 618725"/>
                <a:gd name="connsiteX24" fmla="*/ 618726 w 618725"/>
                <a:gd name="connsiteY24" fmla="*/ 293895 h 618725"/>
                <a:gd name="connsiteX25" fmla="*/ 123745 w 618725"/>
                <a:gd name="connsiteY25" fmla="*/ 293895 h 618725"/>
                <a:gd name="connsiteX26" fmla="*/ 0 w 618725"/>
                <a:gd name="connsiteY26" fmla="*/ 293895 h 618725"/>
                <a:gd name="connsiteX27" fmla="*/ 0 w 618725"/>
                <a:gd name="connsiteY27" fmla="*/ 324831 h 618725"/>
                <a:gd name="connsiteX28" fmla="*/ 123745 w 618725"/>
                <a:gd name="connsiteY28" fmla="*/ 324831 h 618725"/>
                <a:gd name="connsiteX29" fmla="*/ 123745 w 618725"/>
                <a:gd name="connsiteY29" fmla="*/ 293895 h 618725"/>
                <a:gd name="connsiteX30" fmla="*/ 539053 w 618725"/>
                <a:gd name="connsiteY30" fmla="*/ 101549 h 618725"/>
                <a:gd name="connsiteX31" fmla="*/ 517176 w 618725"/>
                <a:gd name="connsiteY31" fmla="*/ 79673 h 618725"/>
                <a:gd name="connsiteX32" fmla="*/ 429675 w 618725"/>
                <a:gd name="connsiteY32" fmla="*/ 167174 h 618725"/>
                <a:gd name="connsiteX33" fmla="*/ 451552 w 618725"/>
                <a:gd name="connsiteY33" fmla="*/ 189051 h 618725"/>
                <a:gd name="connsiteX34" fmla="*/ 539053 w 618725"/>
                <a:gd name="connsiteY34" fmla="*/ 101549 h 618725"/>
                <a:gd name="connsiteX35" fmla="*/ 189051 w 618725"/>
                <a:gd name="connsiteY35" fmla="*/ 451552 h 618725"/>
                <a:gd name="connsiteX36" fmla="*/ 167174 w 618725"/>
                <a:gd name="connsiteY36" fmla="*/ 429675 h 618725"/>
                <a:gd name="connsiteX37" fmla="*/ 79673 w 618725"/>
                <a:gd name="connsiteY37" fmla="*/ 517176 h 618725"/>
                <a:gd name="connsiteX38" fmla="*/ 101549 w 618725"/>
                <a:gd name="connsiteY38" fmla="*/ 539053 h 618725"/>
                <a:gd name="connsiteX39" fmla="*/ 189051 w 618725"/>
                <a:gd name="connsiteY39" fmla="*/ 451552 h 618725"/>
                <a:gd name="connsiteX40" fmla="*/ 539053 w 618725"/>
                <a:gd name="connsiteY40" fmla="*/ 517176 h 618725"/>
                <a:gd name="connsiteX41" fmla="*/ 451552 w 618725"/>
                <a:gd name="connsiteY41" fmla="*/ 429675 h 618725"/>
                <a:gd name="connsiteX42" fmla="*/ 429675 w 618725"/>
                <a:gd name="connsiteY42" fmla="*/ 451552 h 618725"/>
                <a:gd name="connsiteX43" fmla="*/ 517176 w 618725"/>
                <a:gd name="connsiteY43" fmla="*/ 539053 h 618725"/>
                <a:gd name="connsiteX44" fmla="*/ 539053 w 618725"/>
                <a:gd name="connsiteY44" fmla="*/ 517176 h 618725"/>
                <a:gd name="connsiteX45" fmla="*/ 189051 w 618725"/>
                <a:gd name="connsiteY45" fmla="*/ 167174 h 618725"/>
                <a:gd name="connsiteX46" fmla="*/ 101549 w 618725"/>
                <a:gd name="connsiteY46" fmla="*/ 79673 h 618725"/>
                <a:gd name="connsiteX47" fmla="*/ 79673 w 618725"/>
                <a:gd name="connsiteY47" fmla="*/ 101549 h 618725"/>
                <a:gd name="connsiteX48" fmla="*/ 167174 w 618725"/>
                <a:gd name="connsiteY48" fmla="*/ 189051 h 618725"/>
                <a:gd name="connsiteX49" fmla="*/ 189051 w 618725"/>
                <a:gd name="connsiteY49" fmla="*/ 167174 h 618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18725" h="618725">
                  <a:moveTo>
                    <a:pt x="309363" y="464044"/>
                  </a:moveTo>
                  <a:cubicBezTo>
                    <a:pt x="224071" y="464044"/>
                    <a:pt x="154681" y="394655"/>
                    <a:pt x="154681" y="309363"/>
                  </a:cubicBezTo>
                  <a:cubicBezTo>
                    <a:pt x="154681" y="224071"/>
                    <a:pt x="224071" y="154681"/>
                    <a:pt x="309363" y="154681"/>
                  </a:cubicBezTo>
                  <a:cubicBezTo>
                    <a:pt x="394655" y="154681"/>
                    <a:pt x="464044" y="224071"/>
                    <a:pt x="464044" y="309363"/>
                  </a:cubicBezTo>
                  <a:cubicBezTo>
                    <a:pt x="464044" y="394655"/>
                    <a:pt x="394655" y="464044"/>
                    <a:pt x="309363" y="464044"/>
                  </a:cubicBezTo>
                  <a:close/>
                  <a:moveTo>
                    <a:pt x="309363" y="185618"/>
                  </a:moveTo>
                  <a:cubicBezTo>
                    <a:pt x="241129" y="185618"/>
                    <a:pt x="185618" y="241129"/>
                    <a:pt x="185618" y="309363"/>
                  </a:cubicBezTo>
                  <a:cubicBezTo>
                    <a:pt x="185618" y="377597"/>
                    <a:pt x="241129" y="433108"/>
                    <a:pt x="309363" y="433108"/>
                  </a:cubicBezTo>
                  <a:cubicBezTo>
                    <a:pt x="377597" y="433108"/>
                    <a:pt x="433108" y="377597"/>
                    <a:pt x="433108" y="309363"/>
                  </a:cubicBezTo>
                  <a:cubicBezTo>
                    <a:pt x="433108" y="241129"/>
                    <a:pt x="377597" y="185618"/>
                    <a:pt x="309363" y="185618"/>
                  </a:cubicBezTo>
                  <a:close/>
                  <a:moveTo>
                    <a:pt x="324831" y="0"/>
                  </a:moveTo>
                  <a:lnTo>
                    <a:pt x="293895" y="0"/>
                  </a:lnTo>
                  <a:lnTo>
                    <a:pt x="293895" y="123745"/>
                  </a:lnTo>
                  <a:lnTo>
                    <a:pt x="324831" y="123745"/>
                  </a:lnTo>
                  <a:lnTo>
                    <a:pt x="324831" y="0"/>
                  </a:lnTo>
                  <a:close/>
                  <a:moveTo>
                    <a:pt x="324831" y="494981"/>
                  </a:moveTo>
                  <a:lnTo>
                    <a:pt x="293895" y="494981"/>
                  </a:lnTo>
                  <a:lnTo>
                    <a:pt x="293895" y="618726"/>
                  </a:lnTo>
                  <a:lnTo>
                    <a:pt x="324831" y="618726"/>
                  </a:lnTo>
                  <a:lnTo>
                    <a:pt x="324831" y="494981"/>
                  </a:lnTo>
                  <a:close/>
                  <a:moveTo>
                    <a:pt x="618726" y="293895"/>
                  </a:moveTo>
                  <a:lnTo>
                    <a:pt x="494981" y="293895"/>
                  </a:lnTo>
                  <a:lnTo>
                    <a:pt x="494981" y="324831"/>
                  </a:lnTo>
                  <a:lnTo>
                    <a:pt x="618726" y="324831"/>
                  </a:lnTo>
                  <a:lnTo>
                    <a:pt x="618726" y="293895"/>
                  </a:lnTo>
                  <a:close/>
                  <a:moveTo>
                    <a:pt x="123745" y="293895"/>
                  </a:moveTo>
                  <a:lnTo>
                    <a:pt x="0" y="293895"/>
                  </a:lnTo>
                  <a:lnTo>
                    <a:pt x="0" y="324831"/>
                  </a:lnTo>
                  <a:lnTo>
                    <a:pt x="123745" y="324831"/>
                  </a:lnTo>
                  <a:lnTo>
                    <a:pt x="123745" y="293895"/>
                  </a:lnTo>
                  <a:close/>
                  <a:moveTo>
                    <a:pt x="539053" y="101549"/>
                  </a:moveTo>
                  <a:lnTo>
                    <a:pt x="517176" y="79673"/>
                  </a:lnTo>
                  <a:lnTo>
                    <a:pt x="429675" y="167174"/>
                  </a:lnTo>
                  <a:lnTo>
                    <a:pt x="451552" y="189051"/>
                  </a:lnTo>
                  <a:lnTo>
                    <a:pt x="539053" y="101549"/>
                  </a:lnTo>
                  <a:close/>
                  <a:moveTo>
                    <a:pt x="189051" y="451552"/>
                  </a:moveTo>
                  <a:lnTo>
                    <a:pt x="167174" y="429675"/>
                  </a:lnTo>
                  <a:lnTo>
                    <a:pt x="79673" y="517176"/>
                  </a:lnTo>
                  <a:lnTo>
                    <a:pt x="101549" y="539053"/>
                  </a:lnTo>
                  <a:lnTo>
                    <a:pt x="189051" y="451552"/>
                  </a:lnTo>
                  <a:close/>
                  <a:moveTo>
                    <a:pt x="539053" y="517176"/>
                  </a:moveTo>
                  <a:lnTo>
                    <a:pt x="451552" y="429675"/>
                  </a:lnTo>
                  <a:lnTo>
                    <a:pt x="429675" y="451552"/>
                  </a:lnTo>
                  <a:lnTo>
                    <a:pt x="517176" y="539053"/>
                  </a:lnTo>
                  <a:lnTo>
                    <a:pt x="539053" y="517176"/>
                  </a:lnTo>
                  <a:close/>
                  <a:moveTo>
                    <a:pt x="189051" y="167174"/>
                  </a:moveTo>
                  <a:lnTo>
                    <a:pt x="101549" y="79673"/>
                  </a:lnTo>
                  <a:lnTo>
                    <a:pt x="79673" y="101549"/>
                  </a:lnTo>
                  <a:lnTo>
                    <a:pt x="167174" y="189051"/>
                  </a:lnTo>
                  <a:lnTo>
                    <a:pt x="189051" y="167174"/>
                  </a:lnTo>
                  <a:close/>
                </a:path>
              </a:pathLst>
            </a:custGeom>
            <a:solidFill>
              <a:srgbClr val="FFC000"/>
            </a:solidFill>
            <a:ln w="3820" cap="flat">
              <a:noFill/>
              <a:prstDash val="solid"/>
              <a:miter/>
            </a:ln>
          </p:spPr>
          <p:txBody>
            <a:bodyPr rtlCol="0" anchor="ctr"/>
            <a:lstStyle/>
            <a:p>
              <a:endParaRPr lang="en-US" dirty="0"/>
            </a:p>
          </p:txBody>
        </p:sp>
      </p:grpSp>
      <p:sp>
        <p:nvSpPr>
          <p:cNvPr id="11" name="TextBox 10">
            <a:extLst>
              <a:ext uri="{FF2B5EF4-FFF2-40B4-BE49-F238E27FC236}">
                <a16:creationId xmlns:a16="http://schemas.microsoft.com/office/drawing/2014/main" id="{29104C34-7646-04AA-75DE-DDF134134183}"/>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238660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52BBC-9E74-C67C-63CF-BD0E54D62517}"/>
              </a:ext>
            </a:extLst>
          </p:cNvPr>
          <p:cNvSpPr>
            <a:spLocks noGrp="1"/>
          </p:cNvSpPr>
          <p:nvPr>
            <p:ph type="title"/>
          </p:nvPr>
        </p:nvSpPr>
        <p:spPr/>
        <p:txBody>
          <a:bodyPr/>
          <a:lstStyle/>
          <a:p>
            <a:r>
              <a:rPr lang="tr-TR" dirty="0" err="1"/>
              <a:t>Voting</a:t>
            </a:r>
            <a:r>
              <a:rPr lang="tr-TR" dirty="0"/>
              <a:t> </a:t>
            </a:r>
            <a:r>
              <a:rPr lang="tr-TR" dirty="0" err="1"/>
              <a:t>Priority</a:t>
            </a:r>
            <a:r>
              <a:rPr lang="tr-TR" dirty="0"/>
              <a:t> </a:t>
            </a:r>
            <a:r>
              <a:rPr lang="tr-TR" dirty="0" err="1"/>
              <a:t>Modes</a:t>
            </a:r>
            <a:endParaRPr lang="en-US" dirty="0"/>
          </a:p>
        </p:txBody>
      </p:sp>
      <p:sp>
        <p:nvSpPr>
          <p:cNvPr id="3" name="Text Placeholder 2">
            <a:extLst>
              <a:ext uri="{FF2B5EF4-FFF2-40B4-BE49-F238E27FC236}">
                <a16:creationId xmlns:a16="http://schemas.microsoft.com/office/drawing/2014/main" id="{FC98A71C-28FC-1233-BCD7-1626772659A2}"/>
              </a:ext>
            </a:extLst>
          </p:cNvPr>
          <p:cNvSpPr>
            <a:spLocks noGrp="1"/>
          </p:cNvSpPr>
          <p:nvPr>
            <p:ph type="body" sz="quarter" idx="15"/>
          </p:nvPr>
        </p:nvSpPr>
        <p:spPr/>
        <p:txBody>
          <a:bodyPr/>
          <a:lstStyle/>
          <a:p>
            <a:r>
              <a:rPr lang="en-US"/>
              <a:t>VRF air conditioning systems</a:t>
            </a:r>
          </a:p>
        </p:txBody>
      </p:sp>
      <p:sp>
        <p:nvSpPr>
          <p:cNvPr id="4" name="Content Placeholder 3">
            <a:extLst>
              <a:ext uri="{FF2B5EF4-FFF2-40B4-BE49-F238E27FC236}">
                <a16:creationId xmlns:a16="http://schemas.microsoft.com/office/drawing/2014/main" id="{A89BFEE8-D421-FD02-A4FD-DB76D5356431}"/>
              </a:ext>
            </a:extLst>
          </p:cNvPr>
          <p:cNvSpPr>
            <a:spLocks noGrp="1"/>
          </p:cNvSpPr>
          <p:nvPr>
            <p:ph sz="quarter" idx="1"/>
          </p:nvPr>
        </p:nvSpPr>
        <p:spPr>
          <a:xfrm>
            <a:off x="205200" y="1296000"/>
            <a:ext cx="5511894" cy="4240800"/>
          </a:xfrm>
        </p:spPr>
        <p:txBody>
          <a:bodyPr/>
          <a:lstStyle/>
          <a:p>
            <a:pPr marL="0" indent="0">
              <a:buNone/>
            </a:pPr>
            <a:r>
              <a:rPr lang="tr-TR" sz="1400" b="1" dirty="0" err="1"/>
              <a:t>Voting</a:t>
            </a:r>
            <a:r>
              <a:rPr lang="tr-TR" sz="1400" b="1" dirty="0"/>
              <a:t> </a:t>
            </a:r>
            <a:r>
              <a:rPr lang="tr-TR" sz="1400" b="1" dirty="0" err="1"/>
              <a:t>Priority</a:t>
            </a:r>
            <a:r>
              <a:rPr lang="tr-TR" sz="1400" b="1" dirty="0"/>
              <a:t>:</a:t>
            </a:r>
          </a:p>
          <a:p>
            <a:pPr>
              <a:buFont typeface="Arial" panose="020B0604020202020204" pitchFamily="34" charset="0"/>
              <a:buChar char="•"/>
            </a:pPr>
            <a:endParaRPr lang="tr-TR" sz="1400" dirty="0"/>
          </a:p>
          <a:p>
            <a:pPr>
              <a:buFont typeface="Arial" panose="020B0604020202020204" pitchFamily="34" charset="0"/>
              <a:buChar char="•"/>
            </a:pPr>
            <a:r>
              <a:rPr lang="en-US" sz="1400" dirty="0"/>
              <a:t>In this mode, outdoor unit operates at heating or cooling mode, depending on the quantity of indoor units which asks for heating or cooling at most.</a:t>
            </a:r>
          </a:p>
          <a:p>
            <a:pPr>
              <a:buFont typeface="Arial" panose="020B0604020202020204" pitchFamily="34" charset="0"/>
              <a:buChar char="•"/>
            </a:pPr>
            <a:endParaRPr lang="tr-TR" sz="1400" dirty="0"/>
          </a:p>
          <a:p>
            <a:pPr marL="0" indent="0">
              <a:buNone/>
            </a:pPr>
            <a:r>
              <a:rPr lang="tr-TR" sz="1400" b="1" dirty="0" err="1"/>
              <a:t>Capacity</a:t>
            </a:r>
            <a:r>
              <a:rPr lang="tr-TR" sz="1400" b="1" dirty="0"/>
              <a:t> </a:t>
            </a:r>
            <a:r>
              <a:rPr lang="tr-TR" sz="1400" b="1" dirty="0" err="1"/>
              <a:t>Priority</a:t>
            </a:r>
            <a:r>
              <a:rPr lang="tr-TR" sz="1400" b="1" dirty="0"/>
              <a:t>:</a:t>
            </a:r>
          </a:p>
          <a:p>
            <a:pPr>
              <a:buFont typeface="Arial" panose="020B0604020202020204" pitchFamily="34" charset="0"/>
              <a:buChar char="•"/>
            </a:pPr>
            <a:endParaRPr lang="tr-TR" sz="1400" dirty="0"/>
          </a:p>
          <a:p>
            <a:pPr>
              <a:buFont typeface="Arial" panose="020B0604020202020204" pitchFamily="34" charset="0"/>
              <a:buChar char="•"/>
            </a:pPr>
            <a:r>
              <a:rPr lang="tr-TR" sz="1400" dirty="0" err="1"/>
              <a:t>In</a:t>
            </a:r>
            <a:r>
              <a:rPr lang="tr-TR" sz="1400" dirty="0"/>
              <a:t> </a:t>
            </a:r>
            <a:r>
              <a:rPr lang="tr-TR" sz="1400" dirty="0" err="1"/>
              <a:t>this</a:t>
            </a:r>
            <a:r>
              <a:rPr lang="tr-TR" sz="1400" dirty="0"/>
              <a:t> </a:t>
            </a:r>
            <a:r>
              <a:rPr lang="tr-TR" sz="1400" dirty="0" err="1"/>
              <a:t>mode</a:t>
            </a:r>
            <a:r>
              <a:rPr lang="en-US" sz="1400" dirty="0"/>
              <a:t>, outdoor unit operates at heating or cooling mode, depending on the </a:t>
            </a:r>
            <a:r>
              <a:rPr lang="tr-TR" sz="1400" dirty="0"/>
              <a:t>total </a:t>
            </a:r>
            <a:r>
              <a:rPr lang="tr-TR" sz="1400" dirty="0" err="1"/>
              <a:t>capacity</a:t>
            </a:r>
            <a:r>
              <a:rPr lang="en-US" sz="1400" dirty="0"/>
              <a:t> of indoor units which asks for heating or cooling at most.</a:t>
            </a:r>
          </a:p>
          <a:p>
            <a:pPr>
              <a:buFont typeface="Arial" panose="020B0604020202020204" pitchFamily="34" charset="0"/>
              <a:buChar char="•"/>
            </a:pPr>
            <a:endParaRPr lang="en-US" sz="1400" dirty="0"/>
          </a:p>
        </p:txBody>
      </p:sp>
      <p:sp>
        <p:nvSpPr>
          <p:cNvPr id="5" name="Slide Number Placeholder 4">
            <a:extLst>
              <a:ext uri="{FF2B5EF4-FFF2-40B4-BE49-F238E27FC236}">
                <a16:creationId xmlns:a16="http://schemas.microsoft.com/office/drawing/2014/main" id="{D6486914-FDDC-0178-1B70-D6FA7018D07E}"/>
              </a:ext>
            </a:extLst>
          </p:cNvPr>
          <p:cNvSpPr>
            <a:spLocks noGrp="1"/>
          </p:cNvSpPr>
          <p:nvPr>
            <p:ph type="sldNum" sz="quarter" idx="12"/>
          </p:nvPr>
        </p:nvSpPr>
        <p:spPr/>
        <p:txBody>
          <a:bodyPr/>
          <a:lstStyle/>
          <a:p>
            <a:fld id="{4898AEC0-503E-4FA4-859C-D0F72D6E3F79}" type="slidenum">
              <a:rPr lang="en-US" noProof="1" smtClean="0"/>
              <a:pPr/>
              <a:t>9</a:t>
            </a:fld>
            <a:endParaRPr lang="en-US" noProof="1"/>
          </a:p>
        </p:txBody>
      </p:sp>
      <p:grpSp>
        <p:nvGrpSpPr>
          <p:cNvPr id="6" name="Group 5">
            <a:extLst>
              <a:ext uri="{FF2B5EF4-FFF2-40B4-BE49-F238E27FC236}">
                <a16:creationId xmlns:a16="http://schemas.microsoft.com/office/drawing/2014/main" id="{23C5EE1C-3275-82AA-BB33-B60D35DBF159}"/>
              </a:ext>
            </a:extLst>
          </p:cNvPr>
          <p:cNvGrpSpPr/>
          <p:nvPr/>
        </p:nvGrpSpPr>
        <p:grpSpPr>
          <a:xfrm>
            <a:off x="9437419" y="245571"/>
            <a:ext cx="829435" cy="776483"/>
            <a:chOff x="3355897" y="2231981"/>
            <a:chExt cx="874648" cy="832384"/>
          </a:xfrm>
        </p:grpSpPr>
        <p:sp>
          <p:nvSpPr>
            <p:cNvPr id="7" name="Graphic 73">
              <a:extLst>
                <a:ext uri="{FF2B5EF4-FFF2-40B4-BE49-F238E27FC236}">
                  <a16:creationId xmlns:a16="http://schemas.microsoft.com/office/drawing/2014/main" id="{6D8DF1E9-A710-D2E5-8395-B74BEFCA9DED}"/>
                </a:ext>
              </a:extLst>
            </p:cNvPr>
            <p:cNvSpPr/>
            <p:nvPr/>
          </p:nvSpPr>
          <p:spPr>
            <a:xfrm>
              <a:off x="3355897" y="2573359"/>
              <a:ext cx="335229" cy="491006"/>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a:p>
          </p:txBody>
        </p:sp>
        <p:sp>
          <p:nvSpPr>
            <p:cNvPr id="8" name="Graphic 73">
              <a:extLst>
                <a:ext uri="{FF2B5EF4-FFF2-40B4-BE49-F238E27FC236}">
                  <a16:creationId xmlns:a16="http://schemas.microsoft.com/office/drawing/2014/main" id="{ED192942-C959-07F2-6E8F-1562942BC967}"/>
                </a:ext>
              </a:extLst>
            </p:cNvPr>
            <p:cNvSpPr/>
            <p:nvPr/>
          </p:nvSpPr>
          <p:spPr>
            <a:xfrm>
              <a:off x="3559631" y="2231981"/>
              <a:ext cx="474792" cy="647464"/>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a:p>
          </p:txBody>
        </p:sp>
        <p:sp>
          <p:nvSpPr>
            <p:cNvPr id="9" name="Graphic 73">
              <a:extLst>
                <a:ext uri="{FF2B5EF4-FFF2-40B4-BE49-F238E27FC236}">
                  <a16:creationId xmlns:a16="http://schemas.microsoft.com/office/drawing/2014/main" id="{220E5433-467D-679A-5020-5BFF4AACD9FE}"/>
                </a:ext>
              </a:extLst>
            </p:cNvPr>
            <p:cNvSpPr/>
            <p:nvPr/>
          </p:nvSpPr>
          <p:spPr>
            <a:xfrm>
              <a:off x="3828127" y="2490206"/>
              <a:ext cx="402418" cy="533089"/>
            </a:xfrm>
            <a:custGeom>
              <a:avLst/>
              <a:gdLst>
                <a:gd name="connsiteX0" fmla="*/ 1047750 w 1181100"/>
                <a:gd name="connsiteY0" fmla="*/ 228600 h 1524000"/>
                <a:gd name="connsiteX1" fmla="*/ 990600 w 1181100"/>
                <a:gd name="connsiteY1" fmla="*/ 241650 h 1524000"/>
                <a:gd name="connsiteX2" fmla="*/ 990600 w 1181100"/>
                <a:gd name="connsiteY2" fmla="*/ 209550 h 1524000"/>
                <a:gd name="connsiteX3" fmla="*/ 857250 w 1181100"/>
                <a:gd name="connsiteY3" fmla="*/ 76200 h 1524000"/>
                <a:gd name="connsiteX4" fmla="*/ 793604 w 1181100"/>
                <a:gd name="connsiteY4" fmla="*/ 92401 h 1524000"/>
                <a:gd name="connsiteX5" fmla="*/ 666750 w 1181100"/>
                <a:gd name="connsiteY5" fmla="*/ 0 h 1524000"/>
                <a:gd name="connsiteX6" fmla="*/ 533697 w 1181100"/>
                <a:gd name="connsiteY6" fmla="*/ 127493 h 1524000"/>
                <a:gd name="connsiteX7" fmla="*/ 476250 w 1181100"/>
                <a:gd name="connsiteY7" fmla="*/ 114300 h 1524000"/>
                <a:gd name="connsiteX8" fmla="*/ 342900 w 1181100"/>
                <a:gd name="connsiteY8" fmla="*/ 247650 h 1524000"/>
                <a:gd name="connsiteX9" fmla="*/ 342900 w 1181100"/>
                <a:gd name="connsiteY9" fmla="*/ 818555 h 1524000"/>
                <a:gd name="connsiteX10" fmla="*/ 256301 w 1181100"/>
                <a:gd name="connsiteY10" fmla="*/ 726849 h 1524000"/>
                <a:gd name="connsiteX11" fmla="*/ 254012 w 1181100"/>
                <a:gd name="connsiteY11" fmla="*/ 724616 h 1524000"/>
                <a:gd name="connsiteX12" fmla="*/ 152400 w 1181100"/>
                <a:gd name="connsiteY12" fmla="*/ 685800 h 1524000"/>
                <a:gd name="connsiteX13" fmla="*/ 0 w 1181100"/>
                <a:gd name="connsiteY13" fmla="*/ 838200 h 1524000"/>
                <a:gd name="connsiteX14" fmla="*/ 13799 w 1181100"/>
                <a:gd name="connsiteY14" fmla="*/ 901633 h 1524000"/>
                <a:gd name="connsiteX15" fmla="*/ 283080 w 1181100"/>
                <a:gd name="connsiteY15" fmla="*/ 1279117 h 1524000"/>
                <a:gd name="connsiteX16" fmla="*/ 762000 w 1181100"/>
                <a:gd name="connsiteY16" fmla="*/ 1524000 h 1524000"/>
                <a:gd name="connsiteX17" fmla="*/ 1181100 w 1181100"/>
                <a:gd name="connsiteY17" fmla="*/ 1104900 h 1524000"/>
                <a:gd name="connsiteX18" fmla="*/ 1181100 w 1181100"/>
                <a:gd name="connsiteY18" fmla="*/ 361950 h 1524000"/>
                <a:gd name="connsiteX19" fmla="*/ 1047750 w 1181100"/>
                <a:gd name="connsiteY19" fmla="*/ 228600 h 1524000"/>
                <a:gd name="connsiteX20" fmla="*/ 1104900 w 1181100"/>
                <a:gd name="connsiteY20" fmla="*/ 1104900 h 1524000"/>
                <a:gd name="connsiteX21" fmla="*/ 762000 w 1181100"/>
                <a:gd name="connsiteY21" fmla="*/ 1447800 h 1524000"/>
                <a:gd name="connsiteX22" fmla="*/ 346025 w 1181100"/>
                <a:gd name="connsiteY22" fmla="*/ 1236166 h 1524000"/>
                <a:gd name="connsiteX23" fmla="*/ 345100 w 1181100"/>
                <a:gd name="connsiteY23" fmla="*/ 1234841 h 1524000"/>
                <a:gd name="connsiteX24" fmla="*/ 82739 w 1181100"/>
                <a:gd name="connsiteY24" fmla="*/ 869110 h 1524000"/>
                <a:gd name="connsiteX25" fmla="*/ 76200 w 1181100"/>
                <a:gd name="connsiteY25" fmla="*/ 838200 h 1524000"/>
                <a:gd name="connsiteX26" fmla="*/ 152400 w 1181100"/>
                <a:gd name="connsiteY26" fmla="*/ 762000 h 1524000"/>
                <a:gd name="connsiteX27" fmla="*/ 202109 w 1181100"/>
                <a:gd name="connsiteY27" fmla="*/ 780445 h 1524000"/>
                <a:gd name="connsiteX28" fmla="*/ 419100 w 1181100"/>
                <a:gd name="connsiteY28" fmla="*/ 1010245 h 1524000"/>
                <a:gd name="connsiteX29" fmla="*/ 419100 w 1181100"/>
                <a:gd name="connsiteY29" fmla="*/ 247650 h 1524000"/>
                <a:gd name="connsiteX30" fmla="*/ 476250 w 1181100"/>
                <a:gd name="connsiteY30" fmla="*/ 190500 h 1524000"/>
                <a:gd name="connsiteX31" fmla="*/ 533400 w 1181100"/>
                <a:gd name="connsiteY31" fmla="*/ 247650 h 1524000"/>
                <a:gd name="connsiteX32" fmla="*/ 533400 w 1181100"/>
                <a:gd name="connsiteY32" fmla="*/ 723900 h 1524000"/>
                <a:gd name="connsiteX33" fmla="*/ 609600 w 1181100"/>
                <a:gd name="connsiteY33" fmla="*/ 723900 h 1524000"/>
                <a:gd name="connsiteX34" fmla="*/ 609600 w 1181100"/>
                <a:gd name="connsiteY34" fmla="*/ 133350 h 1524000"/>
                <a:gd name="connsiteX35" fmla="*/ 666750 w 1181100"/>
                <a:gd name="connsiteY35" fmla="*/ 76200 h 1524000"/>
                <a:gd name="connsiteX36" fmla="*/ 723900 w 1181100"/>
                <a:gd name="connsiteY36" fmla="*/ 133350 h 1524000"/>
                <a:gd name="connsiteX37" fmla="*/ 723900 w 1181100"/>
                <a:gd name="connsiteY37" fmla="*/ 723900 h 1524000"/>
                <a:gd name="connsiteX38" fmla="*/ 800100 w 1181100"/>
                <a:gd name="connsiteY38" fmla="*/ 723900 h 1524000"/>
                <a:gd name="connsiteX39" fmla="*/ 800100 w 1181100"/>
                <a:gd name="connsiteY39" fmla="*/ 209550 h 1524000"/>
                <a:gd name="connsiteX40" fmla="*/ 857250 w 1181100"/>
                <a:gd name="connsiteY40" fmla="*/ 152400 h 1524000"/>
                <a:gd name="connsiteX41" fmla="*/ 914400 w 1181100"/>
                <a:gd name="connsiteY41" fmla="*/ 209550 h 1524000"/>
                <a:gd name="connsiteX42" fmla="*/ 914400 w 1181100"/>
                <a:gd name="connsiteY42" fmla="*/ 723900 h 1524000"/>
                <a:gd name="connsiteX43" fmla="*/ 990600 w 1181100"/>
                <a:gd name="connsiteY43" fmla="*/ 723900 h 1524000"/>
                <a:gd name="connsiteX44" fmla="*/ 990600 w 1181100"/>
                <a:gd name="connsiteY44" fmla="*/ 361950 h 1524000"/>
                <a:gd name="connsiteX45" fmla="*/ 1047750 w 1181100"/>
                <a:gd name="connsiteY45" fmla="*/ 304800 h 1524000"/>
                <a:gd name="connsiteX46" fmla="*/ 1104900 w 1181100"/>
                <a:gd name="connsiteY46" fmla="*/ 361950 h 1524000"/>
                <a:gd name="connsiteX47" fmla="*/ 1104900 w 1181100"/>
                <a:gd name="connsiteY47" fmla="*/ 11049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81100" h="1524000">
                  <a:moveTo>
                    <a:pt x="1047750" y="228600"/>
                  </a:moveTo>
                  <a:cubicBezTo>
                    <a:pt x="1027280" y="228600"/>
                    <a:pt x="1007950" y="233372"/>
                    <a:pt x="990600" y="241650"/>
                  </a:cubicBezTo>
                  <a:lnTo>
                    <a:pt x="990600" y="209550"/>
                  </a:lnTo>
                  <a:cubicBezTo>
                    <a:pt x="990600" y="136020"/>
                    <a:pt x="930780" y="76200"/>
                    <a:pt x="857250" y="76200"/>
                  </a:cubicBezTo>
                  <a:cubicBezTo>
                    <a:pt x="834215" y="76200"/>
                    <a:pt x="812530" y="82077"/>
                    <a:pt x="793604" y="92401"/>
                  </a:cubicBezTo>
                  <a:cubicBezTo>
                    <a:pt x="776275" y="38856"/>
                    <a:pt x="725991" y="0"/>
                    <a:pt x="666750" y="0"/>
                  </a:cubicBezTo>
                  <a:cubicBezTo>
                    <a:pt x="595197" y="0"/>
                    <a:pt x="536795" y="56690"/>
                    <a:pt x="533697" y="127493"/>
                  </a:cubicBezTo>
                  <a:cubicBezTo>
                    <a:pt x="516271" y="119126"/>
                    <a:pt x="496837" y="114300"/>
                    <a:pt x="476250" y="114300"/>
                  </a:cubicBezTo>
                  <a:cubicBezTo>
                    <a:pt x="402720" y="114300"/>
                    <a:pt x="342900" y="174120"/>
                    <a:pt x="342900" y="247650"/>
                  </a:cubicBezTo>
                  <a:lnTo>
                    <a:pt x="342900" y="818555"/>
                  </a:lnTo>
                  <a:lnTo>
                    <a:pt x="256301" y="726849"/>
                  </a:lnTo>
                  <a:lnTo>
                    <a:pt x="254012" y="724616"/>
                  </a:lnTo>
                  <a:cubicBezTo>
                    <a:pt x="226047" y="699585"/>
                    <a:pt x="189961" y="685800"/>
                    <a:pt x="152400" y="685800"/>
                  </a:cubicBezTo>
                  <a:cubicBezTo>
                    <a:pt x="68368" y="685800"/>
                    <a:pt x="0" y="754168"/>
                    <a:pt x="0" y="838200"/>
                  </a:cubicBezTo>
                  <a:cubicBezTo>
                    <a:pt x="0" y="862519"/>
                    <a:pt x="8246" y="889453"/>
                    <a:pt x="13799" y="901633"/>
                  </a:cubicBezTo>
                  <a:cubicBezTo>
                    <a:pt x="22292" y="920265"/>
                    <a:pt x="164809" y="1117039"/>
                    <a:pt x="283080" y="1279117"/>
                  </a:cubicBezTo>
                  <a:cubicBezTo>
                    <a:pt x="359336" y="1393282"/>
                    <a:pt x="482775" y="1524000"/>
                    <a:pt x="762000" y="1524000"/>
                  </a:cubicBezTo>
                  <a:cubicBezTo>
                    <a:pt x="993093" y="1524000"/>
                    <a:pt x="1181100" y="1335993"/>
                    <a:pt x="1181100" y="1104900"/>
                  </a:cubicBezTo>
                  <a:lnTo>
                    <a:pt x="1181100" y="361950"/>
                  </a:lnTo>
                  <a:cubicBezTo>
                    <a:pt x="1181100" y="288420"/>
                    <a:pt x="1121280" y="228600"/>
                    <a:pt x="1047750" y="228600"/>
                  </a:cubicBezTo>
                  <a:close/>
                  <a:moveTo>
                    <a:pt x="1104900" y="1104900"/>
                  </a:moveTo>
                  <a:cubicBezTo>
                    <a:pt x="1104900" y="1293977"/>
                    <a:pt x="951077" y="1447800"/>
                    <a:pt x="762000" y="1447800"/>
                  </a:cubicBezTo>
                  <a:cubicBezTo>
                    <a:pt x="519773" y="1447800"/>
                    <a:pt x="415793" y="1340816"/>
                    <a:pt x="346025" y="1236166"/>
                  </a:cubicBezTo>
                  <a:lnTo>
                    <a:pt x="345100" y="1234841"/>
                  </a:lnTo>
                  <a:cubicBezTo>
                    <a:pt x="250757" y="1105551"/>
                    <a:pt x="97366" y="893666"/>
                    <a:pt x="82739" y="869110"/>
                  </a:cubicBezTo>
                  <a:cubicBezTo>
                    <a:pt x="80237" y="863008"/>
                    <a:pt x="76200" y="847972"/>
                    <a:pt x="76200" y="838200"/>
                  </a:cubicBezTo>
                  <a:cubicBezTo>
                    <a:pt x="76200" y="796184"/>
                    <a:pt x="110384" y="762000"/>
                    <a:pt x="152400" y="762000"/>
                  </a:cubicBezTo>
                  <a:cubicBezTo>
                    <a:pt x="170701" y="762000"/>
                    <a:pt x="188295" y="768539"/>
                    <a:pt x="202109" y="780445"/>
                  </a:cubicBezTo>
                  <a:lnTo>
                    <a:pt x="419100" y="1010245"/>
                  </a:lnTo>
                  <a:lnTo>
                    <a:pt x="419100" y="247650"/>
                  </a:lnTo>
                  <a:cubicBezTo>
                    <a:pt x="419100" y="216136"/>
                    <a:pt x="444736" y="190500"/>
                    <a:pt x="476250" y="190500"/>
                  </a:cubicBezTo>
                  <a:cubicBezTo>
                    <a:pt x="507764" y="190500"/>
                    <a:pt x="533400" y="216136"/>
                    <a:pt x="533400" y="247650"/>
                  </a:cubicBezTo>
                  <a:lnTo>
                    <a:pt x="533400" y="723900"/>
                  </a:lnTo>
                  <a:lnTo>
                    <a:pt x="609600" y="723900"/>
                  </a:lnTo>
                  <a:lnTo>
                    <a:pt x="609600" y="133350"/>
                  </a:lnTo>
                  <a:cubicBezTo>
                    <a:pt x="609600" y="101836"/>
                    <a:pt x="635236" y="76200"/>
                    <a:pt x="666750" y="76200"/>
                  </a:cubicBezTo>
                  <a:cubicBezTo>
                    <a:pt x="698264" y="76200"/>
                    <a:pt x="723900" y="101836"/>
                    <a:pt x="723900" y="133350"/>
                  </a:cubicBezTo>
                  <a:lnTo>
                    <a:pt x="723900" y="723900"/>
                  </a:lnTo>
                  <a:lnTo>
                    <a:pt x="800100" y="723900"/>
                  </a:lnTo>
                  <a:lnTo>
                    <a:pt x="800100" y="209550"/>
                  </a:lnTo>
                  <a:cubicBezTo>
                    <a:pt x="800100" y="178036"/>
                    <a:pt x="825736" y="152400"/>
                    <a:pt x="857250" y="152400"/>
                  </a:cubicBezTo>
                  <a:cubicBezTo>
                    <a:pt x="888764" y="152400"/>
                    <a:pt x="914400" y="178036"/>
                    <a:pt x="914400" y="209550"/>
                  </a:cubicBezTo>
                  <a:lnTo>
                    <a:pt x="914400" y="723900"/>
                  </a:lnTo>
                  <a:lnTo>
                    <a:pt x="990600" y="723900"/>
                  </a:lnTo>
                  <a:lnTo>
                    <a:pt x="990600" y="361950"/>
                  </a:lnTo>
                  <a:cubicBezTo>
                    <a:pt x="990600" y="330436"/>
                    <a:pt x="1016236" y="304800"/>
                    <a:pt x="1047750" y="304800"/>
                  </a:cubicBezTo>
                  <a:cubicBezTo>
                    <a:pt x="1079264" y="304800"/>
                    <a:pt x="1104900" y="330436"/>
                    <a:pt x="1104900" y="361950"/>
                  </a:cubicBezTo>
                  <a:lnTo>
                    <a:pt x="1104900" y="1104900"/>
                  </a:lnTo>
                  <a:close/>
                </a:path>
              </a:pathLst>
            </a:custGeom>
            <a:solidFill>
              <a:srgbClr val="007BC0"/>
            </a:solidFill>
            <a:ln w="9525" cap="flat">
              <a:noFill/>
              <a:prstDash val="solid"/>
              <a:miter/>
            </a:ln>
          </p:spPr>
          <p:txBody>
            <a:bodyPr rtlCol="0" anchor="ctr"/>
            <a:lstStyle/>
            <a:p>
              <a:endParaRPr lang="en-US"/>
            </a:p>
          </p:txBody>
        </p:sp>
      </p:grpSp>
      <p:sp>
        <p:nvSpPr>
          <p:cNvPr id="10" name="TextBox 9">
            <a:extLst>
              <a:ext uri="{FF2B5EF4-FFF2-40B4-BE49-F238E27FC236}">
                <a16:creationId xmlns:a16="http://schemas.microsoft.com/office/drawing/2014/main" id="{A7E24984-7E97-3866-F0AF-9A157C55F83B}"/>
              </a:ext>
            </a:extLst>
          </p:cNvPr>
          <p:cNvSpPr txBox="1"/>
          <p:nvPr/>
        </p:nvSpPr>
        <p:spPr>
          <a:xfrm>
            <a:off x="7518663" y="4460784"/>
            <a:ext cx="3199309" cy="1061829"/>
          </a:xfrm>
          <a:prstGeom prst="rect">
            <a:avLst/>
          </a:prstGeom>
          <a:noFill/>
        </p:spPr>
        <p:txBody>
          <a:bodyPr wrap="square">
            <a:spAutoFit/>
          </a:bodyPr>
          <a:lstStyle/>
          <a:p>
            <a:r>
              <a:rPr lang="en-US" sz="900" dirty="0"/>
              <a:t>Priority mode</a:t>
            </a:r>
            <a:r>
              <a:rPr lang="tr-TR" sz="900" dirty="0"/>
              <a:t>s</a:t>
            </a:r>
            <a:r>
              <a:rPr lang="en-US" sz="900" dirty="0"/>
              <a:t> can only be set on the master </a:t>
            </a:r>
            <a:r>
              <a:rPr lang="tr-TR" sz="900" dirty="0" err="1"/>
              <a:t>outdoor</a:t>
            </a:r>
            <a:r>
              <a:rPr lang="tr-TR" sz="900" dirty="0"/>
              <a:t> </a:t>
            </a:r>
            <a:r>
              <a:rPr lang="en-US" sz="900" dirty="0"/>
              <a:t>unit. </a:t>
            </a:r>
            <a:endParaRPr lang="tr-TR" sz="900" dirty="0"/>
          </a:p>
          <a:p>
            <a:r>
              <a:rPr lang="en-US" sz="900" dirty="0"/>
              <a:t>When an indoor unit is in mode conflict with the outdoor units</a:t>
            </a:r>
            <a:r>
              <a:rPr lang="tr-TR" sz="900" dirty="0"/>
              <a:t>, </a:t>
            </a:r>
            <a:r>
              <a:rPr lang="en-US" sz="900" dirty="0"/>
              <a:t>the unit displays the mode conflict error. The display on indoor </a:t>
            </a:r>
            <a:r>
              <a:rPr lang="tr-TR" sz="900" dirty="0" err="1"/>
              <a:t>unit</a:t>
            </a:r>
            <a:r>
              <a:rPr lang="tr-TR" sz="900" dirty="0"/>
              <a:t> </a:t>
            </a:r>
            <a:r>
              <a:rPr lang="en-US" sz="900" dirty="0"/>
              <a:t>main PCB will display error code E0. </a:t>
            </a:r>
            <a:endParaRPr lang="tr-TR" sz="900" dirty="0"/>
          </a:p>
          <a:p>
            <a:endParaRPr lang="tr-TR" sz="900" dirty="0"/>
          </a:p>
          <a:p>
            <a:r>
              <a:rPr lang="tr-TR" sz="900" dirty="0" err="1"/>
              <a:t>Settings</a:t>
            </a:r>
            <a:r>
              <a:rPr lang="tr-TR" sz="900" dirty="0"/>
              <a:t> here is </a:t>
            </a:r>
            <a:r>
              <a:rPr lang="tr-TR" sz="900" dirty="0" err="1"/>
              <a:t>given</a:t>
            </a:r>
            <a:r>
              <a:rPr lang="tr-TR" sz="900" dirty="0"/>
              <a:t> for AF5301 </a:t>
            </a:r>
            <a:r>
              <a:rPr lang="tr-TR" sz="900" dirty="0" err="1"/>
              <a:t>systems</a:t>
            </a:r>
            <a:r>
              <a:rPr lang="tr-TR" sz="900" dirty="0"/>
              <a:t> and </a:t>
            </a:r>
            <a:r>
              <a:rPr lang="tr-TR" sz="900" dirty="0" err="1"/>
              <a:t>may</a:t>
            </a:r>
            <a:r>
              <a:rPr lang="tr-TR" sz="900" dirty="0"/>
              <a:t> </a:t>
            </a:r>
            <a:r>
              <a:rPr lang="tr-TR" sz="900" dirty="0" err="1"/>
              <a:t>differ</a:t>
            </a:r>
            <a:r>
              <a:rPr lang="tr-TR" sz="900" dirty="0"/>
              <a:t> for </a:t>
            </a:r>
            <a:r>
              <a:rPr lang="tr-TR" sz="900" dirty="0" err="1"/>
              <a:t>other</a:t>
            </a:r>
            <a:r>
              <a:rPr lang="tr-TR" sz="900" dirty="0"/>
              <a:t> </a:t>
            </a:r>
            <a:r>
              <a:rPr lang="tr-TR" sz="900" dirty="0" err="1"/>
              <a:t>product</a:t>
            </a:r>
            <a:r>
              <a:rPr lang="tr-TR" sz="900" dirty="0"/>
              <a:t> </a:t>
            </a:r>
            <a:r>
              <a:rPr lang="tr-TR" sz="900" dirty="0" err="1"/>
              <a:t>families</a:t>
            </a:r>
            <a:r>
              <a:rPr lang="tr-TR" sz="900" dirty="0"/>
              <a:t>.</a:t>
            </a:r>
            <a:endParaRPr lang="en-US" sz="900" dirty="0"/>
          </a:p>
        </p:txBody>
      </p:sp>
    </p:spTree>
    <p:extLst>
      <p:ext uri="{BB962C8B-B14F-4D97-AF65-F5344CB8AC3E}">
        <p14:creationId xmlns:p14="http://schemas.microsoft.com/office/powerpoint/2010/main" val="25478767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AXMLTEMPLATE" val="presentation_169"/>
  <p:tag name="SAXMLCOMPANYNAME" val="bosch"/>
  <p:tag name="MLTEMPLATEVERSION" val="2.0"/>
  <p:tag name="MLLANGUAGE" val="eng"/>
  <p:tag name="SAXCONVERSION" val="2"/>
</p:tagLst>
</file>

<file path=ppt/theme/theme1.xml><?xml version="1.0" encoding="utf-8"?>
<a:theme xmlns:a="http://schemas.openxmlformats.org/drawingml/2006/main" name="Bosch 2022">
  <a:themeElements>
    <a:clrScheme name="Bosch Blau">
      <a:dk1>
        <a:sysClr val="windowText" lastClr="000000"/>
      </a:dk1>
      <a:lt1>
        <a:sysClr val="window" lastClr="FFFFFF"/>
      </a:lt1>
      <a:dk2>
        <a:srgbClr val="424C58"/>
      </a:dk2>
      <a:lt2>
        <a:srgbClr val="B2B3B5"/>
      </a:lt2>
      <a:accent1>
        <a:srgbClr val="007BC0"/>
      </a:accent1>
      <a:accent2>
        <a:srgbClr val="004975"/>
      </a:accent2>
      <a:accent3>
        <a:srgbClr val="007BC0"/>
      </a:accent3>
      <a:accent4>
        <a:srgbClr val="004975"/>
      </a:accent4>
      <a:accent5>
        <a:srgbClr val="007BC0"/>
      </a:accent5>
      <a:accent6>
        <a:srgbClr val="004975"/>
      </a:accent6>
      <a:hlink>
        <a:srgbClr val="738CB4"/>
      </a:hlink>
      <a:folHlink>
        <a:srgbClr val="B0BBD0"/>
      </a:folHlink>
    </a:clrScheme>
    <a:fontScheme name="Bosch">
      <a:majorFont>
        <a:latin typeface="Bosch Office Sans"/>
        <a:ea typeface=""/>
        <a:cs typeface=""/>
      </a:majorFont>
      <a:minorFont>
        <a:latin typeface="Bosch Office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9525" cap="flat" cmpd="sng" algn="ctr">
          <a:solidFill>
            <a:srgbClr val="3F136C"/>
          </a:solidFill>
          <a:prstDash val="solid"/>
        </a:ln>
        <a:effectLst/>
      </a:spPr>
      <a:bodyPr rtlCol="0" anchor="ctr"/>
      <a:lstStyle>
        <a:defPPr marL="0" marR="0" indent="0" algn="ctr" defTabSz="914400" eaLnBrk="1" fontAlgn="auto" latinLnBrk="0" hangingPunct="1">
          <a:lnSpc>
            <a:spcPct val="100000"/>
          </a:lnSpc>
          <a:spcBef>
            <a:spcPts val="0"/>
          </a:spcBef>
          <a:spcAft>
            <a:spcPts val="0"/>
          </a:spcAft>
          <a:buClrTx/>
          <a:buSzTx/>
          <a:buFontTx/>
          <a:buNone/>
          <a:tabLst/>
          <a:defRPr kumimoji="0" sz="1800" b="0" i="0" u="none" strike="noStrike" kern="0" cap="none" spc="0" normalizeH="0" baseline="0" noProof="0" dirty="0" smtClean="0">
            <a:ln>
              <a:noFill/>
            </a:ln>
            <a:solidFill>
              <a:srgbClr val="000000"/>
            </a:solidFill>
            <a:effectLst/>
            <a:uLnTx/>
            <a:uFillTx/>
            <a:latin typeface="Bosch Office Sans"/>
            <a:ea typeface="+mn-ea"/>
            <a:cs typeface="+mn-cs"/>
          </a:defRPr>
        </a:defPPr>
      </a:lstStyle>
    </a:spDef>
    <a:txDef>
      <a:spPr>
        <a:noFill/>
      </a:spPr>
      <a:bodyPr wrap="square" lIns="0" tIns="0" rIns="0" bIns="0" rtlCol="0">
        <a:noAutofit/>
      </a:bodyPr>
      <a:lstStyle>
        <a:defPPr marR="0" algn="l" defTabSz="914400" eaLnBrk="1" fontAlgn="auto" latinLnBrk="0" hangingPunct="1">
          <a:spcBef>
            <a:spcPts val="500"/>
          </a:spcBef>
          <a:spcAft>
            <a:spcPts val="0"/>
          </a:spcAft>
          <a:buClrTx/>
          <a:buSzTx/>
          <a:buFontTx/>
          <a:buNone/>
          <a:tabLst/>
          <a:defRPr kumimoji="0" sz="1800" b="0" i="0" u="none" strike="noStrike" kern="0" cap="none" spc="0" normalizeH="0" baseline="0" noProof="0" smtClean="0">
            <a:ln>
              <a:noFill/>
            </a:ln>
            <a:solidFill>
              <a:srgbClr val="000000"/>
            </a:solidFill>
            <a:effectLst/>
            <a:uLnTx/>
            <a:uFillTx/>
          </a:defRPr>
        </a:defPPr>
      </a:lstStyle>
    </a:txDef>
  </a:objectDefaults>
  <a:extraClrSchemeLst/>
  <a:custClrLst>
    <a:custClr name="Bosch Red 50">
      <a:srgbClr val="ED0007"/>
    </a:custClr>
    <a:custClr name="Bosch Purple 40">
      <a:srgbClr val="9E2896"/>
    </a:custClr>
    <a:custClr name="Bosch Purple 20">
      <a:srgbClr val="551151"/>
    </a:custClr>
    <a:custClr name="Bosch Blue 50">
      <a:srgbClr val="007BC0"/>
    </a:custClr>
    <a:custClr name="Bosch Blue 30">
      <a:srgbClr val="004975"/>
    </a:custClr>
    <a:custClr name="Bosch Turquoise 50">
      <a:srgbClr val="18837E"/>
    </a:custClr>
    <a:custClr name="Bosch Turquoise 30">
      <a:srgbClr val="0A4F4B"/>
    </a:custClr>
    <a:custClr name="Bosch Green 50">
      <a:srgbClr val="00884A"/>
    </a:custClr>
    <a:custClr name="Bosch Green 30">
      <a:srgbClr val="00512A"/>
    </a:custClr>
    <a:custClr name="Bosch Gray 50">
      <a:srgbClr val="71767C"/>
    </a:custClr>
  </a:custClrLst>
  <a:extLst>
    <a:ext uri="{05A4C25C-085E-4340-85A3-A5531E510DB2}">
      <thm15:themeFamily xmlns:thm15="http://schemas.microsoft.com/office/thememl/2012/main" name="template1.potx" id="{52924039-0E61-4818-99E1-D362E68D7D91}" vid="{B6C1A3BA-AF47-4731-9FD9-D2E65E1AD31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ax_Colors>
  <Line size="7">
    <Color val="9e2896" tooltip="Bosch Purple 40"/>
    <Color val="551151" tooltip="Bosch Purple 20"/>
  </Line>
  <Line size="7">
    <Color val="007bc0" tooltip="Bosch Blue 50"/>
    <Color val="004975" tooltip="Bosch Blue 30"/>
  </Line>
  <Line size="7">
    <Color val="18837e" tooltip="Bosch Turquoise 50"/>
    <Color val="0a4f4b" tooltip="Bosch Turquoise 30"/>
  </Line>
  <Line size="7">
    <Color val="00884a" tooltip="Bosch Green 50"/>
    <Color val="00512a" tooltip="Bosch Green 30"/>
  </Line>
</sax_Colors>
</file>

<file path=customXml/item2.xml><?xml version="1.0" encoding="utf-8"?>
<saxML>
  <saxMLTemplate>presentation_169</saxMLTemplate>
  <Variablen>
    <Variable>
      <Name>attachmentremark</Name>
      <OrgInhalt/>
      <Wert/>
      <Platzhalter>False</Platzhalter>
      <DocDatenDialog>True</DocDatenDialog>
      <Label>Attachment</Label>
      <FrageVar>False</FrageVar>
      <Prefix/>
      <Suffix/>
      <WegfallVar/>
      <MussFeld>False</MussFeld>
      <InDokument>True</InDokument>
      <Sektion>AttachmentRemark</Sektion>
      <Reihenfolge>0</Reihenfolge>
    </Variable>
    <Variable>
      <Name>departmentshort</Name>
      <OrgInhalt>HC-CW/PAE</OrgInhalt>
      <Wert>HC-CW/PAE</Wert>
      <Platzhalter>False</Platzhalter>
      <DocDatenDialog>True</DocDatenDialog>
      <Label>Authoring</Label>
      <FrageVar>False</FrageVar>
      <Prefix/>
      <Suffix/>
      <WegfallVar/>
      <MussFeld>False</MussFeld>
      <Trenner>
        <VariableVor>confidentiality</VariableVor>
        <VariableVor>businessunit</VariableVor>
        <Zwischen> | </Zwischen>
        <VariableNach>departmentshort</VariableNach>
      </Trenner>
      <InDokument>True</InDokument>
      <Sektion>Bosch_footer_1</Sektion>
      <Reihenfolge/>
    </Variable>
    <Variable>
      <Name>confidentiality</Name>
      <OrgInhalt>Internal</OrgInhalt>
      <Wert>Internal</Wert>
      <Platzhalter>False</Platzhalter>
      <DocDatenDialog>True</DocDatenDialog>
      <Label>Notation of confidentiality</Label>
      <FrageVar>False</FrageVar>
      <Prefix/>
      <Suffix/>
      <WegfallVar/>
      <ComboBox>
        <Option>Internal</Option>
        <Option>Confidential</Option>
        <Option>Strictly confidential</Option>
        <Option/>
      </ComboBox>
      <MussFeld>False</MussFeld>
      <InDokument>True</InDokument>
      <Sektion>Bosch_footer_1</Sektion>
      <Reihenfolge>0</Reihenfolge>
    </Variable>
    <Variable>
      <Name>copyright</Name>
      <OrgInhalt>© Bosch Termoteknik Isıtma ve Klima Sanayi Ticaret Anonim Şirketi 2023. All rights reserved, also regarding any disposal, exploitation, reproduction, editing, distribution, as well as in the event of applications for industrial property rights.</OrgInhalt>
      <Wert>© Bosch Termoteknik Isıtma ve Klima Sanayi Ticaret Anonim Şirketi 2023. All rights reserved, also regarding any disposal, exploitation, reproduction, editing, distribution, as well as in the event of applications for industrial property rights.</Wert>
      <Platzhalter>False</Platzhalter>
      <DocDatenDialog>False</DocDatenDialog>
      <Label>$tr_copyright$</Label>
      <FrageVar>False</FrageVar>
      <Prefix/>
      <Suffix/>
      <WegfallVar/>
      <MussFeld>False</MussFeld>
      <Trenner>
        <VariableVor>repositoryremark</VariableVor>
        <Zwischen>&lt;br&gt;</Zwischen>
        <VariableNach>copyright</VariableNach>
      </Trenner>
      <InDokument>True</InDokument>
      <Sektion>Bosch_footer_2</Sektion>
      <Reihenfolge/>
    </Variable>
    <Variable>
      <Name>dateformat</Name>
      <OrgInhalt>2023-08-21</OrgInhalt>
      <Wert>2023-08-21</Wert>
      <Platzhalter>False</Platzhalter>
      <DocDatenDialog>True</DocDatenDialog>
      <Label>Date</Label>
      <FrageVar>False</FrageVar>
      <Prefix/>
      <Suffix/>
      <WegfallVar/>
      <MussFeld>False</MussFeld>
      <Trenner>
        <VariableVor>departmentshort</VariableVor>
        <VariableVor>confidentiality</VariableVor>
        <VariableVor>businessunit</VariableVor>
        <Zwischen> | </Zwischen>
        <VariableNach>dateformat</VariableNach>
      </Trenner>
      <InDokument>True</InDokument>
      <Sektion>Bosch_footer_1</Sektion>
      <Reihenfolge>0</Reihenfolge>
    </Variable>
    <Variable>
      <Name>businessunit</Name>
      <OrgInhalt>Home Comfort</OrgInhalt>
      <Wert>Home Comfort</Wert>
      <Platzhalter>False</Platzhalter>
      <DocDatenDialog>False</DocDatenDialog>
      <Label>$tr_businessunit$</Label>
      <FrageVar>False</FrageVar>
      <Prefix/>
      <Suffix/>
      <WegfallVar/>
      <MussFeld>False</MussFeld>
      <Trenner>
        <VariableVor>confidentiality</VariableVor>
        <Zwischen> | </Zwischen>
        <VariableNach>businessunit</VariableNach>
      </Trenner>
      <InDokument>True</InDokument>
      <Sektion>Bosch_footer_1</Sektion>
      <Reihenfolge>0</Reihenfolge>
    </Variable>
    <Variable>
      <Name>repositoryremark</Name>
      <OrgInhalt/>
      <Wert/>
      <Platzhalter>False</Platzhalter>
      <DocDatenDialog>True</DocDatenDialog>
      <Label>Filing note</Label>
      <FrageVar>False</FrageVar>
      <Prefix/>
      <Suffix/>
      <WegfallVar/>
      <MussFeld>False</MussFeld>
      <InDokument>True</InDokument>
      <Sektion>Bosch_footer_2</Sektion>
      <Reihenfolge>0</Reihenfolge>
    </Variable>
  </Variablen>
</saxML>
</file>

<file path=customXml/itemProps1.xml><?xml version="1.0" encoding="utf-8"?>
<ds:datastoreItem xmlns:ds="http://schemas.openxmlformats.org/officeDocument/2006/customXml" ds:itemID="{D0252559-44F8-474C-B66D-E357B88E32C2}">
  <ds:schemaRefs/>
</ds:datastoreItem>
</file>

<file path=customXml/itemProps2.xml><?xml version="1.0" encoding="utf-8"?>
<ds:datastoreItem xmlns:ds="http://schemas.openxmlformats.org/officeDocument/2006/customXml" ds:itemID="{304CF217-3C90-4AA0-B541-CE45F9BD305E}">
  <ds:schemaRefs/>
</ds:datastoreItem>
</file>

<file path=docProps/app.xml><?xml version="1.0" encoding="utf-8"?>
<Properties xmlns="http://schemas.openxmlformats.org/officeDocument/2006/extended-properties" xmlns:vt="http://schemas.openxmlformats.org/officeDocument/2006/docPropsVTypes">
  <Template>presentation_169_1</Template>
  <TotalTime>0</TotalTime>
  <Words>1453</Words>
  <Application>Microsoft Office PowerPoint</Application>
  <PresentationFormat>Custom</PresentationFormat>
  <Paragraphs>133</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Bosch Office Sans</vt:lpstr>
      <vt:lpstr>Calibri</vt:lpstr>
      <vt:lpstr>Gotham</vt:lpstr>
      <vt:lpstr>Gotham Book</vt:lpstr>
      <vt:lpstr>Gotham-Book</vt:lpstr>
      <vt:lpstr>Symbol</vt:lpstr>
      <vt:lpstr>Wingdings</vt:lpstr>
      <vt:lpstr>Bosch 2022</vt:lpstr>
      <vt:lpstr>Operation modes at  VRF air conditioning systems</vt:lpstr>
      <vt:lpstr>Several Operation Modes</vt:lpstr>
      <vt:lpstr>Auto Priority Mode (Default)</vt:lpstr>
      <vt:lpstr>Cooling priority mode</vt:lpstr>
      <vt:lpstr>Heating priority mode</vt:lpstr>
      <vt:lpstr>Cooling Only Mode</vt:lpstr>
      <vt:lpstr>VIP priority mode</vt:lpstr>
      <vt:lpstr>Changeover Mode</vt:lpstr>
      <vt:lpstr>Voting Priority Modes</vt:lpstr>
      <vt:lpstr>First On Priority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Denizalp Ozgur (HC-CW/PAE)</dc:creator>
  <cp:lastModifiedBy>Denizalp Ozgur (HC-CW/PAE)</cp:lastModifiedBy>
  <cp:revision>72</cp:revision>
  <dcterms:created xsi:type="dcterms:W3CDTF">2023-08-21T10:56:17Z</dcterms:created>
  <dcterms:modified xsi:type="dcterms:W3CDTF">2024-04-25T18:01:59Z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ttachmentremark">
    <vt:lpwstr>$attachmentremark$</vt:lpwstr>
  </property>
  <property fmtid="{D5CDD505-2E9C-101B-9397-08002B2CF9AE}" pid="3" name="confidentiality">
    <vt:lpwstr>$confidentiality_internal$</vt:lpwstr>
  </property>
  <property fmtid="{D5CDD505-2E9C-101B-9397-08002B2CF9AE}" pid="4" name="copyright">
    <vt:lpwstr>$copyright$</vt:lpwstr>
  </property>
  <property fmtid="{D5CDD505-2E9C-101B-9397-08002B2CF9AE}" pid="5" name="dateformat">
    <vt:lpwstr>$dateformat$</vt:lpwstr>
  </property>
  <property fmtid="{D5CDD505-2E9C-101B-9397-08002B2CF9AE}" pid="6" name="businessunit">
    <vt:lpwstr>$businessunit$</vt:lpwstr>
  </property>
  <property fmtid="{D5CDD505-2E9C-101B-9397-08002B2CF9AE}" pid="7" name="repositoryremark">
    <vt:lpwstr>$repositoryremark$</vt:lpwstr>
  </property>
</Properties>
</file>