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32"/>
  </p:notesMasterIdLst>
  <p:sldIdLst>
    <p:sldId id="263" r:id="rId4"/>
    <p:sldId id="268" r:id="rId5"/>
    <p:sldId id="259" r:id="rId6"/>
    <p:sldId id="275" r:id="rId7"/>
    <p:sldId id="395" r:id="rId8"/>
    <p:sldId id="439" r:id="rId9"/>
    <p:sldId id="267" r:id="rId10"/>
    <p:sldId id="277" r:id="rId11"/>
    <p:sldId id="440" r:id="rId12"/>
    <p:sldId id="448" r:id="rId13"/>
    <p:sldId id="438" r:id="rId14"/>
    <p:sldId id="279" r:id="rId15"/>
    <p:sldId id="441" r:id="rId16"/>
    <p:sldId id="278" r:id="rId17"/>
    <p:sldId id="444" r:id="rId18"/>
    <p:sldId id="445" r:id="rId19"/>
    <p:sldId id="442" r:id="rId20"/>
    <p:sldId id="443" r:id="rId21"/>
    <p:sldId id="449" r:id="rId22"/>
    <p:sldId id="450" r:id="rId23"/>
    <p:sldId id="430" r:id="rId24"/>
    <p:sldId id="432" r:id="rId25"/>
    <p:sldId id="431" r:id="rId26"/>
    <p:sldId id="433" r:id="rId27"/>
    <p:sldId id="446" r:id="rId28"/>
    <p:sldId id="434" r:id="rId29"/>
    <p:sldId id="273" r:id="rId30"/>
    <p:sldId id="447" r:id="rId31"/>
  </p:sldIdLst>
  <p:sldSz cx="10969625" cy="6170613"/>
  <p:notesSz cx="6858000" cy="9144000"/>
  <p:custDataLst>
    <p:tags r:id="rId3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381DC21A-90C1-41EF-AA04-3BBE8BA90E6C}">
          <p14:sldIdLst>
            <p14:sldId id="263"/>
          </p14:sldIdLst>
        </p14:section>
        <p14:section name="content" id="{B43BC24F-41B8-47B5-BF86-CD2CD87BD405}">
          <p14:sldIdLst>
            <p14:sldId id="268"/>
          </p14:sldIdLst>
        </p14:section>
        <p14:section name="Product overview" id="{8B2F2CE9-CF40-4BFD-A40E-4233253B161E}">
          <p14:sldIdLst>
            <p14:sldId id="259"/>
          </p14:sldIdLst>
        </p14:section>
        <p14:section name="Nomenclature" id="{D67E9778-3C41-459B-AA2C-D508742EA927}">
          <p14:sldIdLst>
            <p14:sldId id="275"/>
          </p14:sldIdLst>
        </p14:section>
        <p14:section name="Technical Specifications" id="{457A294D-519E-4260-82F4-CD26BF91F043}">
          <p14:sldIdLst>
            <p14:sldId id="395"/>
            <p14:sldId id="439"/>
            <p14:sldId id="267"/>
            <p14:sldId id="277"/>
            <p14:sldId id="440"/>
          </p14:sldIdLst>
        </p14:section>
        <p14:section name="Part Numbers" id="{0D80E812-A1D5-4D3C-89C9-20318727BA32}">
          <p14:sldIdLst>
            <p14:sldId id="448"/>
          </p14:sldIdLst>
        </p14:section>
        <p14:section name="Compatibility" id="{D650AA40-45EA-462B-A4E0-3D3498F55320}">
          <p14:sldIdLst>
            <p14:sldId id="438"/>
          </p14:sldIdLst>
        </p14:section>
        <p14:section name="System Architecture" id="{28506F83-EEFE-4488-B4AA-081EEA1EA7E7}">
          <p14:sldIdLst>
            <p14:sldId id="279"/>
          </p14:sldIdLst>
        </p14:section>
        <p14:section name="Features" id="{A5CBA845-BA15-4FAC-AE43-FECBACF0C1C5}">
          <p14:sldIdLst>
            <p14:sldId id="441"/>
            <p14:sldId id="278"/>
            <p14:sldId id="444"/>
            <p14:sldId id="445"/>
            <p14:sldId id="442"/>
            <p14:sldId id="443"/>
            <p14:sldId id="449"/>
            <p14:sldId id="450"/>
            <p14:sldId id="430"/>
            <p14:sldId id="432"/>
            <p14:sldId id="431"/>
            <p14:sldId id="433"/>
            <p14:sldId id="446"/>
            <p14:sldId id="434"/>
          </p14:sldIdLst>
        </p14:section>
        <p14:section name="Electrical Specs" id="{BCD998B5-A04E-47FE-9895-FBFD18B3EA5E}">
          <p14:sldIdLst>
            <p14:sldId id="273"/>
            <p14:sldId id="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C0"/>
    <a:srgbClr val="A72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1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6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ogh Arpad (HC/SRO-L2O)" userId="dbeaaeca-066c-4a35-82a1-384ee8a17f9b" providerId="ADAL" clId="{B65E8F3F-A6E0-4112-B5DB-8D690DBF19D5}"/>
    <pc:docChg chg="custSel replTag">
      <pc:chgData name="Balogh Arpad (HC/SRO-L2O)" userId="dbeaaeca-066c-4a35-82a1-384ee8a17f9b" providerId="ADAL" clId="{B65E8F3F-A6E0-4112-B5DB-8D690DBF19D5}" dt="2024-03-22T07:44:59.731" v="1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MDCI</c:v>
                </c:pt>
              </c:strCache>
            </c:strRef>
          </c:tx>
          <c:spPr>
            <a:solidFill>
              <a:srgbClr val="007BC0">
                <a:alpha val="33000"/>
              </a:srgbClr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2.0300920382987229E-2"/>
                  <c:y val="2.273083421354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DE-4557-A0EB-5E2D226DCE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8 Kw
1ph</c:v>
                </c:pt>
                <c:pt idx="1">
                  <c:v>10 kW
1ph</c:v>
                </c:pt>
                <c:pt idx="2">
                  <c:v>12 kW
1ph</c:v>
                </c:pt>
                <c:pt idx="3">
                  <c:v>14 kW
1ph</c:v>
                </c:pt>
                <c:pt idx="4">
                  <c:v>16 kW
1ph</c:v>
                </c:pt>
                <c:pt idx="5">
                  <c:v>18 kW
1ph</c:v>
                </c:pt>
                <c:pt idx="6">
                  <c:v>12 kW
3ph</c:v>
                </c:pt>
                <c:pt idx="7">
                  <c:v>14 kW
3ph</c:v>
                </c:pt>
                <c:pt idx="8">
                  <c:v>16 kW
3ph</c:v>
                </c:pt>
                <c:pt idx="9">
                  <c:v>18 kW
3ph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5.2</c:v>
                </c:pt>
                <c:pt idx="1">
                  <c:v>5.0999999999999996</c:v>
                </c:pt>
                <c:pt idx="2">
                  <c:v>7.1</c:v>
                </c:pt>
                <c:pt idx="3">
                  <c:v>6.9</c:v>
                </c:pt>
                <c:pt idx="4">
                  <c:v>6.7</c:v>
                </c:pt>
                <c:pt idx="5">
                  <c:v>0</c:v>
                </c:pt>
                <c:pt idx="6">
                  <c:v>7.1</c:v>
                </c:pt>
                <c:pt idx="7">
                  <c:v>6.9</c:v>
                </c:pt>
                <c:pt idx="8">
                  <c:v>6.7</c:v>
                </c:pt>
                <c:pt idx="9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D-487F-A655-019576010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841888"/>
        <c:axId val="541827744"/>
      </c:area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AF4300A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8 Kw
1ph</c:v>
                </c:pt>
                <c:pt idx="1">
                  <c:v>10 kW
1ph</c:v>
                </c:pt>
                <c:pt idx="2">
                  <c:v>12 kW
1ph</c:v>
                </c:pt>
                <c:pt idx="3">
                  <c:v>14 kW
1ph</c:v>
                </c:pt>
                <c:pt idx="4">
                  <c:v>16 kW
1ph</c:v>
                </c:pt>
                <c:pt idx="5">
                  <c:v>18 kW
1ph</c:v>
                </c:pt>
                <c:pt idx="6">
                  <c:v>12 kW
3ph</c:v>
                </c:pt>
                <c:pt idx="7">
                  <c:v>14 kW
3ph</c:v>
                </c:pt>
                <c:pt idx="8">
                  <c:v>16 kW
3ph</c:v>
                </c:pt>
                <c:pt idx="9">
                  <c:v>18 kW
3ph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5.8</c:v>
                </c:pt>
                <c:pt idx="1">
                  <c:v>5.7</c:v>
                </c:pt>
                <c:pt idx="2">
                  <c:v>7.8</c:v>
                </c:pt>
                <c:pt idx="3">
                  <c:v>7.4</c:v>
                </c:pt>
                <c:pt idx="4">
                  <c:v>7.4</c:v>
                </c:pt>
                <c:pt idx="5">
                  <c:v>7.1</c:v>
                </c:pt>
                <c:pt idx="6">
                  <c:v>7.8</c:v>
                </c:pt>
                <c:pt idx="7">
                  <c:v>7.4</c:v>
                </c:pt>
                <c:pt idx="8">
                  <c:v>7.4</c:v>
                </c:pt>
                <c:pt idx="9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2D-487F-A655-019576010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41841888"/>
        <c:axId val="541827744"/>
      </c:barChart>
      <c:catAx>
        <c:axId val="54184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827744"/>
        <c:crosses val="autoZero"/>
        <c:auto val="1"/>
        <c:lblAlgn val="ctr"/>
        <c:lblOffset val="100"/>
        <c:noMultiLvlLbl val="0"/>
      </c:catAx>
      <c:valAx>
        <c:axId val="541827744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8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MDCI</c:v>
                </c:pt>
              </c:strCache>
            </c:strRef>
          </c:tx>
          <c:spPr>
            <a:solidFill>
              <a:srgbClr val="A72D19">
                <a:alpha val="36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8 Kw
1ph</c:v>
                </c:pt>
                <c:pt idx="1">
                  <c:v>10 kW
1ph</c:v>
                </c:pt>
                <c:pt idx="2">
                  <c:v>12 kW
1ph</c:v>
                </c:pt>
                <c:pt idx="3">
                  <c:v>14 kW
1ph</c:v>
                </c:pt>
                <c:pt idx="4">
                  <c:v>16 kW
1ph</c:v>
                </c:pt>
                <c:pt idx="5">
                  <c:v>18 kW
1ph</c:v>
                </c:pt>
                <c:pt idx="6">
                  <c:v>12 kW
3ph</c:v>
                </c:pt>
                <c:pt idx="7">
                  <c:v>14 kW
3ph</c:v>
                </c:pt>
                <c:pt idx="8">
                  <c:v>16 kW
3ph</c:v>
                </c:pt>
                <c:pt idx="9">
                  <c:v>18 kW
3ph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3.8</c:v>
                </c:pt>
                <c:pt idx="1">
                  <c:v>3.8</c:v>
                </c:pt>
                <c:pt idx="2">
                  <c:v>4.2</c:v>
                </c:pt>
                <c:pt idx="3">
                  <c:v>4</c:v>
                </c:pt>
                <c:pt idx="4">
                  <c:v>4.3</c:v>
                </c:pt>
                <c:pt idx="5">
                  <c:v>0</c:v>
                </c:pt>
                <c:pt idx="6">
                  <c:v>4.2</c:v>
                </c:pt>
                <c:pt idx="7">
                  <c:v>4</c:v>
                </c:pt>
                <c:pt idx="8">
                  <c:v>4.3</c:v>
                </c:pt>
                <c:pt idx="9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D-487F-A655-019576010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841888"/>
        <c:axId val="541827744"/>
      </c:area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AF4300A</c:v>
                </c:pt>
              </c:strCache>
            </c:strRef>
          </c:tx>
          <c:spPr>
            <a:solidFill>
              <a:srgbClr val="C00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8 Kw
1ph</c:v>
                </c:pt>
                <c:pt idx="1">
                  <c:v>10 kW
1ph</c:v>
                </c:pt>
                <c:pt idx="2">
                  <c:v>12 kW
1ph</c:v>
                </c:pt>
                <c:pt idx="3">
                  <c:v>14 kW
1ph</c:v>
                </c:pt>
                <c:pt idx="4">
                  <c:v>16 kW
1ph</c:v>
                </c:pt>
                <c:pt idx="5">
                  <c:v>18 kW
1ph</c:v>
                </c:pt>
                <c:pt idx="6">
                  <c:v>12 kW
3ph</c:v>
                </c:pt>
                <c:pt idx="7">
                  <c:v>14 kW
3ph</c:v>
                </c:pt>
                <c:pt idx="8">
                  <c:v>16 kW
3ph</c:v>
                </c:pt>
                <c:pt idx="9">
                  <c:v>18 kW
3ph</c:v>
                </c:pt>
              </c:strCache>
            </c:strRef>
          </c:cat>
          <c:val>
            <c:numRef>
              <c:f>Sheet1!$C$2:$C$11</c:f>
              <c:numCache>
                <c:formatCode>0.0</c:formatCode>
                <c:ptCount val="10"/>
                <c:pt idx="0">
                  <c:v>3.8</c:v>
                </c:pt>
                <c:pt idx="1">
                  <c:v>3.8</c:v>
                </c:pt>
                <c:pt idx="2">
                  <c:v>4.9000000000000004</c:v>
                </c:pt>
                <c:pt idx="3">
                  <c:v>4.8</c:v>
                </c:pt>
                <c:pt idx="4">
                  <c:v>4.7</c:v>
                </c:pt>
                <c:pt idx="5">
                  <c:v>4.8</c:v>
                </c:pt>
                <c:pt idx="6">
                  <c:v>4.9000000000000004</c:v>
                </c:pt>
                <c:pt idx="7">
                  <c:v>4.8</c:v>
                </c:pt>
                <c:pt idx="8">
                  <c:v>4.7</c:v>
                </c:pt>
                <c:pt idx="9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2D-487F-A655-019576010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41841888"/>
        <c:axId val="541827744"/>
      </c:barChart>
      <c:catAx>
        <c:axId val="54184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827744"/>
        <c:crosses val="autoZero"/>
        <c:auto val="1"/>
        <c:lblAlgn val="ctr"/>
        <c:lblOffset val="100"/>
        <c:noMultiLvlLbl val="0"/>
      </c:catAx>
      <c:valAx>
        <c:axId val="541827744"/>
        <c:scaling>
          <c:orientation val="minMax"/>
          <c:min val="3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8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3" Type="http://schemas.openxmlformats.org/officeDocument/2006/relationships/hyperlink" Target="https://www.peoplemattersglobal.com/blog/technology/emerging-technologies-a-challenge-for-the-traditional-hr-function-16197" TargetMode="External"/><Relationship Id="rId7" Type="http://schemas.openxmlformats.org/officeDocument/2006/relationships/hyperlink" Target="https://www.electronics-lab.com/4-digit-multiplexed-0-33-inch-7-segment-common-anode-display/" TargetMode="External"/><Relationship Id="rId12" Type="http://schemas.openxmlformats.org/officeDocument/2006/relationships/image" Target="../media/image88.jpeg"/><Relationship Id="rId2" Type="http://schemas.openxmlformats.org/officeDocument/2006/relationships/image" Target="../media/image81.jpeg"/><Relationship Id="rId1" Type="http://schemas.openxmlformats.org/officeDocument/2006/relationships/image" Target="../media/image80.jpeg"/><Relationship Id="rId6" Type="http://schemas.openxmlformats.org/officeDocument/2006/relationships/image" Target="../media/image83.jpeg"/><Relationship Id="rId11" Type="http://schemas.openxmlformats.org/officeDocument/2006/relationships/image" Target="../media/image87.jpeg"/><Relationship Id="rId5" Type="http://schemas.openxmlformats.org/officeDocument/2006/relationships/hyperlink" Target="https://es.wikipedia.org/wiki/Pictograma" TargetMode="External"/><Relationship Id="rId10" Type="http://schemas.openxmlformats.org/officeDocument/2006/relationships/image" Target="../media/image86.jpeg"/><Relationship Id="rId4" Type="http://schemas.openxmlformats.org/officeDocument/2006/relationships/image" Target="../media/image82.png"/><Relationship Id="rId9" Type="http://schemas.openxmlformats.org/officeDocument/2006/relationships/image" Target="../media/image85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3" Type="http://schemas.openxmlformats.org/officeDocument/2006/relationships/hyperlink" Target="https://www.peoplemattersglobal.com/blog/technology/emerging-technologies-a-challenge-for-the-traditional-hr-function-16197" TargetMode="External"/><Relationship Id="rId7" Type="http://schemas.openxmlformats.org/officeDocument/2006/relationships/hyperlink" Target="https://www.electronics-lab.com/4-digit-multiplexed-0-33-inch-7-segment-common-anode-display/" TargetMode="External"/><Relationship Id="rId12" Type="http://schemas.openxmlformats.org/officeDocument/2006/relationships/image" Target="../media/image88.jpeg"/><Relationship Id="rId2" Type="http://schemas.openxmlformats.org/officeDocument/2006/relationships/image" Target="../media/image81.jpeg"/><Relationship Id="rId1" Type="http://schemas.openxmlformats.org/officeDocument/2006/relationships/image" Target="../media/image80.jpeg"/><Relationship Id="rId6" Type="http://schemas.openxmlformats.org/officeDocument/2006/relationships/image" Target="../media/image83.jpeg"/><Relationship Id="rId11" Type="http://schemas.openxmlformats.org/officeDocument/2006/relationships/image" Target="../media/image87.jpeg"/><Relationship Id="rId5" Type="http://schemas.openxmlformats.org/officeDocument/2006/relationships/hyperlink" Target="https://es.wikipedia.org/wiki/Pictograma" TargetMode="External"/><Relationship Id="rId10" Type="http://schemas.openxmlformats.org/officeDocument/2006/relationships/image" Target="../media/image86.jpeg"/><Relationship Id="rId4" Type="http://schemas.openxmlformats.org/officeDocument/2006/relationships/image" Target="../media/image82.png"/><Relationship Id="rId9" Type="http://schemas.openxmlformats.org/officeDocument/2006/relationships/image" Target="../media/image8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5A768-3130-4BB8-8A2E-815BBCDBFDF9}" type="doc">
      <dgm:prSet loTypeId="urn:microsoft.com/office/officeart/2005/8/layout/p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79C7985-7EC4-4B6E-BDD3-F02FCAC41D05}">
      <dgm:prSet phldrT="[Text]" custT="1"/>
      <dgm:spPr/>
      <dgm:t>
        <a:bodyPr/>
        <a:lstStyle/>
        <a:p>
          <a:pPr rtl="0"/>
          <a:r>
            <a:rPr lang="en-US" sz="1050" b="1" i="0" u="none" dirty="0"/>
            <a:t>Super Link</a:t>
          </a:r>
          <a:endParaRPr lang="en-US" sz="1050" dirty="0"/>
        </a:p>
      </dgm:t>
    </dgm:pt>
    <dgm:pt modelId="{DE3E90D0-05C5-4DF0-AEC6-E239BE3F275C}" type="parTrans" cxnId="{0D4E1429-6CCF-4AD8-86CC-5F115AE63403}">
      <dgm:prSet/>
      <dgm:spPr/>
      <dgm:t>
        <a:bodyPr/>
        <a:lstStyle/>
        <a:p>
          <a:endParaRPr lang="en-US" sz="2000"/>
        </a:p>
      </dgm:t>
    </dgm:pt>
    <dgm:pt modelId="{D062DE0A-F71A-4EE3-A818-954261D17834}" type="sibTrans" cxnId="{0D4E1429-6CCF-4AD8-86CC-5F115AE63403}">
      <dgm:prSet/>
      <dgm:spPr/>
      <dgm:t>
        <a:bodyPr/>
        <a:lstStyle/>
        <a:p>
          <a:endParaRPr lang="en-US" sz="2000"/>
        </a:p>
      </dgm:t>
    </dgm:pt>
    <dgm:pt modelId="{7C18AE70-82C2-4667-B0D8-30E96399D85D}">
      <dgm:prSet custT="1"/>
      <dgm:spPr/>
      <dgm:t>
        <a:bodyPr/>
        <a:lstStyle/>
        <a:p>
          <a:pPr rtl="0"/>
          <a:r>
            <a:rPr lang="en-US" sz="900" b="0" i="0" u="none" dirty="0"/>
            <a:t>Communication bus chip greatly simplifies installation and saves installation cost</a:t>
          </a:r>
        </a:p>
      </dgm:t>
    </dgm:pt>
    <dgm:pt modelId="{A8E61FA3-3FE1-4272-B5A5-379C49C77F0D}" type="parTrans" cxnId="{2433E9BE-466E-40AF-90BE-CAB46F388FAC}">
      <dgm:prSet/>
      <dgm:spPr/>
      <dgm:t>
        <a:bodyPr/>
        <a:lstStyle/>
        <a:p>
          <a:endParaRPr lang="en-US" sz="2000"/>
        </a:p>
      </dgm:t>
    </dgm:pt>
    <dgm:pt modelId="{DC4E105A-00A9-418F-A387-12BC0EDDB8BF}" type="sibTrans" cxnId="{2433E9BE-466E-40AF-90BE-CAB46F388FAC}">
      <dgm:prSet/>
      <dgm:spPr/>
      <dgm:t>
        <a:bodyPr/>
        <a:lstStyle/>
        <a:p>
          <a:endParaRPr lang="en-US" sz="2000"/>
        </a:p>
      </dgm:t>
    </dgm:pt>
    <dgm:pt modelId="{B7C2B5A5-7435-4C44-AC0E-E2E9B4CDCC5A}">
      <dgm:prSet custT="1"/>
      <dgm:spPr/>
      <dgm:t>
        <a:bodyPr/>
        <a:lstStyle/>
        <a:p>
          <a:r>
            <a:rPr lang="en-US" sz="1050" b="1" i="0" u="none" dirty="0"/>
            <a:t>Super Sense</a:t>
          </a:r>
          <a:endParaRPr lang="en-US" sz="1050" dirty="0"/>
        </a:p>
      </dgm:t>
    </dgm:pt>
    <dgm:pt modelId="{BB9554D3-FAC5-4B1C-BE21-9EBBE6C085B9}" type="parTrans" cxnId="{A6894EE6-B3D6-4492-AC49-2CB1285898D5}">
      <dgm:prSet/>
      <dgm:spPr/>
      <dgm:t>
        <a:bodyPr/>
        <a:lstStyle/>
        <a:p>
          <a:endParaRPr lang="en-US" sz="2000"/>
        </a:p>
      </dgm:t>
    </dgm:pt>
    <dgm:pt modelId="{18E0A580-4F88-4EF6-9D29-81C403364945}" type="sibTrans" cxnId="{A6894EE6-B3D6-4492-AC49-2CB1285898D5}">
      <dgm:prSet/>
      <dgm:spPr/>
      <dgm:t>
        <a:bodyPr/>
        <a:lstStyle/>
        <a:p>
          <a:endParaRPr lang="en-US" sz="2000"/>
        </a:p>
      </dgm:t>
    </dgm:pt>
    <dgm:pt modelId="{3CB96E7A-0C47-486C-BF97-F20885C4C0CE}">
      <dgm:prSet custT="1"/>
      <dgm:spPr/>
      <dgm:t>
        <a:bodyPr/>
        <a:lstStyle/>
        <a:p>
          <a:pPr rtl="0"/>
          <a:r>
            <a:rPr lang="en-US" sz="900" b="0" i="0" u="none" dirty="0"/>
            <a:t>13 sensors achieves the state of each part of the refrigerant pipeline</a:t>
          </a:r>
        </a:p>
      </dgm:t>
    </dgm:pt>
    <dgm:pt modelId="{E14F6CC4-C8A5-4D0A-A67C-1989B1F5EE64}" type="parTrans" cxnId="{0F28A5CE-0750-41E4-A43D-36C70D249060}">
      <dgm:prSet/>
      <dgm:spPr/>
      <dgm:t>
        <a:bodyPr/>
        <a:lstStyle/>
        <a:p>
          <a:endParaRPr lang="en-US" sz="2000"/>
        </a:p>
      </dgm:t>
    </dgm:pt>
    <dgm:pt modelId="{26DC9EB0-4DB0-41C0-B395-FAF0A555C3C2}" type="sibTrans" cxnId="{0F28A5CE-0750-41E4-A43D-36C70D249060}">
      <dgm:prSet/>
      <dgm:spPr/>
      <dgm:t>
        <a:bodyPr/>
        <a:lstStyle/>
        <a:p>
          <a:endParaRPr lang="en-US" sz="2000"/>
        </a:p>
      </dgm:t>
    </dgm:pt>
    <dgm:pt modelId="{62DCC93A-31D9-477C-A48D-33F16B5CB108}">
      <dgm:prSet custT="1"/>
      <dgm:spPr/>
      <dgm:t>
        <a:bodyPr/>
        <a:lstStyle/>
        <a:p>
          <a:r>
            <a:rPr lang="en-US" sz="1050" b="1" i="0" u="none" dirty="0"/>
            <a:t>Full DC inverter technology</a:t>
          </a:r>
          <a:endParaRPr lang="en-US" sz="1050" dirty="0"/>
        </a:p>
      </dgm:t>
    </dgm:pt>
    <dgm:pt modelId="{F51CA89E-C8D7-4748-95B3-8798A0F1CA11}" type="parTrans" cxnId="{274E838D-4480-412D-AD38-E61CEA566C99}">
      <dgm:prSet/>
      <dgm:spPr/>
      <dgm:t>
        <a:bodyPr/>
        <a:lstStyle/>
        <a:p>
          <a:endParaRPr lang="en-US" sz="2000"/>
        </a:p>
      </dgm:t>
    </dgm:pt>
    <dgm:pt modelId="{A1F569D8-3B58-4E79-8AFC-D887244FCFD0}" type="sibTrans" cxnId="{274E838D-4480-412D-AD38-E61CEA566C99}">
      <dgm:prSet/>
      <dgm:spPr/>
      <dgm:t>
        <a:bodyPr/>
        <a:lstStyle/>
        <a:p>
          <a:endParaRPr lang="en-US" sz="2000"/>
        </a:p>
      </dgm:t>
    </dgm:pt>
    <dgm:pt modelId="{D79878E2-BBDC-4DB5-8FC6-B1A3483E6638}">
      <dgm:prSet custT="1"/>
      <dgm:spPr/>
      <dgm:t>
        <a:bodyPr/>
        <a:lstStyle/>
        <a:p>
          <a:pPr rtl="0"/>
          <a:r>
            <a:rPr lang="en-US" sz="900" b="0" i="0" u="none" dirty="0"/>
            <a:t>All electrical components of outdoor units are DC power supply, improving electrical efficiency and achieving energy saving</a:t>
          </a:r>
        </a:p>
      </dgm:t>
    </dgm:pt>
    <dgm:pt modelId="{8BD68201-C727-4A64-871F-4796C91596F6}" type="parTrans" cxnId="{42B12C54-DBBE-4BB1-A649-C3D6A561EEE4}">
      <dgm:prSet/>
      <dgm:spPr/>
      <dgm:t>
        <a:bodyPr/>
        <a:lstStyle/>
        <a:p>
          <a:endParaRPr lang="en-US" sz="2000"/>
        </a:p>
      </dgm:t>
    </dgm:pt>
    <dgm:pt modelId="{F03BA7B6-6CAF-4A17-95ED-4D071206B7A7}" type="sibTrans" cxnId="{42B12C54-DBBE-4BB1-A649-C3D6A561EEE4}">
      <dgm:prSet/>
      <dgm:spPr/>
      <dgm:t>
        <a:bodyPr/>
        <a:lstStyle/>
        <a:p>
          <a:endParaRPr lang="en-US" sz="2000"/>
        </a:p>
      </dgm:t>
    </dgm:pt>
    <dgm:pt modelId="{10EB420B-7127-414B-87AE-3D53AC97E05A}">
      <dgm:prSet custT="1"/>
      <dgm:spPr/>
      <dgm:t>
        <a:bodyPr/>
        <a:lstStyle/>
        <a:p>
          <a:r>
            <a:rPr lang="en-US" sz="1050" b="1" i="0" u="none" dirty="0"/>
            <a:t>Low stand</a:t>
          </a:r>
          <a:r>
            <a:rPr lang="tr-TR" sz="1050" b="1" i="0" u="none" dirty="0"/>
            <a:t>-</a:t>
          </a:r>
          <a:r>
            <a:rPr lang="en-US" sz="1050" b="1" i="0" u="none" dirty="0"/>
            <a:t>by power consumption</a:t>
          </a:r>
          <a:endParaRPr lang="en-US" sz="1050" dirty="0"/>
        </a:p>
      </dgm:t>
    </dgm:pt>
    <dgm:pt modelId="{8485DAC1-0E34-429B-8EC2-A309C35E64CC}" type="parTrans" cxnId="{19486D1A-603D-44D8-B68C-34505FF168EB}">
      <dgm:prSet/>
      <dgm:spPr/>
      <dgm:t>
        <a:bodyPr/>
        <a:lstStyle/>
        <a:p>
          <a:endParaRPr lang="en-US" sz="2000"/>
        </a:p>
      </dgm:t>
    </dgm:pt>
    <dgm:pt modelId="{A025E4B1-117D-4312-AAE8-8217406CB9C3}" type="sibTrans" cxnId="{19486D1A-603D-44D8-B68C-34505FF168EB}">
      <dgm:prSet/>
      <dgm:spPr/>
      <dgm:t>
        <a:bodyPr/>
        <a:lstStyle/>
        <a:p>
          <a:endParaRPr lang="en-US" sz="2000"/>
        </a:p>
      </dgm:t>
    </dgm:pt>
    <dgm:pt modelId="{C246D953-11FA-4000-A93E-AA749C79971A}">
      <dgm:prSet custT="1"/>
      <dgm:spPr/>
      <dgm:t>
        <a:bodyPr/>
        <a:lstStyle/>
        <a:p>
          <a:pPr rtl="0"/>
          <a:r>
            <a:rPr lang="en-US" sz="900" b="0" i="0" u="none" dirty="0"/>
            <a:t>The standby power consumption is as low as 3.5</a:t>
          </a:r>
          <a:r>
            <a:rPr lang="tr-TR" sz="900" b="0" i="0" u="none" dirty="0"/>
            <a:t> </a:t>
          </a:r>
          <a:r>
            <a:rPr lang="en-US" sz="900" b="0" i="0" u="none" dirty="0"/>
            <a:t>W</a:t>
          </a:r>
          <a:r>
            <a:rPr lang="tr-TR" sz="900" b="0" i="0" u="none" dirty="0" err="1"/>
            <a:t>att</a:t>
          </a:r>
          <a:endParaRPr lang="en-US" sz="900" b="0" i="0" u="none" dirty="0"/>
        </a:p>
      </dgm:t>
    </dgm:pt>
    <dgm:pt modelId="{930EEFCB-7CA0-4ADD-8F90-1E0C3BF2010B}" type="parTrans" cxnId="{1ECF5AA5-9D7F-4FF9-8475-9F2684970323}">
      <dgm:prSet/>
      <dgm:spPr/>
      <dgm:t>
        <a:bodyPr/>
        <a:lstStyle/>
        <a:p>
          <a:endParaRPr lang="en-US" sz="2000"/>
        </a:p>
      </dgm:t>
    </dgm:pt>
    <dgm:pt modelId="{EAF55119-5E45-4A2B-AF60-53C07C18D81C}" type="sibTrans" cxnId="{1ECF5AA5-9D7F-4FF9-8475-9F2684970323}">
      <dgm:prSet/>
      <dgm:spPr/>
      <dgm:t>
        <a:bodyPr/>
        <a:lstStyle/>
        <a:p>
          <a:endParaRPr lang="en-US" sz="2000"/>
        </a:p>
      </dgm:t>
    </dgm:pt>
    <dgm:pt modelId="{99E71080-DCDF-451A-9659-85FEC9DFDF22}">
      <dgm:prSet custT="1"/>
      <dgm:spPr/>
      <dgm:t>
        <a:bodyPr/>
        <a:lstStyle/>
        <a:p>
          <a:r>
            <a:rPr lang="en-US" sz="1050" b="1" i="0" u="none" dirty="0"/>
            <a:t>60-step energy management</a:t>
          </a:r>
          <a:endParaRPr lang="en-US" sz="1050" dirty="0"/>
        </a:p>
      </dgm:t>
    </dgm:pt>
    <dgm:pt modelId="{E58C0CA9-882C-4F7A-B38F-517C98148113}" type="parTrans" cxnId="{3FC4ED20-91D9-40E5-9F2C-391B5531F2D8}">
      <dgm:prSet/>
      <dgm:spPr/>
      <dgm:t>
        <a:bodyPr/>
        <a:lstStyle/>
        <a:p>
          <a:endParaRPr lang="en-US" sz="2000"/>
        </a:p>
      </dgm:t>
    </dgm:pt>
    <dgm:pt modelId="{A1B65A93-1491-4BDA-98CE-2676A05DEC31}" type="sibTrans" cxnId="{3FC4ED20-91D9-40E5-9F2C-391B5531F2D8}">
      <dgm:prSet/>
      <dgm:spPr/>
      <dgm:t>
        <a:bodyPr/>
        <a:lstStyle/>
        <a:p>
          <a:endParaRPr lang="en-US" sz="2000"/>
        </a:p>
      </dgm:t>
    </dgm:pt>
    <dgm:pt modelId="{43EB34D7-B268-4196-A29A-29F778FFEB58}">
      <dgm:prSet custT="1"/>
      <dgm:spPr/>
      <dgm:t>
        <a:bodyPr/>
        <a:lstStyle/>
        <a:p>
          <a:pPr rtl="0"/>
          <a:r>
            <a:rPr lang="en-US" sz="900" b="0" i="0" u="none" dirty="0"/>
            <a:t>The system runs at 40% to 100% capacity output in 1%</a:t>
          </a:r>
          <a:r>
            <a:rPr lang="tr-TR" sz="900" b="0" i="0" u="none" dirty="0"/>
            <a:t> </a:t>
          </a:r>
          <a:r>
            <a:rPr lang="en-US" sz="900" b="0" i="0" u="none" dirty="0"/>
            <a:t>increasements</a:t>
          </a:r>
        </a:p>
      </dgm:t>
    </dgm:pt>
    <dgm:pt modelId="{07450B6A-CCA6-43E1-81BC-C6B682BBF208}" type="parTrans" cxnId="{50BEB3B1-CB3F-42FA-A750-A1D5A257CBAE}">
      <dgm:prSet/>
      <dgm:spPr/>
      <dgm:t>
        <a:bodyPr/>
        <a:lstStyle/>
        <a:p>
          <a:endParaRPr lang="en-US" sz="2000"/>
        </a:p>
      </dgm:t>
    </dgm:pt>
    <dgm:pt modelId="{90FBA28C-6BD4-4A7D-98C4-88A5942852F3}" type="sibTrans" cxnId="{50BEB3B1-CB3F-42FA-A750-A1D5A257CBAE}">
      <dgm:prSet/>
      <dgm:spPr/>
      <dgm:t>
        <a:bodyPr/>
        <a:lstStyle/>
        <a:p>
          <a:endParaRPr lang="en-US" sz="2000"/>
        </a:p>
      </dgm:t>
    </dgm:pt>
    <dgm:pt modelId="{29194151-C1DC-4E9E-BE8B-BCDE560E330E}">
      <dgm:prSet custT="1"/>
      <dgm:spPr/>
      <dgm:t>
        <a:bodyPr/>
        <a:lstStyle/>
        <a:p>
          <a:r>
            <a:rPr lang="en-US" sz="1050" b="1" i="0" u="none" dirty="0"/>
            <a:t>Precise oil control</a:t>
          </a:r>
          <a:endParaRPr lang="en-US" sz="1050" dirty="0"/>
        </a:p>
      </dgm:t>
    </dgm:pt>
    <dgm:pt modelId="{3505E684-0161-432F-AA1F-DACABD1D2DEE}" type="parTrans" cxnId="{1C6AB8A3-0CA4-4E1E-B1A6-E63D4E2D34EB}">
      <dgm:prSet/>
      <dgm:spPr/>
      <dgm:t>
        <a:bodyPr/>
        <a:lstStyle/>
        <a:p>
          <a:endParaRPr lang="en-US" sz="2000"/>
        </a:p>
      </dgm:t>
    </dgm:pt>
    <dgm:pt modelId="{33584852-C461-40AC-B4B8-FF4EC486F23B}" type="sibTrans" cxnId="{1C6AB8A3-0CA4-4E1E-B1A6-E63D4E2D34EB}">
      <dgm:prSet/>
      <dgm:spPr/>
      <dgm:t>
        <a:bodyPr/>
        <a:lstStyle/>
        <a:p>
          <a:endParaRPr lang="en-US" sz="2000"/>
        </a:p>
      </dgm:t>
    </dgm:pt>
    <dgm:pt modelId="{33EE8460-A2EC-4647-B79A-5BBCD5F3768A}">
      <dgm:prSet custT="1"/>
      <dgm:spPr/>
      <dgm:t>
        <a:bodyPr/>
        <a:lstStyle/>
        <a:p>
          <a:pPr rtl="0"/>
          <a:r>
            <a:rPr lang="en-US" sz="900" b="0" i="0" u="none" dirty="0"/>
            <a:t>Ensures all outdoor compressor oil is at a safe level, eliminating any compressor oil shortage problems.</a:t>
          </a:r>
        </a:p>
      </dgm:t>
    </dgm:pt>
    <dgm:pt modelId="{D278E7E7-01A1-4F27-8395-C42CD2B543FC}" type="parTrans" cxnId="{2CA2F722-221C-4548-A0A1-0D4A51030E37}">
      <dgm:prSet/>
      <dgm:spPr/>
      <dgm:t>
        <a:bodyPr/>
        <a:lstStyle/>
        <a:p>
          <a:endParaRPr lang="en-US" sz="2000"/>
        </a:p>
      </dgm:t>
    </dgm:pt>
    <dgm:pt modelId="{29C82E85-A22D-46C3-85C2-73F996AF19AF}" type="sibTrans" cxnId="{2CA2F722-221C-4548-A0A1-0D4A51030E37}">
      <dgm:prSet/>
      <dgm:spPr/>
      <dgm:t>
        <a:bodyPr/>
        <a:lstStyle/>
        <a:p>
          <a:endParaRPr lang="en-US" sz="2000"/>
        </a:p>
      </dgm:t>
    </dgm:pt>
    <dgm:pt modelId="{E2C873A1-7644-4BF7-B0A2-F2C26BD29B4E}">
      <dgm:prSet custT="1"/>
      <dgm:spPr/>
      <dgm:t>
        <a:bodyPr/>
        <a:lstStyle/>
        <a:p>
          <a:r>
            <a:rPr lang="en-US" sz="1050" b="1" i="0" u="none" dirty="0"/>
            <a:t>Alarm output</a:t>
          </a:r>
          <a:endParaRPr lang="en-US" sz="1050" dirty="0"/>
        </a:p>
      </dgm:t>
    </dgm:pt>
    <dgm:pt modelId="{02E9009F-6BD1-4DD4-8BEF-DC70F1BEF6CD}" type="parTrans" cxnId="{11098D52-093F-438E-9CCE-413651554B36}">
      <dgm:prSet/>
      <dgm:spPr/>
      <dgm:t>
        <a:bodyPr/>
        <a:lstStyle/>
        <a:p>
          <a:endParaRPr lang="en-US" sz="2000"/>
        </a:p>
      </dgm:t>
    </dgm:pt>
    <dgm:pt modelId="{5B9B5EEC-FA1D-45D1-BA77-A079236A0552}" type="sibTrans" cxnId="{11098D52-093F-438E-9CCE-413651554B36}">
      <dgm:prSet/>
      <dgm:spPr/>
      <dgm:t>
        <a:bodyPr/>
        <a:lstStyle/>
        <a:p>
          <a:endParaRPr lang="en-US" sz="2000"/>
        </a:p>
      </dgm:t>
    </dgm:pt>
    <dgm:pt modelId="{EB4B6CBD-8833-4807-B099-5792B4BFDB70}">
      <dgm:prSet custT="1"/>
      <dgm:spPr/>
      <dgm:t>
        <a:bodyPr/>
        <a:lstStyle/>
        <a:p>
          <a:pPr rtl="0"/>
          <a:r>
            <a:rPr lang="en-US" sz="900" b="0" i="0" u="none" dirty="0"/>
            <a:t>In case of system malfunction, remote output error information reminds installer for maintenance</a:t>
          </a:r>
        </a:p>
      </dgm:t>
    </dgm:pt>
    <dgm:pt modelId="{C8423CD1-34F4-4811-B730-11C819B5A066}" type="parTrans" cxnId="{064CF928-2323-4A5F-A579-CD24E9AE934D}">
      <dgm:prSet/>
      <dgm:spPr/>
      <dgm:t>
        <a:bodyPr/>
        <a:lstStyle/>
        <a:p>
          <a:endParaRPr lang="en-US" sz="2000"/>
        </a:p>
      </dgm:t>
    </dgm:pt>
    <dgm:pt modelId="{954778CC-48D5-4F6E-8968-D9A1AD72A7B3}" type="sibTrans" cxnId="{064CF928-2323-4A5F-A579-CD24E9AE934D}">
      <dgm:prSet/>
      <dgm:spPr/>
      <dgm:t>
        <a:bodyPr/>
        <a:lstStyle/>
        <a:p>
          <a:endParaRPr lang="en-US" sz="2000"/>
        </a:p>
      </dgm:t>
    </dgm:pt>
    <dgm:pt modelId="{8D4C962C-BF3A-4419-980F-6E8C1E554D57}">
      <dgm:prSet custT="1"/>
      <dgm:spPr/>
      <dgm:t>
        <a:bodyPr/>
        <a:lstStyle/>
        <a:p>
          <a:r>
            <a:rPr lang="en-US" sz="1050" b="1" i="0" u="none" dirty="0"/>
            <a:t>Fire alarm input</a:t>
          </a:r>
          <a:endParaRPr lang="en-US" sz="1050" dirty="0"/>
        </a:p>
      </dgm:t>
    </dgm:pt>
    <dgm:pt modelId="{AA40591E-6910-4776-8E31-224FE64FDC4A}" type="parTrans" cxnId="{1674E663-6DFA-4AAF-B597-9060198FD13D}">
      <dgm:prSet/>
      <dgm:spPr/>
      <dgm:t>
        <a:bodyPr/>
        <a:lstStyle/>
        <a:p>
          <a:endParaRPr lang="en-US" sz="2000"/>
        </a:p>
      </dgm:t>
    </dgm:pt>
    <dgm:pt modelId="{91C629E2-D698-46B5-9583-383745E5911F}" type="sibTrans" cxnId="{1674E663-6DFA-4AAF-B597-9060198FD13D}">
      <dgm:prSet/>
      <dgm:spPr/>
      <dgm:t>
        <a:bodyPr/>
        <a:lstStyle/>
        <a:p>
          <a:endParaRPr lang="en-US" sz="2000"/>
        </a:p>
      </dgm:t>
    </dgm:pt>
    <dgm:pt modelId="{C608BC3F-61F2-4AB8-9E11-2248AE97F3C8}">
      <dgm:prSet custT="1"/>
      <dgm:spPr/>
      <dgm:t>
        <a:bodyPr/>
        <a:lstStyle/>
        <a:p>
          <a:pPr rtl="0"/>
          <a:r>
            <a:rPr lang="en-US" sz="900" b="0" i="0" u="none" dirty="0"/>
            <a:t>In case of fire, receive fire information in time and stop the system immediately to avoid serious problems</a:t>
          </a:r>
        </a:p>
      </dgm:t>
    </dgm:pt>
    <dgm:pt modelId="{5F85E786-C4EA-4D39-8561-B7047561ED3C}" type="parTrans" cxnId="{9302193B-9829-4FB8-9294-001176B7EC18}">
      <dgm:prSet/>
      <dgm:spPr/>
      <dgm:t>
        <a:bodyPr/>
        <a:lstStyle/>
        <a:p>
          <a:endParaRPr lang="en-US" sz="2000"/>
        </a:p>
      </dgm:t>
    </dgm:pt>
    <dgm:pt modelId="{61163F02-028D-4D2D-8BF7-C43F7D2E9D70}" type="sibTrans" cxnId="{9302193B-9829-4FB8-9294-001176B7EC18}">
      <dgm:prSet/>
      <dgm:spPr/>
      <dgm:t>
        <a:bodyPr/>
        <a:lstStyle/>
        <a:p>
          <a:endParaRPr lang="en-US" sz="2000"/>
        </a:p>
      </dgm:t>
    </dgm:pt>
    <dgm:pt modelId="{C8C9C8B4-758F-4456-A9E4-17FFF5D55959}" type="pres">
      <dgm:prSet presAssocID="{AF45A768-3130-4BB8-8A2E-815BBCDBFDF9}" presName="Name0" presStyleCnt="0">
        <dgm:presLayoutVars>
          <dgm:dir/>
          <dgm:resizeHandles val="exact"/>
        </dgm:presLayoutVars>
      </dgm:prSet>
      <dgm:spPr/>
    </dgm:pt>
    <dgm:pt modelId="{4EAC0E16-C932-4A8C-8E99-B171BC0F70DF}" type="pres">
      <dgm:prSet presAssocID="{579C7985-7EC4-4B6E-BDD3-F02FCAC41D05}" presName="compNode" presStyleCnt="0"/>
      <dgm:spPr/>
    </dgm:pt>
    <dgm:pt modelId="{F9FF0DC8-B9A3-459D-889F-646F2DF3E59B}" type="pres">
      <dgm:prSet presAssocID="{579C7985-7EC4-4B6E-BDD3-F02FCAC41D05}" presName="pict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lti-coloured lights blurred into a curve pattern"/>
        </a:ext>
      </dgm:extLst>
    </dgm:pt>
    <dgm:pt modelId="{56CF7034-5D1E-4CA0-B219-A9BF10DAE5A4}" type="pres">
      <dgm:prSet presAssocID="{579C7985-7EC4-4B6E-BDD3-F02FCAC41D05}" presName="textRect" presStyleLbl="revTx" presStyleIdx="0" presStyleCnt="8">
        <dgm:presLayoutVars>
          <dgm:bulletEnabled val="1"/>
        </dgm:presLayoutVars>
      </dgm:prSet>
      <dgm:spPr/>
    </dgm:pt>
    <dgm:pt modelId="{4355A0EC-F393-48A2-902C-8BDF1040B5AC}" type="pres">
      <dgm:prSet presAssocID="{D062DE0A-F71A-4EE3-A818-954261D17834}" presName="sibTrans" presStyleLbl="sibTrans2D1" presStyleIdx="0" presStyleCnt="0"/>
      <dgm:spPr/>
    </dgm:pt>
    <dgm:pt modelId="{660CA89E-F2F3-4320-99B5-C0CC2C27D2E0}" type="pres">
      <dgm:prSet presAssocID="{B7C2B5A5-7435-4C44-AC0E-E2E9B4CDCC5A}" presName="compNode" presStyleCnt="0"/>
      <dgm:spPr/>
    </dgm:pt>
    <dgm:pt modelId="{1A5103B0-022A-45BA-A03F-570F2C22FF8F}" type="pres">
      <dgm:prSet presAssocID="{B7C2B5A5-7435-4C44-AC0E-E2E9B4CDCC5A}" presName="pictRect" presStyleLbl="nod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 connection abstract against a white background"/>
        </a:ext>
      </dgm:extLst>
    </dgm:pt>
    <dgm:pt modelId="{FB9DA3F3-4785-4244-AC77-26A20A8B7312}" type="pres">
      <dgm:prSet presAssocID="{B7C2B5A5-7435-4C44-AC0E-E2E9B4CDCC5A}" presName="textRect" presStyleLbl="revTx" presStyleIdx="1" presStyleCnt="8">
        <dgm:presLayoutVars>
          <dgm:bulletEnabled val="1"/>
        </dgm:presLayoutVars>
      </dgm:prSet>
      <dgm:spPr/>
    </dgm:pt>
    <dgm:pt modelId="{CFCCD4A6-84F3-42C6-BAC5-8D4F9251DA41}" type="pres">
      <dgm:prSet presAssocID="{18E0A580-4F88-4EF6-9D29-81C403364945}" presName="sibTrans" presStyleLbl="sibTrans2D1" presStyleIdx="0" presStyleCnt="0"/>
      <dgm:spPr/>
    </dgm:pt>
    <dgm:pt modelId="{D47BFEAE-84A8-4156-AD55-330E685BD0B7}" type="pres">
      <dgm:prSet presAssocID="{62DCC93A-31D9-477C-A48D-33F16B5CB108}" presName="compNode" presStyleCnt="0"/>
      <dgm:spPr/>
    </dgm:pt>
    <dgm:pt modelId="{A133DEC3-6E0C-4961-A400-D26D2421373A}" type="pres">
      <dgm:prSet presAssocID="{62DCC93A-31D9-477C-A48D-33F16B5CB108}" presName="pictRect" presStyleLbl="nod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1A7E969-4DBD-4FDD-9851-149E18F18C94}" type="pres">
      <dgm:prSet presAssocID="{62DCC93A-31D9-477C-A48D-33F16B5CB108}" presName="textRect" presStyleLbl="revTx" presStyleIdx="2" presStyleCnt="8">
        <dgm:presLayoutVars>
          <dgm:bulletEnabled val="1"/>
        </dgm:presLayoutVars>
      </dgm:prSet>
      <dgm:spPr/>
    </dgm:pt>
    <dgm:pt modelId="{7126E9C4-BA5A-4952-816C-BE80A738FCC8}" type="pres">
      <dgm:prSet presAssocID="{A1F569D8-3B58-4E79-8AFC-D887244FCFD0}" presName="sibTrans" presStyleLbl="sibTrans2D1" presStyleIdx="0" presStyleCnt="0"/>
      <dgm:spPr/>
    </dgm:pt>
    <dgm:pt modelId="{00FD50F7-7D7F-44AA-9A1D-675B61B28C7E}" type="pres">
      <dgm:prSet presAssocID="{10EB420B-7127-414B-87AE-3D53AC97E05A}" presName="compNode" presStyleCnt="0"/>
      <dgm:spPr/>
    </dgm:pt>
    <dgm:pt modelId="{23011AAE-41CC-426D-8E17-3572C14D3BEA}" type="pres">
      <dgm:prSet presAssocID="{10EB420B-7127-414B-87AE-3D53AC97E05A}" presName="pictRect" presStyleLbl="nod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ttery icon on circuit board"/>
        </a:ext>
      </dgm:extLst>
    </dgm:pt>
    <dgm:pt modelId="{F4EE4F5A-AED2-43D1-AE53-73808A25AF76}" type="pres">
      <dgm:prSet presAssocID="{10EB420B-7127-414B-87AE-3D53AC97E05A}" presName="textRect" presStyleLbl="revTx" presStyleIdx="3" presStyleCnt="8">
        <dgm:presLayoutVars>
          <dgm:bulletEnabled val="1"/>
        </dgm:presLayoutVars>
      </dgm:prSet>
      <dgm:spPr/>
    </dgm:pt>
    <dgm:pt modelId="{ADF8A940-7453-4F47-A1BD-DB73FCAF930F}" type="pres">
      <dgm:prSet presAssocID="{A025E4B1-117D-4312-AAE8-8217406CB9C3}" presName="sibTrans" presStyleLbl="sibTrans2D1" presStyleIdx="0" presStyleCnt="0"/>
      <dgm:spPr/>
    </dgm:pt>
    <dgm:pt modelId="{BB951AF7-43C8-4F7F-A3E3-6D5E8A6D1E77}" type="pres">
      <dgm:prSet presAssocID="{99E71080-DCDF-451A-9659-85FEC9DFDF22}" presName="compNode" presStyleCnt="0"/>
      <dgm:spPr/>
    </dgm:pt>
    <dgm:pt modelId="{CC67EC0A-9D24-4365-8061-994305047CA6}" type="pres">
      <dgm:prSet presAssocID="{99E71080-DCDF-451A-9659-85FEC9DFDF22}" presName="pictRect" presStyleLbl="nod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play stock market numbers"/>
        </a:ext>
      </dgm:extLst>
    </dgm:pt>
    <dgm:pt modelId="{F3622A8E-C07B-4359-BCF2-383766B43A18}" type="pres">
      <dgm:prSet presAssocID="{99E71080-DCDF-451A-9659-85FEC9DFDF22}" presName="textRect" presStyleLbl="revTx" presStyleIdx="4" presStyleCnt="8">
        <dgm:presLayoutVars>
          <dgm:bulletEnabled val="1"/>
        </dgm:presLayoutVars>
      </dgm:prSet>
      <dgm:spPr/>
    </dgm:pt>
    <dgm:pt modelId="{B76BD3FA-59AE-423F-B4E2-5452752C9ABB}" type="pres">
      <dgm:prSet presAssocID="{A1B65A93-1491-4BDA-98CE-2676A05DEC31}" presName="sibTrans" presStyleLbl="sibTrans2D1" presStyleIdx="0" presStyleCnt="0"/>
      <dgm:spPr/>
    </dgm:pt>
    <dgm:pt modelId="{5C9A69FC-8C96-4EEA-972C-3A109830BEF7}" type="pres">
      <dgm:prSet presAssocID="{29194151-C1DC-4E9E-BE8B-BCDE560E330E}" presName="compNode" presStyleCnt="0"/>
      <dgm:spPr/>
    </dgm:pt>
    <dgm:pt modelId="{CC4A4E98-8985-48DF-910A-3F6C1C0E2E23}" type="pres">
      <dgm:prSet presAssocID="{29194151-C1DC-4E9E-BE8B-BCDE560E330E}" presName="pictRect" presStyleLbl="nod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FF00898-0A9F-4D5A-BB35-00148B95B80F}" type="pres">
      <dgm:prSet presAssocID="{29194151-C1DC-4E9E-BE8B-BCDE560E330E}" presName="textRect" presStyleLbl="revTx" presStyleIdx="5" presStyleCnt="8">
        <dgm:presLayoutVars>
          <dgm:bulletEnabled val="1"/>
        </dgm:presLayoutVars>
      </dgm:prSet>
      <dgm:spPr/>
    </dgm:pt>
    <dgm:pt modelId="{8F75780E-9A47-441A-AA83-AAD23FB42EA9}" type="pres">
      <dgm:prSet presAssocID="{33584852-C461-40AC-B4B8-FF4EC486F23B}" presName="sibTrans" presStyleLbl="sibTrans2D1" presStyleIdx="0" presStyleCnt="0"/>
      <dgm:spPr/>
    </dgm:pt>
    <dgm:pt modelId="{F8124583-46FC-4C8A-8A5D-13332DDDA2B6}" type="pres">
      <dgm:prSet presAssocID="{E2C873A1-7644-4BF7-B0A2-F2C26BD29B4E}" presName="compNode" presStyleCnt="0"/>
      <dgm:spPr/>
    </dgm:pt>
    <dgm:pt modelId="{326E16C0-CD77-4CA8-9B0E-38C8CD87302A}" type="pres">
      <dgm:prSet presAssocID="{E2C873A1-7644-4BF7-B0A2-F2C26BD29B4E}" presName="pictRect" presStyleLbl="nod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Computer outline"/>
        </a:ext>
      </dgm:extLst>
    </dgm:pt>
    <dgm:pt modelId="{D366F698-C387-439A-AC0D-2E96D41EAF55}" type="pres">
      <dgm:prSet presAssocID="{E2C873A1-7644-4BF7-B0A2-F2C26BD29B4E}" presName="textRect" presStyleLbl="revTx" presStyleIdx="6" presStyleCnt="8">
        <dgm:presLayoutVars>
          <dgm:bulletEnabled val="1"/>
        </dgm:presLayoutVars>
      </dgm:prSet>
      <dgm:spPr/>
    </dgm:pt>
    <dgm:pt modelId="{53C7F822-1261-45D4-9CF0-C8AA5D9D3443}" type="pres">
      <dgm:prSet presAssocID="{5B9B5EEC-FA1D-45D1-BA77-A079236A0552}" presName="sibTrans" presStyleLbl="sibTrans2D1" presStyleIdx="0" presStyleCnt="0"/>
      <dgm:spPr/>
    </dgm:pt>
    <dgm:pt modelId="{17BEF263-BD95-464B-9906-9AA8D7D24338}" type="pres">
      <dgm:prSet presAssocID="{8D4C962C-BF3A-4419-980F-6E8C1E554D57}" presName="compNode" presStyleCnt="0"/>
      <dgm:spPr/>
    </dgm:pt>
    <dgm:pt modelId="{F1EB9DA5-3973-41A2-9AD1-C766A443E22B}" type="pres">
      <dgm:prSet presAssocID="{8D4C962C-BF3A-4419-980F-6E8C1E554D57}" presName="pictRect" presStyleLbl="node1" presStyleIdx="7" presStyleCnt="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 extinguisher and hose reel in hotel corridor"/>
        </a:ext>
      </dgm:extLst>
    </dgm:pt>
    <dgm:pt modelId="{61A96C80-49B3-4E75-BB23-D0B5A4926814}" type="pres">
      <dgm:prSet presAssocID="{8D4C962C-BF3A-4419-980F-6E8C1E554D57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91533102-4EDE-4B74-BC77-5A2AB61CE943}" type="presOf" srcId="{A1B65A93-1491-4BDA-98CE-2676A05DEC31}" destId="{B76BD3FA-59AE-423F-B4E2-5452752C9ABB}" srcOrd="0" destOrd="0" presId="urn:microsoft.com/office/officeart/2005/8/layout/pList1"/>
    <dgm:cxn modelId="{273A0208-9FCF-4A49-B0BF-CB255363C557}" type="presOf" srcId="{D79878E2-BBDC-4DB5-8FC6-B1A3483E6638}" destId="{B1A7E969-4DBD-4FDD-9851-149E18F18C94}" srcOrd="0" destOrd="1" presId="urn:microsoft.com/office/officeart/2005/8/layout/pList1"/>
    <dgm:cxn modelId="{5BB75D09-22CA-4E31-9DAA-D7C28E103A21}" type="presOf" srcId="{A1F569D8-3B58-4E79-8AFC-D887244FCFD0}" destId="{7126E9C4-BA5A-4952-816C-BE80A738FCC8}" srcOrd="0" destOrd="0" presId="urn:microsoft.com/office/officeart/2005/8/layout/pList1"/>
    <dgm:cxn modelId="{8C53CE0F-A41F-4906-BDAD-07305B2B14F2}" type="presOf" srcId="{C608BC3F-61F2-4AB8-9E11-2248AE97F3C8}" destId="{61A96C80-49B3-4E75-BB23-D0B5A4926814}" srcOrd="0" destOrd="1" presId="urn:microsoft.com/office/officeart/2005/8/layout/pList1"/>
    <dgm:cxn modelId="{19486D1A-603D-44D8-B68C-34505FF168EB}" srcId="{AF45A768-3130-4BB8-8A2E-815BBCDBFDF9}" destId="{10EB420B-7127-414B-87AE-3D53AC97E05A}" srcOrd="3" destOrd="0" parTransId="{8485DAC1-0E34-429B-8EC2-A309C35E64CC}" sibTransId="{A025E4B1-117D-4312-AAE8-8217406CB9C3}"/>
    <dgm:cxn modelId="{E35AF21E-BFAD-4C5A-B595-FF36915841B3}" type="presOf" srcId="{EB4B6CBD-8833-4807-B099-5792B4BFDB70}" destId="{D366F698-C387-439A-AC0D-2E96D41EAF55}" srcOrd="0" destOrd="1" presId="urn:microsoft.com/office/officeart/2005/8/layout/pList1"/>
    <dgm:cxn modelId="{3FC4ED20-91D9-40E5-9F2C-391B5531F2D8}" srcId="{AF45A768-3130-4BB8-8A2E-815BBCDBFDF9}" destId="{99E71080-DCDF-451A-9659-85FEC9DFDF22}" srcOrd="4" destOrd="0" parTransId="{E58C0CA9-882C-4F7A-B38F-517C98148113}" sibTransId="{A1B65A93-1491-4BDA-98CE-2676A05DEC31}"/>
    <dgm:cxn modelId="{2CA2F722-221C-4548-A0A1-0D4A51030E37}" srcId="{29194151-C1DC-4E9E-BE8B-BCDE560E330E}" destId="{33EE8460-A2EC-4647-B79A-5BBCD5F3768A}" srcOrd="0" destOrd="0" parTransId="{D278E7E7-01A1-4F27-8395-C42CD2B543FC}" sibTransId="{29C82E85-A22D-46C3-85C2-73F996AF19AF}"/>
    <dgm:cxn modelId="{064CF928-2323-4A5F-A579-CD24E9AE934D}" srcId="{E2C873A1-7644-4BF7-B0A2-F2C26BD29B4E}" destId="{EB4B6CBD-8833-4807-B099-5792B4BFDB70}" srcOrd="0" destOrd="0" parTransId="{C8423CD1-34F4-4811-B730-11C819B5A066}" sibTransId="{954778CC-48D5-4F6E-8968-D9A1AD72A7B3}"/>
    <dgm:cxn modelId="{0D4E1429-6CCF-4AD8-86CC-5F115AE63403}" srcId="{AF45A768-3130-4BB8-8A2E-815BBCDBFDF9}" destId="{579C7985-7EC4-4B6E-BDD3-F02FCAC41D05}" srcOrd="0" destOrd="0" parTransId="{DE3E90D0-05C5-4DF0-AEC6-E239BE3F275C}" sibTransId="{D062DE0A-F71A-4EE3-A818-954261D17834}"/>
    <dgm:cxn modelId="{71DF3F29-AB5E-4ECD-994A-5DF20A9CF2CE}" type="presOf" srcId="{62DCC93A-31D9-477C-A48D-33F16B5CB108}" destId="{B1A7E969-4DBD-4FDD-9851-149E18F18C94}" srcOrd="0" destOrd="0" presId="urn:microsoft.com/office/officeart/2005/8/layout/pList1"/>
    <dgm:cxn modelId="{9302193B-9829-4FB8-9294-001176B7EC18}" srcId="{8D4C962C-BF3A-4419-980F-6E8C1E554D57}" destId="{C608BC3F-61F2-4AB8-9E11-2248AE97F3C8}" srcOrd="0" destOrd="0" parTransId="{5F85E786-C4EA-4D39-8561-B7047561ED3C}" sibTransId="{61163F02-028D-4D2D-8BF7-C43F7D2E9D70}"/>
    <dgm:cxn modelId="{6C816D3D-A794-457E-991A-BD07E51061EE}" type="presOf" srcId="{579C7985-7EC4-4B6E-BDD3-F02FCAC41D05}" destId="{56CF7034-5D1E-4CA0-B219-A9BF10DAE5A4}" srcOrd="0" destOrd="0" presId="urn:microsoft.com/office/officeart/2005/8/layout/pList1"/>
    <dgm:cxn modelId="{1CCEC23E-AC5A-49E1-86C3-5D81ABE70347}" type="presOf" srcId="{43EB34D7-B268-4196-A29A-29F778FFEB58}" destId="{F3622A8E-C07B-4359-BCF2-383766B43A18}" srcOrd="0" destOrd="1" presId="urn:microsoft.com/office/officeart/2005/8/layout/pList1"/>
    <dgm:cxn modelId="{43ACE63E-7106-4FE0-A331-10CA6AF941D0}" type="presOf" srcId="{33584852-C461-40AC-B4B8-FF4EC486F23B}" destId="{8F75780E-9A47-441A-AA83-AAD23FB42EA9}" srcOrd="0" destOrd="0" presId="urn:microsoft.com/office/officeart/2005/8/layout/pList1"/>
    <dgm:cxn modelId="{1674E663-6DFA-4AAF-B597-9060198FD13D}" srcId="{AF45A768-3130-4BB8-8A2E-815BBCDBFDF9}" destId="{8D4C962C-BF3A-4419-980F-6E8C1E554D57}" srcOrd="7" destOrd="0" parTransId="{AA40591E-6910-4776-8E31-224FE64FDC4A}" sibTransId="{91C629E2-D698-46B5-9583-383745E5911F}"/>
    <dgm:cxn modelId="{4A69C86B-C3CD-4DA9-8B5A-03B14BF3A8E2}" type="presOf" srcId="{E2C873A1-7644-4BF7-B0A2-F2C26BD29B4E}" destId="{D366F698-C387-439A-AC0D-2E96D41EAF55}" srcOrd="0" destOrd="0" presId="urn:microsoft.com/office/officeart/2005/8/layout/pList1"/>
    <dgm:cxn modelId="{11098D52-093F-438E-9CCE-413651554B36}" srcId="{AF45A768-3130-4BB8-8A2E-815BBCDBFDF9}" destId="{E2C873A1-7644-4BF7-B0A2-F2C26BD29B4E}" srcOrd="6" destOrd="0" parTransId="{02E9009F-6BD1-4DD4-8BEF-DC70F1BEF6CD}" sibTransId="{5B9B5EEC-FA1D-45D1-BA77-A079236A0552}"/>
    <dgm:cxn modelId="{42B12C54-DBBE-4BB1-A649-C3D6A561EEE4}" srcId="{62DCC93A-31D9-477C-A48D-33F16B5CB108}" destId="{D79878E2-BBDC-4DB5-8FC6-B1A3483E6638}" srcOrd="0" destOrd="0" parTransId="{8BD68201-C727-4A64-871F-4796C91596F6}" sibTransId="{F03BA7B6-6CAF-4A17-95ED-4D071206B7A7}"/>
    <dgm:cxn modelId="{0FBFD782-93EA-47B0-8FCC-57D1FEDD5626}" type="presOf" srcId="{3CB96E7A-0C47-486C-BF97-F20885C4C0CE}" destId="{FB9DA3F3-4785-4244-AC77-26A20A8B7312}" srcOrd="0" destOrd="1" presId="urn:microsoft.com/office/officeart/2005/8/layout/pList1"/>
    <dgm:cxn modelId="{274E838D-4480-412D-AD38-E61CEA566C99}" srcId="{AF45A768-3130-4BB8-8A2E-815BBCDBFDF9}" destId="{62DCC93A-31D9-477C-A48D-33F16B5CB108}" srcOrd="2" destOrd="0" parTransId="{F51CA89E-C8D7-4748-95B3-8798A0F1CA11}" sibTransId="{A1F569D8-3B58-4E79-8AFC-D887244FCFD0}"/>
    <dgm:cxn modelId="{09F75C8F-5C8B-4C35-AF62-C541A6D989C1}" type="presOf" srcId="{A025E4B1-117D-4312-AAE8-8217406CB9C3}" destId="{ADF8A940-7453-4F47-A1BD-DB73FCAF930F}" srcOrd="0" destOrd="0" presId="urn:microsoft.com/office/officeart/2005/8/layout/pList1"/>
    <dgm:cxn modelId="{A606EB8F-185E-41DD-BC32-7D24BB6F7C26}" type="presOf" srcId="{C246D953-11FA-4000-A93E-AA749C79971A}" destId="{F4EE4F5A-AED2-43D1-AE53-73808A25AF76}" srcOrd="0" destOrd="1" presId="urn:microsoft.com/office/officeart/2005/8/layout/pList1"/>
    <dgm:cxn modelId="{961AE093-3AC5-4A9E-BEC0-A426CBF2A610}" type="presOf" srcId="{5B9B5EEC-FA1D-45D1-BA77-A079236A0552}" destId="{53C7F822-1261-45D4-9CF0-C8AA5D9D3443}" srcOrd="0" destOrd="0" presId="urn:microsoft.com/office/officeart/2005/8/layout/pList1"/>
    <dgm:cxn modelId="{FEF83F95-E51F-44DF-B3E7-DED810C12B68}" type="presOf" srcId="{7C18AE70-82C2-4667-B0D8-30E96399D85D}" destId="{56CF7034-5D1E-4CA0-B219-A9BF10DAE5A4}" srcOrd="0" destOrd="1" presId="urn:microsoft.com/office/officeart/2005/8/layout/pList1"/>
    <dgm:cxn modelId="{0DEC319C-495A-43C2-8007-126F973493B7}" type="presOf" srcId="{99E71080-DCDF-451A-9659-85FEC9DFDF22}" destId="{F3622A8E-C07B-4359-BCF2-383766B43A18}" srcOrd="0" destOrd="0" presId="urn:microsoft.com/office/officeart/2005/8/layout/pList1"/>
    <dgm:cxn modelId="{1C6AB8A3-0CA4-4E1E-B1A6-E63D4E2D34EB}" srcId="{AF45A768-3130-4BB8-8A2E-815BBCDBFDF9}" destId="{29194151-C1DC-4E9E-BE8B-BCDE560E330E}" srcOrd="5" destOrd="0" parTransId="{3505E684-0161-432F-AA1F-DACABD1D2DEE}" sibTransId="{33584852-C461-40AC-B4B8-FF4EC486F23B}"/>
    <dgm:cxn modelId="{1ECF5AA5-9D7F-4FF9-8475-9F2684970323}" srcId="{10EB420B-7127-414B-87AE-3D53AC97E05A}" destId="{C246D953-11FA-4000-A93E-AA749C79971A}" srcOrd="0" destOrd="0" parTransId="{930EEFCB-7CA0-4ADD-8F90-1E0C3BF2010B}" sibTransId="{EAF55119-5E45-4A2B-AF60-53C07C18D81C}"/>
    <dgm:cxn modelId="{50BEB3B1-CB3F-42FA-A750-A1D5A257CBAE}" srcId="{99E71080-DCDF-451A-9659-85FEC9DFDF22}" destId="{43EB34D7-B268-4196-A29A-29F778FFEB58}" srcOrd="0" destOrd="0" parTransId="{07450B6A-CCA6-43E1-81BC-C6B682BBF208}" sibTransId="{90FBA28C-6BD4-4A7D-98C4-88A5942852F3}"/>
    <dgm:cxn modelId="{2E03C3BC-8989-426C-8D49-0208D6C89BE6}" type="presOf" srcId="{D062DE0A-F71A-4EE3-A818-954261D17834}" destId="{4355A0EC-F393-48A2-902C-8BDF1040B5AC}" srcOrd="0" destOrd="0" presId="urn:microsoft.com/office/officeart/2005/8/layout/pList1"/>
    <dgm:cxn modelId="{2433E9BE-466E-40AF-90BE-CAB46F388FAC}" srcId="{579C7985-7EC4-4B6E-BDD3-F02FCAC41D05}" destId="{7C18AE70-82C2-4667-B0D8-30E96399D85D}" srcOrd="0" destOrd="0" parTransId="{A8E61FA3-3FE1-4272-B5A5-379C49C77F0D}" sibTransId="{DC4E105A-00A9-418F-A387-12BC0EDDB8BF}"/>
    <dgm:cxn modelId="{E6D3EBC1-43D3-486A-8FA6-70DA6D83696B}" type="presOf" srcId="{B7C2B5A5-7435-4C44-AC0E-E2E9B4CDCC5A}" destId="{FB9DA3F3-4785-4244-AC77-26A20A8B7312}" srcOrd="0" destOrd="0" presId="urn:microsoft.com/office/officeart/2005/8/layout/pList1"/>
    <dgm:cxn modelId="{2F5752C5-8942-4B38-B46B-72C34ECC0343}" type="presOf" srcId="{10EB420B-7127-414B-87AE-3D53AC97E05A}" destId="{F4EE4F5A-AED2-43D1-AE53-73808A25AF76}" srcOrd="0" destOrd="0" presId="urn:microsoft.com/office/officeart/2005/8/layout/pList1"/>
    <dgm:cxn modelId="{DA2CFBC8-1E05-475F-850C-871176FDE76B}" type="presOf" srcId="{18E0A580-4F88-4EF6-9D29-81C403364945}" destId="{CFCCD4A6-84F3-42C6-BAC5-8D4F9251DA41}" srcOrd="0" destOrd="0" presId="urn:microsoft.com/office/officeart/2005/8/layout/pList1"/>
    <dgm:cxn modelId="{0F28A5CE-0750-41E4-A43D-36C70D249060}" srcId="{B7C2B5A5-7435-4C44-AC0E-E2E9B4CDCC5A}" destId="{3CB96E7A-0C47-486C-BF97-F20885C4C0CE}" srcOrd="0" destOrd="0" parTransId="{E14F6CC4-C8A5-4D0A-A67C-1989B1F5EE64}" sibTransId="{26DC9EB0-4DB0-41C0-B395-FAF0A555C3C2}"/>
    <dgm:cxn modelId="{B93F72D4-EA8C-41CD-8DFD-BC8180CF34B5}" type="presOf" srcId="{8D4C962C-BF3A-4419-980F-6E8C1E554D57}" destId="{61A96C80-49B3-4E75-BB23-D0B5A4926814}" srcOrd="0" destOrd="0" presId="urn:microsoft.com/office/officeart/2005/8/layout/pList1"/>
    <dgm:cxn modelId="{025EBFE3-FFB8-4E7F-A250-2B4775DC9803}" type="presOf" srcId="{33EE8460-A2EC-4647-B79A-5BBCD5F3768A}" destId="{1FF00898-0A9F-4D5A-BB35-00148B95B80F}" srcOrd="0" destOrd="1" presId="urn:microsoft.com/office/officeart/2005/8/layout/pList1"/>
    <dgm:cxn modelId="{A6894EE6-B3D6-4492-AC49-2CB1285898D5}" srcId="{AF45A768-3130-4BB8-8A2E-815BBCDBFDF9}" destId="{B7C2B5A5-7435-4C44-AC0E-E2E9B4CDCC5A}" srcOrd="1" destOrd="0" parTransId="{BB9554D3-FAC5-4B1C-BE21-9EBBE6C085B9}" sibTransId="{18E0A580-4F88-4EF6-9D29-81C403364945}"/>
    <dgm:cxn modelId="{E2BE66E8-3CD0-423C-BAB9-59E58FF23571}" type="presOf" srcId="{AF45A768-3130-4BB8-8A2E-815BBCDBFDF9}" destId="{C8C9C8B4-758F-4456-A9E4-17FFF5D55959}" srcOrd="0" destOrd="0" presId="urn:microsoft.com/office/officeart/2005/8/layout/pList1"/>
    <dgm:cxn modelId="{2B7B09EC-2141-4FE9-B0E6-76682C5B96BD}" type="presOf" srcId="{29194151-C1DC-4E9E-BE8B-BCDE560E330E}" destId="{1FF00898-0A9F-4D5A-BB35-00148B95B80F}" srcOrd="0" destOrd="0" presId="urn:microsoft.com/office/officeart/2005/8/layout/pList1"/>
    <dgm:cxn modelId="{0462638A-F195-4803-8599-2AB20FD5D3D8}" type="presParOf" srcId="{C8C9C8B4-758F-4456-A9E4-17FFF5D55959}" destId="{4EAC0E16-C932-4A8C-8E99-B171BC0F70DF}" srcOrd="0" destOrd="0" presId="urn:microsoft.com/office/officeart/2005/8/layout/pList1"/>
    <dgm:cxn modelId="{DE27319C-FAF7-49EC-97D4-B922B3878A0B}" type="presParOf" srcId="{4EAC0E16-C932-4A8C-8E99-B171BC0F70DF}" destId="{F9FF0DC8-B9A3-459D-889F-646F2DF3E59B}" srcOrd="0" destOrd="0" presId="urn:microsoft.com/office/officeart/2005/8/layout/pList1"/>
    <dgm:cxn modelId="{EAA0D226-B236-4465-9D05-80DEFBE8314C}" type="presParOf" srcId="{4EAC0E16-C932-4A8C-8E99-B171BC0F70DF}" destId="{56CF7034-5D1E-4CA0-B219-A9BF10DAE5A4}" srcOrd="1" destOrd="0" presId="urn:microsoft.com/office/officeart/2005/8/layout/pList1"/>
    <dgm:cxn modelId="{10F9F721-C675-4405-AF08-CE5C89A59351}" type="presParOf" srcId="{C8C9C8B4-758F-4456-A9E4-17FFF5D55959}" destId="{4355A0EC-F393-48A2-902C-8BDF1040B5AC}" srcOrd="1" destOrd="0" presId="urn:microsoft.com/office/officeart/2005/8/layout/pList1"/>
    <dgm:cxn modelId="{51EE283F-8375-4A6D-BFDF-9A24EC803FA7}" type="presParOf" srcId="{C8C9C8B4-758F-4456-A9E4-17FFF5D55959}" destId="{660CA89E-F2F3-4320-99B5-C0CC2C27D2E0}" srcOrd="2" destOrd="0" presId="urn:microsoft.com/office/officeart/2005/8/layout/pList1"/>
    <dgm:cxn modelId="{B897B76E-0F17-43E9-853C-C59F9332A33D}" type="presParOf" srcId="{660CA89E-F2F3-4320-99B5-C0CC2C27D2E0}" destId="{1A5103B0-022A-45BA-A03F-570F2C22FF8F}" srcOrd="0" destOrd="0" presId="urn:microsoft.com/office/officeart/2005/8/layout/pList1"/>
    <dgm:cxn modelId="{95A0809F-1ECF-4DF8-B827-DEFAC1B3EF34}" type="presParOf" srcId="{660CA89E-F2F3-4320-99B5-C0CC2C27D2E0}" destId="{FB9DA3F3-4785-4244-AC77-26A20A8B7312}" srcOrd="1" destOrd="0" presId="urn:microsoft.com/office/officeart/2005/8/layout/pList1"/>
    <dgm:cxn modelId="{97067E16-72F2-432B-9F09-B1128FF2B0DE}" type="presParOf" srcId="{C8C9C8B4-758F-4456-A9E4-17FFF5D55959}" destId="{CFCCD4A6-84F3-42C6-BAC5-8D4F9251DA41}" srcOrd="3" destOrd="0" presId="urn:microsoft.com/office/officeart/2005/8/layout/pList1"/>
    <dgm:cxn modelId="{2EA4980F-4357-4A40-B66F-D0C8CA32694C}" type="presParOf" srcId="{C8C9C8B4-758F-4456-A9E4-17FFF5D55959}" destId="{D47BFEAE-84A8-4156-AD55-330E685BD0B7}" srcOrd="4" destOrd="0" presId="urn:microsoft.com/office/officeart/2005/8/layout/pList1"/>
    <dgm:cxn modelId="{A31C3353-6247-4841-AF02-E92D6BFCCA35}" type="presParOf" srcId="{D47BFEAE-84A8-4156-AD55-330E685BD0B7}" destId="{A133DEC3-6E0C-4961-A400-D26D2421373A}" srcOrd="0" destOrd="0" presId="urn:microsoft.com/office/officeart/2005/8/layout/pList1"/>
    <dgm:cxn modelId="{143BD502-F94E-4492-9E21-B7F36291849D}" type="presParOf" srcId="{D47BFEAE-84A8-4156-AD55-330E685BD0B7}" destId="{B1A7E969-4DBD-4FDD-9851-149E18F18C94}" srcOrd="1" destOrd="0" presId="urn:microsoft.com/office/officeart/2005/8/layout/pList1"/>
    <dgm:cxn modelId="{5E8C46DA-4D4F-4EC9-82CF-51B234B50258}" type="presParOf" srcId="{C8C9C8B4-758F-4456-A9E4-17FFF5D55959}" destId="{7126E9C4-BA5A-4952-816C-BE80A738FCC8}" srcOrd="5" destOrd="0" presId="urn:microsoft.com/office/officeart/2005/8/layout/pList1"/>
    <dgm:cxn modelId="{33FF546E-594F-40D4-BD88-89DFFEBA48B9}" type="presParOf" srcId="{C8C9C8B4-758F-4456-A9E4-17FFF5D55959}" destId="{00FD50F7-7D7F-44AA-9A1D-675B61B28C7E}" srcOrd="6" destOrd="0" presId="urn:microsoft.com/office/officeart/2005/8/layout/pList1"/>
    <dgm:cxn modelId="{1751DD56-E939-433F-8239-E59443BCB097}" type="presParOf" srcId="{00FD50F7-7D7F-44AA-9A1D-675B61B28C7E}" destId="{23011AAE-41CC-426D-8E17-3572C14D3BEA}" srcOrd="0" destOrd="0" presId="urn:microsoft.com/office/officeart/2005/8/layout/pList1"/>
    <dgm:cxn modelId="{7976B235-5A2B-46D3-AD30-D3181CA2E30D}" type="presParOf" srcId="{00FD50F7-7D7F-44AA-9A1D-675B61B28C7E}" destId="{F4EE4F5A-AED2-43D1-AE53-73808A25AF76}" srcOrd="1" destOrd="0" presId="urn:microsoft.com/office/officeart/2005/8/layout/pList1"/>
    <dgm:cxn modelId="{3DF1AFD3-07E9-47D4-82EF-DFD4FD0E372C}" type="presParOf" srcId="{C8C9C8B4-758F-4456-A9E4-17FFF5D55959}" destId="{ADF8A940-7453-4F47-A1BD-DB73FCAF930F}" srcOrd="7" destOrd="0" presId="urn:microsoft.com/office/officeart/2005/8/layout/pList1"/>
    <dgm:cxn modelId="{AEA2A9CA-CF65-4522-A2D9-D9B00E84EBE1}" type="presParOf" srcId="{C8C9C8B4-758F-4456-A9E4-17FFF5D55959}" destId="{BB951AF7-43C8-4F7F-A3E3-6D5E8A6D1E77}" srcOrd="8" destOrd="0" presId="urn:microsoft.com/office/officeart/2005/8/layout/pList1"/>
    <dgm:cxn modelId="{737A9C8D-F376-453E-AC00-1B3D344D18B3}" type="presParOf" srcId="{BB951AF7-43C8-4F7F-A3E3-6D5E8A6D1E77}" destId="{CC67EC0A-9D24-4365-8061-994305047CA6}" srcOrd="0" destOrd="0" presId="urn:microsoft.com/office/officeart/2005/8/layout/pList1"/>
    <dgm:cxn modelId="{590D2E40-8ECF-4623-8318-7FE4C3F9C7D6}" type="presParOf" srcId="{BB951AF7-43C8-4F7F-A3E3-6D5E8A6D1E77}" destId="{F3622A8E-C07B-4359-BCF2-383766B43A18}" srcOrd="1" destOrd="0" presId="urn:microsoft.com/office/officeart/2005/8/layout/pList1"/>
    <dgm:cxn modelId="{67D415B2-D1D9-4B2F-BCBE-0EB393FE80F5}" type="presParOf" srcId="{C8C9C8B4-758F-4456-A9E4-17FFF5D55959}" destId="{B76BD3FA-59AE-423F-B4E2-5452752C9ABB}" srcOrd="9" destOrd="0" presId="urn:microsoft.com/office/officeart/2005/8/layout/pList1"/>
    <dgm:cxn modelId="{EF778655-74FD-48FE-AEE4-89ABA58ABFE7}" type="presParOf" srcId="{C8C9C8B4-758F-4456-A9E4-17FFF5D55959}" destId="{5C9A69FC-8C96-4EEA-972C-3A109830BEF7}" srcOrd="10" destOrd="0" presId="urn:microsoft.com/office/officeart/2005/8/layout/pList1"/>
    <dgm:cxn modelId="{111A3934-385C-476E-8C64-FD75A3D34B6B}" type="presParOf" srcId="{5C9A69FC-8C96-4EEA-972C-3A109830BEF7}" destId="{CC4A4E98-8985-48DF-910A-3F6C1C0E2E23}" srcOrd="0" destOrd="0" presId="urn:microsoft.com/office/officeart/2005/8/layout/pList1"/>
    <dgm:cxn modelId="{30579965-53C3-4BE2-8F49-543043A5C397}" type="presParOf" srcId="{5C9A69FC-8C96-4EEA-972C-3A109830BEF7}" destId="{1FF00898-0A9F-4D5A-BB35-00148B95B80F}" srcOrd="1" destOrd="0" presId="urn:microsoft.com/office/officeart/2005/8/layout/pList1"/>
    <dgm:cxn modelId="{3CE47C3A-F2C5-4B8E-9B6C-109FC0AEBFF8}" type="presParOf" srcId="{C8C9C8B4-758F-4456-A9E4-17FFF5D55959}" destId="{8F75780E-9A47-441A-AA83-AAD23FB42EA9}" srcOrd="11" destOrd="0" presId="urn:microsoft.com/office/officeart/2005/8/layout/pList1"/>
    <dgm:cxn modelId="{71E98F9A-56AD-41A6-A0B5-3F78E45505AF}" type="presParOf" srcId="{C8C9C8B4-758F-4456-A9E4-17FFF5D55959}" destId="{F8124583-46FC-4C8A-8A5D-13332DDDA2B6}" srcOrd="12" destOrd="0" presId="urn:microsoft.com/office/officeart/2005/8/layout/pList1"/>
    <dgm:cxn modelId="{7A376BAF-822F-4407-B353-48EC178B996B}" type="presParOf" srcId="{F8124583-46FC-4C8A-8A5D-13332DDDA2B6}" destId="{326E16C0-CD77-4CA8-9B0E-38C8CD87302A}" srcOrd="0" destOrd="0" presId="urn:microsoft.com/office/officeart/2005/8/layout/pList1"/>
    <dgm:cxn modelId="{6EE77196-B2E1-48B3-9EA4-832217B56B8A}" type="presParOf" srcId="{F8124583-46FC-4C8A-8A5D-13332DDDA2B6}" destId="{D366F698-C387-439A-AC0D-2E96D41EAF55}" srcOrd="1" destOrd="0" presId="urn:microsoft.com/office/officeart/2005/8/layout/pList1"/>
    <dgm:cxn modelId="{5411495B-CC32-452D-81C4-E2F3F5914657}" type="presParOf" srcId="{C8C9C8B4-758F-4456-A9E4-17FFF5D55959}" destId="{53C7F822-1261-45D4-9CF0-C8AA5D9D3443}" srcOrd="13" destOrd="0" presId="urn:microsoft.com/office/officeart/2005/8/layout/pList1"/>
    <dgm:cxn modelId="{B3D8DCD0-75AA-4AF8-A6C6-3E1EBF585DE6}" type="presParOf" srcId="{C8C9C8B4-758F-4456-A9E4-17FFF5D55959}" destId="{17BEF263-BD95-464B-9906-9AA8D7D24338}" srcOrd="14" destOrd="0" presId="urn:microsoft.com/office/officeart/2005/8/layout/pList1"/>
    <dgm:cxn modelId="{5CF7AC31-B9C0-48ED-9611-F9B021A02A11}" type="presParOf" srcId="{17BEF263-BD95-464B-9906-9AA8D7D24338}" destId="{F1EB9DA5-3973-41A2-9AD1-C766A443E22B}" srcOrd="0" destOrd="0" presId="urn:microsoft.com/office/officeart/2005/8/layout/pList1"/>
    <dgm:cxn modelId="{F354C904-93A1-417E-8DF5-BABD6F32542E}" type="presParOf" srcId="{17BEF263-BD95-464B-9906-9AA8D7D24338}" destId="{61A96C80-49B3-4E75-BB23-D0B5A492681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898947-E670-44E6-B220-F6FEB73069D8}" type="doc">
      <dgm:prSet loTypeId="urn:microsoft.com/office/officeart/2005/8/layout/p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B0B8BF6-9D96-4F3F-9E64-4C3051AA9B4D}">
      <dgm:prSet phldrT="[Text]" custT="1"/>
      <dgm:spPr/>
      <dgm:t>
        <a:bodyPr/>
        <a:lstStyle/>
        <a:p>
          <a:pPr rtl="0"/>
          <a:r>
            <a:rPr lang="en-US" sz="1000" b="1" i="0" u="none" dirty="0"/>
            <a:t>Silent mode</a:t>
          </a:r>
          <a:endParaRPr lang="en-US" sz="1000" dirty="0"/>
        </a:p>
      </dgm:t>
    </dgm:pt>
    <dgm:pt modelId="{1DEB11DE-35FB-451A-B627-2C0B92FDE444}" type="parTrans" cxnId="{DBE875E5-470E-4F32-9F57-5F2DE1D0B97C}">
      <dgm:prSet/>
      <dgm:spPr/>
      <dgm:t>
        <a:bodyPr/>
        <a:lstStyle/>
        <a:p>
          <a:endParaRPr lang="en-US" sz="2000"/>
        </a:p>
      </dgm:t>
    </dgm:pt>
    <dgm:pt modelId="{AF596750-C7AC-4DA9-9166-A1BF02503080}" type="sibTrans" cxnId="{DBE875E5-470E-4F32-9F57-5F2DE1D0B97C}">
      <dgm:prSet/>
      <dgm:spPr/>
      <dgm:t>
        <a:bodyPr/>
        <a:lstStyle/>
        <a:p>
          <a:endParaRPr lang="en-US" sz="2000"/>
        </a:p>
      </dgm:t>
    </dgm:pt>
    <dgm:pt modelId="{F1B9403B-744A-4E33-8723-63C56BF546B5}">
      <dgm:prSet custT="1"/>
      <dgm:spPr/>
      <dgm:t>
        <a:bodyPr/>
        <a:lstStyle/>
        <a:p>
          <a:pPr rtl="0"/>
          <a:r>
            <a:rPr lang="en-US" sz="800" b="0" i="0" u="none" dirty="0"/>
            <a:t>5-step silent mode selections provide more freedom and convenience to match the customer needs</a:t>
          </a:r>
        </a:p>
      </dgm:t>
    </dgm:pt>
    <dgm:pt modelId="{705C8F8C-B681-4A53-8813-C4C61E7C9BD2}" type="parTrans" cxnId="{B48927B0-A44E-4FCA-98E2-91980CA4A66E}">
      <dgm:prSet/>
      <dgm:spPr/>
      <dgm:t>
        <a:bodyPr/>
        <a:lstStyle/>
        <a:p>
          <a:endParaRPr lang="en-US" sz="2000"/>
        </a:p>
      </dgm:t>
    </dgm:pt>
    <dgm:pt modelId="{B1B6C1D8-4ED7-4C43-B36A-E8073D4C510D}" type="sibTrans" cxnId="{B48927B0-A44E-4FCA-98E2-91980CA4A66E}">
      <dgm:prSet/>
      <dgm:spPr/>
      <dgm:t>
        <a:bodyPr/>
        <a:lstStyle/>
        <a:p>
          <a:endParaRPr lang="en-US" sz="2000"/>
        </a:p>
      </dgm:t>
    </dgm:pt>
    <dgm:pt modelId="{DD0A6279-BF59-4524-B960-0AE66F69F0CB}">
      <dgm:prSet custT="1"/>
      <dgm:spPr/>
      <dgm:t>
        <a:bodyPr/>
        <a:lstStyle/>
        <a:p>
          <a:r>
            <a:rPr lang="en-US" sz="1000" b="1" i="0" u="none" dirty="0"/>
            <a:t>Intelligent defrosting technology</a:t>
          </a:r>
          <a:endParaRPr lang="en-US" sz="1000" dirty="0"/>
        </a:p>
      </dgm:t>
    </dgm:pt>
    <dgm:pt modelId="{C64F0F6A-288D-420D-8F49-D163D72FDD43}" type="parTrans" cxnId="{3A6C7BDC-3835-432D-BE4B-F49FE27AAA30}">
      <dgm:prSet/>
      <dgm:spPr/>
      <dgm:t>
        <a:bodyPr/>
        <a:lstStyle/>
        <a:p>
          <a:endParaRPr lang="en-US" sz="2000"/>
        </a:p>
      </dgm:t>
    </dgm:pt>
    <dgm:pt modelId="{6CA9F0B7-BEEC-40A3-A16C-A90B5A6EE2D3}" type="sibTrans" cxnId="{3A6C7BDC-3835-432D-BE4B-F49FE27AAA30}">
      <dgm:prSet/>
      <dgm:spPr/>
      <dgm:t>
        <a:bodyPr/>
        <a:lstStyle/>
        <a:p>
          <a:endParaRPr lang="en-US" sz="2000"/>
        </a:p>
      </dgm:t>
    </dgm:pt>
    <dgm:pt modelId="{EE0B450F-0EAD-473F-9428-28F275FEFB3A}">
      <dgm:prSet custT="1"/>
      <dgm:spPr/>
      <dgm:t>
        <a:bodyPr/>
        <a:lstStyle/>
        <a:p>
          <a:pPr rtl="0"/>
          <a:r>
            <a:rPr lang="en-US" sz="800" b="0" i="0" u="none"/>
            <a:t>Calculates the time required for defrosting according to the actual system status, eliminating heat losses from unnecessary defrosting</a:t>
          </a:r>
        </a:p>
      </dgm:t>
    </dgm:pt>
    <dgm:pt modelId="{69A97877-DB88-43C0-8F23-EF30E449DAA5}" type="parTrans" cxnId="{A640F31A-CF41-41F5-BFBC-9577FF9FA705}">
      <dgm:prSet/>
      <dgm:spPr/>
      <dgm:t>
        <a:bodyPr/>
        <a:lstStyle/>
        <a:p>
          <a:endParaRPr lang="en-US" sz="2000"/>
        </a:p>
      </dgm:t>
    </dgm:pt>
    <dgm:pt modelId="{A1FACD0F-07AF-40EA-9A8E-81779D32F14D}" type="sibTrans" cxnId="{A640F31A-CF41-41F5-BFBC-9577FF9FA705}">
      <dgm:prSet/>
      <dgm:spPr/>
      <dgm:t>
        <a:bodyPr/>
        <a:lstStyle/>
        <a:p>
          <a:endParaRPr lang="en-US" sz="2000"/>
        </a:p>
      </dgm:t>
    </dgm:pt>
    <dgm:pt modelId="{206B5A3C-B0F3-44AE-8484-185D633AE78C}">
      <dgm:prSet custT="1"/>
      <dgm:spPr/>
      <dgm:t>
        <a:bodyPr/>
        <a:lstStyle/>
        <a:p>
          <a:r>
            <a:rPr lang="en-US" sz="1000" b="1" i="0" u="none" dirty="0"/>
            <a:t>Auto cooling-heating changeover</a:t>
          </a:r>
          <a:endParaRPr lang="en-US" sz="1000" dirty="0"/>
        </a:p>
      </dgm:t>
    </dgm:pt>
    <dgm:pt modelId="{43784F48-47F1-4CB6-B994-C18516361B71}" type="parTrans" cxnId="{9F0A551C-4336-4C8E-9A39-7E621BA14D40}">
      <dgm:prSet/>
      <dgm:spPr/>
      <dgm:t>
        <a:bodyPr/>
        <a:lstStyle/>
        <a:p>
          <a:endParaRPr lang="en-US" sz="2000"/>
        </a:p>
      </dgm:t>
    </dgm:pt>
    <dgm:pt modelId="{E8BD7AD3-9CA1-4E73-BC3B-CE71677B72F9}" type="sibTrans" cxnId="{9F0A551C-4336-4C8E-9A39-7E621BA14D40}">
      <dgm:prSet/>
      <dgm:spPr/>
      <dgm:t>
        <a:bodyPr/>
        <a:lstStyle/>
        <a:p>
          <a:endParaRPr lang="en-US" sz="2000"/>
        </a:p>
      </dgm:t>
    </dgm:pt>
    <dgm:pt modelId="{EF7F8173-6594-4343-8816-D2CB9B25A7E7}">
      <dgm:prSet custT="1"/>
      <dgm:spPr/>
      <dgm:t>
        <a:bodyPr/>
        <a:lstStyle/>
        <a:p>
          <a:pPr rtl="0"/>
          <a:r>
            <a:rPr lang="en-US" sz="800" b="0" i="0" u="none" dirty="0"/>
            <a:t>Automatically selects cooling or heating mode to achieve the set temperature (available in changeover priority mode)</a:t>
          </a:r>
        </a:p>
      </dgm:t>
    </dgm:pt>
    <dgm:pt modelId="{BB5E593D-FED1-4E16-82F9-0609670FE355}" type="parTrans" cxnId="{C021F0D5-CBC1-49B4-ACAC-745AE9C25CB4}">
      <dgm:prSet/>
      <dgm:spPr/>
      <dgm:t>
        <a:bodyPr/>
        <a:lstStyle/>
        <a:p>
          <a:endParaRPr lang="en-US" sz="2000"/>
        </a:p>
      </dgm:t>
    </dgm:pt>
    <dgm:pt modelId="{73170E97-4EB9-4230-9021-320AFFAC62A3}" type="sibTrans" cxnId="{C021F0D5-CBC1-49B4-ACAC-745AE9C25CB4}">
      <dgm:prSet/>
      <dgm:spPr/>
      <dgm:t>
        <a:bodyPr/>
        <a:lstStyle/>
        <a:p>
          <a:endParaRPr lang="en-US" sz="2000"/>
        </a:p>
      </dgm:t>
    </dgm:pt>
    <dgm:pt modelId="{7F1586F8-1095-4927-B53B-D875CE7DCACA}">
      <dgm:prSet custT="1"/>
      <dgm:spPr/>
      <dgm:t>
        <a:bodyPr/>
        <a:lstStyle/>
        <a:p>
          <a:r>
            <a:rPr lang="en-US" sz="1000" b="1" i="0" u="none" dirty="0"/>
            <a:t>Continuous heating in oil return mode</a:t>
          </a:r>
          <a:endParaRPr lang="en-US" sz="1000" dirty="0"/>
        </a:p>
      </dgm:t>
    </dgm:pt>
    <dgm:pt modelId="{C4015399-F83A-4A8E-AF54-DC2EB6A6186C}" type="parTrans" cxnId="{BE60237A-3327-4A61-B10A-4F16E3FE83A9}">
      <dgm:prSet/>
      <dgm:spPr/>
      <dgm:t>
        <a:bodyPr/>
        <a:lstStyle/>
        <a:p>
          <a:endParaRPr lang="en-US" sz="2000"/>
        </a:p>
      </dgm:t>
    </dgm:pt>
    <dgm:pt modelId="{3A011398-2B0A-4C65-89A4-34474BA6E421}" type="sibTrans" cxnId="{BE60237A-3327-4A61-B10A-4F16E3FE83A9}">
      <dgm:prSet/>
      <dgm:spPr/>
      <dgm:t>
        <a:bodyPr/>
        <a:lstStyle/>
        <a:p>
          <a:endParaRPr lang="en-US" sz="2000"/>
        </a:p>
      </dgm:t>
    </dgm:pt>
    <dgm:pt modelId="{ED1FA3F5-F839-4647-B8CD-96C226FAC559}">
      <dgm:prSet custT="1"/>
      <dgm:spPr/>
      <dgm:t>
        <a:bodyPr/>
        <a:lstStyle/>
        <a:p>
          <a:pPr rtl="0"/>
          <a:r>
            <a:rPr lang="en-US" sz="800" b="0" i="0" u="none" dirty="0"/>
            <a:t>Oil return in heating mode does not need to convert to cooling mode, further enhancing indoor comfort (activated via menu setting)</a:t>
          </a:r>
        </a:p>
      </dgm:t>
    </dgm:pt>
    <dgm:pt modelId="{5660F25E-8E96-4DFE-B42D-C37F40236C1D}" type="parTrans" cxnId="{82A296A6-8AFC-4A90-9C67-A12A5983F24D}">
      <dgm:prSet/>
      <dgm:spPr/>
      <dgm:t>
        <a:bodyPr/>
        <a:lstStyle/>
        <a:p>
          <a:endParaRPr lang="en-US" sz="2000"/>
        </a:p>
      </dgm:t>
    </dgm:pt>
    <dgm:pt modelId="{6B043CB9-1C25-42DC-84B6-A52C5FD3ACAC}" type="sibTrans" cxnId="{82A296A6-8AFC-4A90-9C67-A12A5983F24D}">
      <dgm:prSet/>
      <dgm:spPr/>
      <dgm:t>
        <a:bodyPr/>
        <a:lstStyle/>
        <a:p>
          <a:endParaRPr lang="en-US" sz="2000"/>
        </a:p>
      </dgm:t>
    </dgm:pt>
    <dgm:pt modelId="{A0E6336F-6900-4E15-9726-3099441DF84E}">
      <dgm:prSet custT="1"/>
      <dgm:spPr/>
      <dgm:t>
        <a:bodyPr/>
        <a:lstStyle/>
        <a:p>
          <a:r>
            <a:rPr lang="en-US" sz="1000" b="1" i="0" u="none" dirty="0"/>
            <a:t>0.1℃ control precision</a:t>
          </a:r>
          <a:endParaRPr lang="en-US" sz="1000" dirty="0"/>
        </a:p>
      </dgm:t>
    </dgm:pt>
    <dgm:pt modelId="{35F6E3FD-FEBC-47D4-A2A7-1BC7EFC74BDB}" type="parTrans" cxnId="{C66F5C51-1F85-47A3-857C-DC1F45C26C75}">
      <dgm:prSet/>
      <dgm:spPr/>
      <dgm:t>
        <a:bodyPr/>
        <a:lstStyle/>
        <a:p>
          <a:endParaRPr lang="en-US" sz="2000"/>
        </a:p>
      </dgm:t>
    </dgm:pt>
    <dgm:pt modelId="{4EF295C2-317A-4958-8E98-6D6556CA503C}" type="sibTrans" cxnId="{C66F5C51-1F85-47A3-857C-DC1F45C26C75}">
      <dgm:prSet/>
      <dgm:spPr/>
      <dgm:t>
        <a:bodyPr/>
        <a:lstStyle/>
        <a:p>
          <a:endParaRPr lang="en-US" sz="2000"/>
        </a:p>
      </dgm:t>
    </dgm:pt>
    <dgm:pt modelId="{7ACEAC62-BE8E-4EB8-AB55-8DE87974EFD3}">
      <dgm:prSet custT="1"/>
      <dgm:spPr/>
      <dgm:t>
        <a:bodyPr/>
        <a:lstStyle/>
        <a:p>
          <a:pPr rtl="0"/>
          <a:r>
            <a:rPr lang="en-US" sz="800" b="0" i="0" u="none" dirty="0"/>
            <a:t>Control precision of the sensor can reach 0.1℃, ensuring less room temperature fluctuation</a:t>
          </a:r>
        </a:p>
      </dgm:t>
    </dgm:pt>
    <dgm:pt modelId="{57B91A85-6CD3-4BD9-965B-2E9ABBB364F9}" type="parTrans" cxnId="{4E816B30-8411-4EEA-A993-BC05726640C6}">
      <dgm:prSet/>
      <dgm:spPr/>
      <dgm:t>
        <a:bodyPr/>
        <a:lstStyle/>
        <a:p>
          <a:endParaRPr lang="en-US" sz="2000"/>
        </a:p>
      </dgm:t>
    </dgm:pt>
    <dgm:pt modelId="{A437D756-61C4-47D1-90EF-16438BEBCD3A}" type="sibTrans" cxnId="{4E816B30-8411-4EEA-A993-BC05726640C6}">
      <dgm:prSet/>
      <dgm:spPr/>
      <dgm:t>
        <a:bodyPr/>
        <a:lstStyle/>
        <a:p>
          <a:endParaRPr lang="en-US" sz="2000"/>
        </a:p>
      </dgm:t>
    </dgm:pt>
    <dgm:pt modelId="{0A59578D-3690-4551-8596-162FDE415AD3}">
      <dgm:prSet custT="1"/>
      <dgm:spPr/>
      <dgm:t>
        <a:bodyPr/>
        <a:lstStyle/>
        <a:p>
          <a:r>
            <a:rPr lang="en-US" sz="1000" b="1" i="0" u="none" dirty="0"/>
            <a:t>Multiple priority modes</a:t>
          </a:r>
          <a:endParaRPr lang="en-US" sz="1000" dirty="0"/>
        </a:p>
      </dgm:t>
    </dgm:pt>
    <dgm:pt modelId="{F37D4B81-94F7-42A1-BA55-149C0084FD86}" type="parTrans" cxnId="{6F0B6FB0-9974-4398-B724-053CB0F6DCD8}">
      <dgm:prSet/>
      <dgm:spPr/>
      <dgm:t>
        <a:bodyPr/>
        <a:lstStyle/>
        <a:p>
          <a:endParaRPr lang="en-US" sz="2000"/>
        </a:p>
      </dgm:t>
    </dgm:pt>
    <dgm:pt modelId="{F5957BF3-27F6-4439-9D34-A26D30DF7CF1}" type="sibTrans" cxnId="{6F0B6FB0-9974-4398-B724-053CB0F6DCD8}">
      <dgm:prSet/>
      <dgm:spPr/>
      <dgm:t>
        <a:bodyPr/>
        <a:lstStyle/>
        <a:p>
          <a:endParaRPr lang="en-US" sz="2000"/>
        </a:p>
      </dgm:t>
    </dgm:pt>
    <dgm:pt modelId="{88CD8B2C-0775-48DA-AB90-AF0F4847D812}">
      <dgm:prSet custT="1"/>
      <dgm:spPr/>
      <dgm:t>
        <a:bodyPr/>
        <a:lstStyle/>
        <a:p>
          <a:pPr rtl="0"/>
          <a:r>
            <a:rPr lang="en-US" sz="800" b="0" i="0" u="none" dirty="0"/>
            <a:t>10</a:t>
          </a:r>
          <a:r>
            <a:rPr lang="tr-TR" sz="800" b="0" i="0" u="none" dirty="0"/>
            <a:t> </a:t>
          </a:r>
          <a:r>
            <a:rPr lang="tr-TR" sz="800" b="0" i="0" u="none" dirty="0" err="1"/>
            <a:t>different</a:t>
          </a:r>
          <a:r>
            <a:rPr lang="en-US" sz="800" b="0" i="0" u="none" dirty="0"/>
            <a:t> priority modes meet</a:t>
          </a:r>
          <a:r>
            <a:rPr lang="tr-TR" sz="800" b="0" i="0" u="none" dirty="0"/>
            <a:t>s</a:t>
          </a:r>
          <a:r>
            <a:rPr lang="en-US" sz="800" b="0" i="0" u="none" dirty="0"/>
            <a:t> the requirements of all </a:t>
          </a:r>
          <a:r>
            <a:rPr lang="tr-TR" sz="800" b="0" i="0" u="none" dirty="0" err="1"/>
            <a:t>user</a:t>
          </a:r>
          <a:r>
            <a:rPr lang="tr-TR" sz="800" b="0" i="0" u="none" dirty="0"/>
            <a:t> </a:t>
          </a:r>
          <a:r>
            <a:rPr lang="en-US" sz="800" b="0" i="0" u="none" dirty="0"/>
            <a:t>scenarios</a:t>
          </a:r>
        </a:p>
      </dgm:t>
    </dgm:pt>
    <dgm:pt modelId="{1DA385EA-AB11-414C-890F-6B5EB0A92C0C}" type="parTrans" cxnId="{4FF71576-B65B-4BAA-A16D-7B95281F9467}">
      <dgm:prSet/>
      <dgm:spPr/>
      <dgm:t>
        <a:bodyPr/>
        <a:lstStyle/>
        <a:p>
          <a:endParaRPr lang="en-US" sz="2000"/>
        </a:p>
      </dgm:t>
    </dgm:pt>
    <dgm:pt modelId="{E4D5C562-F295-416D-9B69-D8933BC334B7}" type="sibTrans" cxnId="{4FF71576-B65B-4BAA-A16D-7B95281F9467}">
      <dgm:prSet/>
      <dgm:spPr/>
      <dgm:t>
        <a:bodyPr/>
        <a:lstStyle/>
        <a:p>
          <a:endParaRPr lang="en-US" sz="2000"/>
        </a:p>
      </dgm:t>
    </dgm:pt>
    <dgm:pt modelId="{F813D57C-393D-40C6-A767-F16CEEFD8D8E}">
      <dgm:prSet custT="1"/>
      <dgm:spPr/>
      <dgm:t>
        <a:bodyPr/>
        <a:lstStyle/>
        <a:p>
          <a:pPr rtl="0"/>
          <a:r>
            <a:rPr lang="tr-TR" sz="800" b="1" i="0" u="none" dirty="0" err="1"/>
            <a:t>Refrigerant</a:t>
          </a:r>
          <a:r>
            <a:rPr lang="tr-TR" sz="800" b="1" i="0" u="none" dirty="0"/>
            <a:t> </a:t>
          </a:r>
          <a:r>
            <a:rPr lang="tr-TR" sz="800" b="1" i="0" u="none" dirty="0" err="1"/>
            <a:t>leakage</a:t>
          </a:r>
          <a:r>
            <a:rPr lang="tr-TR" sz="800" b="1" i="0" u="none" dirty="0"/>
            <a:t> </a:t>
          </a:r>
          <a:r>
            <a:rPr lang="tr-TR" sz="800" b="1" i="0" u="none" dirty="0" err="1"/>
            <a:t>detector</a:t>
          </a:r>
          <a:r>
            <a:rPr lang="tr-TR" sz="800" b="1" i="0" u="none" dirty="0"/>
            <a:t> </a:t>
          </a:r>
          <a:r>
            <a:rPr lang="tr-TR" sz="800" b="0" i="0" u="none" dirty="0" err="1"/>
            <a:t>connection</a:t>
          </a:r>
          <a:r>
            <a:rPr lang="tr-TR" sz="800" b="0" i="0" u="none" dirty="0"/>
            <a:t> </a:t>
          </a:r>
          <a:r>
            <a:rPr lang="tr-TR" sz="800" b="0" i="0" u="none" dirty="0" err="1"/>
            <a:t>possibility</a:t>
          </a:r>
          <a:endParaRPr lang="tr-TR" sz="800" b="0" i="0" u="none" dirty="0"/>
        </a:p>
        <a:p>
          <a:pPr rtl="0"/>
          <a:r>
            <a:rPr lang="tr-TR" sz="800" b="0" i="0" u="none" dirty="0"/>
            <a:t>(</a:t>
          </a:r>
          <a:r>
            <a:rPr lang="tr-TR" sz="800" b="0" i="0" u="none" dirty="0" err="1"/>
            <a:t>In</a:t>
          </a:r>
          <a:r>
            <a:rPr lang="tr-TR" sz="800" b="0" i="0" u="none" dirty="0"/>
            <a:t> </a:t>
          </a:r>
          <a:r>
            <a:rPr lang="tr-TR" sz="800" b="0" i="0" u="none" dirty="0" err="1"/>
            <a:t>case</a:t>
          </a:r>
          <a:r>
            <a:rPr lang="tr-TR" sz="800" b="0" i="0" u="none" dirty="0"/>
            <a:t> </a:t>
          </a:r>
          <a:r>
            <a:rPr lang="tr-TR" sz="800" b="0" i="0" u="none" dirty="0" err="1"/>
            <a:t>needed</a:t>
          </a:r>
          <a:r>
            <a:rPr lang="tr-TR" sz="800" b="0" i="0" u="none" dirty="0"/>
            <a:t>)</a:t>
          </a:r>
          <a:endParaRPr lang="en-US" sz="800" b="0" i="0" u="none" dirty="0"/>
        </a:p>
      </dgm:t>
    </dgm:pt>
    <dgm:pt modelId="{A63D8EE9-3BFD-4D35-BBF7-15A6B6883DA3}" type="parTrans" cxnId="{94FA6566-8643-430C-AD46-CF4CE716FE27}">
      <dgm:prSet/>
      <dgm:spPr/>
      <dgm:t>
        <a:bodyPr/>
        <a:lstStyle/>
        <a:p>
          <a:endParaRPr lang="tr-TR" sz="2000"/>
        </a:p>
      </dgm:t>
    </dgm:pt>
    <dgm:pt modelId="{E7D1D896-0DA2-4AC1-9305-5DD99BAFB7C7}" type="sibTrans" cxnId="{94FA6566-8643-430C-AD46-CF4CE716FE27}">
      <dgm:prSet/>
      <dgm:spPr/>
      <dgm:t>
        <a:bodyPr/>
        <a:lstStyle/>
        <a:p>
          <a:endParaRPr lang="tr-TR" sz="2000"/>
        </a:p>
      </dgm:t>
    </dgm:pt>
    <dgm:pt modelId="{C1DCEFFA-D272-4092-AE2A-0CB853F07D1A}">
      <dgm:prSet custT="1"/>
      <dgm:spPr/>
      <dgm:t>
        <a:bodyPr/>
        <a:lstStyle/>
        <a:p>
          <a:pPr rtl="0"/>
          <a:r>
            <a:rPr lang="tr-TR" sz="800" b="1" i="0" u="none" dirty="0" err="1"/>
            <a:t>Refrigerant</a:t>
          </a:r>
          <a:r>
            <a:rPr lang="tr-TR" sz="800" b="1" i="0" u="none" dirty="0"/>
            <a:t> </a:t>
          </a:r>
          <a:r>
            <a:rPr lang="tr-TR" sz="800" b="1" i="0" u="none" dirty="0" err="1"/>
            <a:t>shut-off</a:t>
          </a:r>
          <a:r>
            <a:rPr lang="tr-TR" sz="800" b="1" i="0" u="none" dirty="0"/>
            <a:t> </a:t>
          </a:r>
          <a:r>
            <a:rPr lang="tr-TR" sz="800" b="1" i="0" u="none" dirty="0" err="1"/>
            <a:t>device</a:t>
          </a:r>
          <a:r>
            <a:rPr lang="tr-TR" sz="800" b="1" i="0" u="none" dirty="0"/>
            <a:t> </a:t>
          </a:r>
        </a:p>
        <a:p>
          <a:pPr rtl="0"/>
          <a:r>
            <a:rPr lang="tr-TR" sz="800" b="0" i="0" u="none" dirty="0" err="1"/>
            <a:t>connection</a:t>
          </a:r>
          <a:r>
            <a:rPr lang="tr-TR" sz="800" b="0" i="0" u="none" dirty="0"/>
            <a:t> </a:t>
          </a:r>
          <a:r>
            <a:rPr lang="tr-TR" sz="800" b="0" i="0" u="none" dirty="0" err="1"/>
            <a:t>possibility</a:t>
          </a:r>
          <a:endParaRPr lang="tr-TR" sz="800" b="0" i="0" u="none" dirty="0"/>
        </a:p>
        <a:p>
          <a:pPr rtl="0"/>
          <a:r>
            <a:rPr lang="tr-TR" sz="800" b="0" i="0" u="none" dirty="0"/>
            <a:t>(</a:t>
          </a:r>
          <a:r>
            <a:rPr lang="tr-TR" sz="800" b="0" i="0" u="none" dirty="0" err="1"/>
            <a:t>In</a:t>
          </a:r>
          <a:r>
            <a:rPr lang="tr-TR" sz="800" b="0" i="0" u="none" dirty="0"/>
            <a:t> </a:t>
          </a:r>
          <a:r>
            <a:rPr lang="tr-TR" sz="800" b="0" i="0" u="none" dirty="0" err="1"/>
            <a:t>case</a:t>
          </a:r>
          <a:r>
            <a:rPr lang="tr-TR" sz="800" b="0" i="0" u="none" dirty="0"/>
            <a:t> </a:t>
          </a:r>
          <a:r>
            <a:rPr lang="tr-TR" sz="800" b="0" i="0" u="none" dirty="0" err="1"/>
            <a:t>needed</a:t>
          </a:r>
          <a:r>
            <a:rPr lang="tr-TR" sz="800" b="0" i="0" u="none" dirty="0"/>
            <a:t>)</a:t>
          </a:r>
          <a:endParaRPr lang="en-US" sz="800" b="0" i="0" u="none" dirty="0"/>
        </a:p>
      </dgm:t>
    </dgm:pt>
    <dgm:pt modelId="{9C29EAD8-49D8-474C-BC6B-223EF367DFFD}" type="parTrans" cxnId="{D61F739A-4489-47C9-84BD-2BEDADD30FE2}">
      <dgm:prSet/>
      <dgm:spPr/>
      <dgm:t>
        <a:bodyPr/>
        <a:lstStyle/>
        <a:p>
          <a:endParaRPr lang="tr-TR" sz="2000"/>
        </a:p>
      </dgm:t>
    </dgm:pt>
    <dgm:pt modelId="{E7D444CD-11D7-4D0C-A594-5E1309E46A59}" type="sibTrans" cxnId="{D61F739A-4489-47C9-84BD-2BEDADD30FE2}">
      <dgm:prSet/>
      <dgm:spPr/>
      <dgm:t>
        <a:bodyPr/>
        <a:lstStyle/>
        <a:p>
          <a:endParaRPr lang="tr-TR" sz="2000"/>
        </a:p>
      </dgm:t>
    </dgm:pt>
    <dgm:pt modelId="{85DB3994-3889-42E1-A135-F13F1EFCE4AC}" type="pres">
      <dgm:prSet presAssocID="{B7898947-E670-44E6-B220-F6FEB73069D8}" presName="Name0" presStyleCnt="0">
        <dgm:presLayoutVars>
          <dgm:dir/>
          <dgm:resizeHandles val="exact"/>
        </dgm:presLayoutVars>
      </dgm:prSet>
      <dgm:spPr/>
    </dgm:pt>
    <dgm:pt modelId="{7104D6BC-D8E0-4DCD-8177-BA448332963E}" type="pres">
      <dgm:prSet presAssocID="{5B0B8BF6-9D96-4F3F-9E64-4C3051AA9B4D}" presName="compNode" presStyleCnt="0"/>
      <dgm:spPr/>
    </dgm:pt>
    <dgm:pt modelId="{67C57540-2AB5-4914-97B3-8F22FCBB49CB}" type="pres">
      <dgm:prSet presAssocID="{5B0B8BF6-9D96-4F3F-9E64-4C3051AA9B4D}" presName="pict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 with finger on lips"/>
        </a:ext>
      </dgm:extLst>
    </dgm:pt>
    <dgm:pt modelId="{488E82C1-B5A0-46B9-88CA-E02589CAEEC1}" type="pres">
      <dgm:prSet presAssocID="{5B0B8BF6-9D96-4F3F-9E64-4C3051AA9B4D}" presName="textRect" presStyleLbl="revTx" presStyleIdx="0" presStyleCnt="8">
        <dgm:presLayoutVars>
          <dgm:bulletEnabled val="1"/>
        </dgm:presLayoutVars>
      </dgm:prSet>
      <dgm:spPr/>
    </dgm:pt>
    <dgm:pt modelId="{E57A5E94-18AF-4FD4-A3B3-275453C3685A}" type="pres">
      <dgm:prSet presAssocID="{AF596750-C7AC-4DA9-9166-A1BF02503080}" presName="sibTrans" presStyleLbl="sibTrans2D1" presStyleIdx="0" presStyleCnt="0"/>
      <dgm:spPr/>
    </dgm:pt>
    <dgm:pt modelId="{1C557981-1200-4888-A45E-80C2AC29B47B}" type="pres">
      <dgm:prSet presAssocID="{DD0A6279-BF59-4524-B960-0AE66F69F0CB}" presName="compNode" presStyleCnt="0"/>
      <dgm:spPr/>
    </dgm:pt>
    <dgm:pt modelId="{99898D25-C1C5-4BEF-98A5-CC5DCBE061BF}" type="pres">
      <dgm:prSet presAssocID="{DD0A6279-BF59-4524-B960-0AE66F69F0CB}" presName="pictRect" presStyleLbl="nod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62A658F8-EC13-4648-9A8F-34497EE51E6F}" type="pres">
      <dgm:prSet presAssocID="{DD0A6279-BF59-4524-B960-0AE66F69F0CB}" presName="textRect" presStyleLbl="revTx" presStyleIdx="1" presStyleCnt="8">
        <dgm:presLayoutVars>
          <dgm:bulletEnabled val="1"/>
        </dgm:presLayoutVars>
      </dgm:prSet>
      <dgm:spPr/>
    </dgm:pt>
    <dgm:pt modelId="{98E97B23-5844-4CD6-9F6E-863C51967764}" type="pres">
      <dgm:prSet presAssocID="{6CA9F0B7-BEEC-40A3-A16C-A90B5A6EE2D3}" presName="sibTrans" presStyleLbl="sibTrans2D1" presStyleIdx="0" presStyleCnt="0"/>
      <dgm:spPr/>
    </dgm:pt>
    <dgm:pt modelId="{86726A5F-7080-423E-8BF5-1867AD335D45}" type="pres">
      <dgm:prSet presAssocID="{206B5A3C-B0F3-44AE-8484-185D633AE78C}" presName="compNode" presStyleCnt="0"/>
      <dgm:spPr/>
    </dgm:pt>
    <dgm:pt modelId="{7E111DBE-B4D5-4534-81D7-62B398F1C07A}" type="pres">
      <dgm:prSet presAssocID="{206B5A3C-B0F3-44AE-8484-185D633AE78C}" presName="pictRect" presStyleLbl="nod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708219-8807-475A-996C-14652E4A1D6D}" type="pres">
      <dgm:prSet presAssocID="{206B5A3C-B0F3-44AE-8484-185D633AE78C}" presName="textRect" presStyleLbl="revTx" presStyleIdx="2" presStyleCnt="8">
        <dgm:presLayoutVars>
          <dgm:bulletEnabled val="1"/>
        </dgm:presLayoutVars>
      </dgm:prSet>
      <dgm:spPr/>
    </dgm:pt>
    <dgm:pt modelId="{F57D173D-9E22-4B05-B505-DB8542ED6CA6}" type="pres">
      <dgm:prSet presAssocID="{E8BD7AD3-9CA1-4E73-BC3B-CE71677B72F9}" presName="sibTrans" presStyleLbl="sibTrans2D1" presStyleIdx="0" presStyleCnt="0"/>
      <dgm:spPr/>
    </dgm:pt>
    <dgm:pt modelId="{EE67B2DD-7FFA-4580-8989-4B09A7683EC7}" type="pres">
      <dgm:prSet presAssocID="{7F1586F8-1095-4927-B53B-D875CE7DCACA}" presName="compNode" presStyleCnt="0"/>
      <dgm:spPr/>
    </dgm:pt>
    <dgm:pt modelId="{F321580F-4898-43A3-9E22-E6A884B02C7E}" type="pres">
      <dgm:prSet presAssocID="{7F1586F8-1095-4927-B53B-D875CE7DCACA}" presName="pictRect" presStyleLbl="nod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D2DF3E-3850-40BE-BFFB-5D1DA5EB6320}" type="pres">
      <dgm:prSet presAssocID="{7F1586F8-1095-4927-B53B-D875CE7DCACA}" presName="textRect" presStyleLbl="revTx" presStyleIdx="3" presStyleCnt="8">
        <dgm:presLayoutVars>
          <dgm:bulletEnabled val="1"/>
        </dgm:presLayoutVars>
      </dgm:prSet>
      <dgm:spPr/>
    </dgm:pt>
    <dgm:pt modelId="{EFD9C4F1-81DC-48F0-AC86-4B9E66752D08}" type="pres">
      <dgm:prSet presAssocID="{3A011398-2B0A-4C65-89A4-34474BA6E421}" presName="sibTrans" presStyleLbl="sibTrans2D1" presStyleIdx="0" presStyleCnt="0"/>
      <dgm:spPr/>
    </dgm:pt>
    <dgm:pt modelId="{C5C5EE45-9BE4-46D2-A5D1-956C744A85B8}" type="pres">
      <dgm:prSet presAssocID="{A0E6336F-6900-4E15-9726-3099441DF84E}" presName="compNode" presStyleCnt="0"/>
      <dgm:spPr/>
    </dgm:pt>
    <dgm:pt modelId="{60429980-FEF8-4F22-8CE1-262CBB025247}" type="pres">
      <dgm:prSet presAssocID="{A0E6336F-6900-4E15-9726-3099441DF84E}" presName="pictRect" presStyleLbl="nod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072FC76-D597-4EE6-B75C-E3673782E0A3}" type="pres">
      <dgm:prSet presAssocID="{A0E6336F-6900-4E15-9726-3099441DF84E}" presName="textRect" presStyleLbl="revTx" presStyleIdx="4" presStyleCnt="8">
        <dgm:presLayoutVars>
          <dgm:bulletEnabled val="1"/>
        </dgm:presLayoutVars>
      </dgm:prSet>
      <dgm:spPr/>
    </dgm:pt>
    <dgm:pt modelId="{01A9AE67-DD38-473E-96D3-CDAB4DA4AB77}" type="pres">
      <dgm:prSet presAssocID="{4EF295C2-317A-4958-8E98-6D6556CA503C}" presName="sibTrans" presStyleLbl="sibTrans2D1" presStyleIdx="0" presStyleCnt="0"/>
      <dgm:spPr/>
    </dgm:pt>
    <dgm:pt modelId="{C4A29B45-71D1-43EA-A25E-E604C38DC369}" type="pres">
      <dgm:prSet presAssocID="{0A59578D-3690-4551-8596-162FDE415AD3}" presName="compNode" presStyleCnt="0"/>
      <dgm:spPr/>
    </dgm:pt>
    <dgm:pt modelId="{20CD9637-0DC7-431D-A5D8-10EC6BF2FDFC}" type="pres">
      <dgm:prSet presAssocID="{0A59578D-3690-4551-8596-162FDE415AD3}" presName="pictRect" presStyleLbl="nod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C789174-52AB-4BF0-98A9-09AD55A769CF}" type="pres">
      <dgm:prSet presAssocID="{0A59578D-3690-4551-8596-162FDE415AD3}" presName="textRect" presStyleLbl="revTx" presStyleIdx="5" presStyleCnt="8">
        <dgm:presLayoutVars>
          <dgm:bulletEnabled val="1"/>
        </dgm:presLayoutVars>
      </dgm:prSet>
      <dgm:spPr/>
    </dgm:pt>
    <dgm:pt modelId="{F03523F4-3C67-4F8C-AF5D-3108AD22DB78}" type="pres">
      <dgm:prSet presAssocID="{F5957BF3-27F6-4439-9D34-A26D30DF7CF1}" presName="sibTrans" presStyleLbl="sibTrans2D1" presStyleIdx="0" presStyleCnt="0"/>
      <dgm:spPr/>
    </dgm:pt>
    <dgm:pt modelId="{02E3F427-0C1A-4F06-BA94-9170B2B25613}" type="pres">
      <dgm:prSet presAssocID="{F813D57C-393D-40C6-A767-F16CEEFD8D8E}" presName="compNode" presStyleCnt="0"/>
      <dgm:spPr/>
    </dgm:pt>
    <dgm:pt modelId="{6B442E70-ACBE-4DBF-8E0C-5DA4706DEC33}" type="pres">
      <dgm:prSet presAssocID="{F813D57C-393D-40C6-A767-F16CEEFD8D8E}" presName="pictRect" presStyleLbl="nod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15190CB-585F-43AB-A867-2D8696D531BA}" type="pres">
      <dgm:prSet presAssocID="{F813D57C-393D-40C6-A767-F16CEEFD8D8E}" presName="textRect" presStyleLbl="revTx" presStyleIdx="6" presStyleCnt="8">
        <dgm:presLayoutVars>
          <dgm:bulletEnabled val="1"/>
        </dgm:presLayoutVars>
      </dgm:prSet>
      <dgm:spPr/>
    </dgm:pt>
    <dgm:pt modelId="{7048F1EE-CB18-4964-83E6-5506BD29F20D}" type="pres">
      <dgm:prSet presAssocID="{E7D1D896-0DA2-4AC1-9305-5DD99BAFB7C7}" presName="sibTrans" presStyleLbl="sibTrans2D1" presStyleIdx="0" presStyleCnt="0"/>
      <dgm:spPr/>
    </dgm:pt>
    <dgm:pt modelId="{BE8A41A4-5F0C-4952-A2B9-A2864EC9B6CB}" type="pres">
      <dgm:prSet presAssocID="{C1DCEFFA-D272-4092-AE2A-0CB853F07D1A}" presName="compNode" presStyleCnt="0"/>
      <dgm:spPr/>
    </dgm:pt>
    <dgm:pt modelId="{6AAA4291-34BF-4CD3-A0ED-75ED7B4972CB}" type="pres">
      <dgm:prSet presAssocID="{C1DCEFFA-D272-4092-AE2A-0CB853F07D1A}" presName="pictRect" presStyleLbl="nod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EF1B40-16CC-4699-BBD1-533A497AC2F4}" type="pres">
      <dgm:prSet presAssocID="{C1DCEFFA-D272-4092-AE2A-0CB853F07D1A}" presName="textRect" presStyleLbl="revTx" presStyleIdx="7" presStyleCnt="8">
        <dgm:presLayoutVars>
          <dgm:bulletEnabled val="1"/>
        </dgm:presLayoutVars>
      </dgm:prSet>
      <dgm:spPr/>
    </dgm:pt>
  </dgm:ptLst>
  <dgm:cxnLst>
    <dgm:cxn modelId="{3B59500A-35F7-4871-BDEC-608A9F6FF306}" type="presOf" srcId="{C1DCEFFA-D272-4092-AE2A-0CB853F07D1A}" destId="{E1EF1B40-16CC-4699-BBD1-533A497AC2F4}" srcOrd="0" destOrd="0" presId="urn:microsoft.com/office/officeart/2005/8/layout/pList1"/>
    <dgm:cxn modelId="{A640F31A-CF41-41F5-BFBC-9577FF9FA705}" srcId="{DD0A6279-BF59-4524-B960-0AE66F69F0CB}" destId="{EE0B450F-0EAD-473F-9428-28F275FEFB3A}" srcOrd="0" destOrd="0" parTransId="{69A97877-DB88-43C0-8F23-EF30E449DAA5}" sibTransId="{A1FACD0F-07AF-40EA-9A8E-81779D32F14D}"/>
    <dgm:cxn modelId="{9F0A551C-4336-4C8E-9A39-7E621BA14D40}" srcId="{B7898947-E670-44E6-B220-F6FEB73069D8}" destId="{206B5A3C-B0F3-44AE-8484-185D633AE78C}" srcOrd="2" destOrd="0" parTransId="{43784F48-47F1-4CB6-B994-C18516361B71}" sibTransId="{E8BD7AD3-9CA1-4E73-BC3B-CE71677B72F9}"/>
    <dgm:cxn modelId="{77BF7627-C098-4643-A06B-2DC273D080CB}" type="presOf" srcId="{6CA9F0B7-BEEC-40A3-A16C-A90B5A6EE2D3}" destId="{98E97B23-5844-4CD6-9F6E-863C51967764}" srcOrd="0" destOrd="0" presId="urn:microsoft.com/office/officeart/2005/8/layout/pList1"/>
    <dgm:cxn modelId="{E13E3C2C-ADFF-4A24-A99A-73A6831F6B90}" type="presOf" srcId="{F5957BF3-27F6-4439-9D34-A26D30DF7CF1}" destId="{F03523F4-3C67-4F8C-AF5D-3108AD22DB78}" srcOrd="0" destOrd="0" presId="urn:microsoft.com/office/officeart/2005/8/layout/pList1"/>
    <dgm:cxn modelId="{4E816B30-8411-4EEA-A993-BC05726640C6}" srcId="{A0E6336F-6900-4E15-9726-3099441DF84E}" destId="{7ACEAC62-BE8E-4EB8-AB55-8DE87974EFD3}" srcOrd="0" destOrd="0" parTransId="{57B91A85-6CD3-4BD9-965B-2E9ABBB364F9}" sibTransId="{A437D756-61C4-47D1-90EF-16438BEBCD3A}"/>
    <dgm:cxn modelId="{DD7B685F-7F42-4B86-889E-A7124D760E47}" type="presOf" srcId="{B7898947-E670-44E6-B220-F6FEB73069D8}" destId="{85DB3994-3889-42E1-A135-F13F1EFCE4AC}" srcOrd="0" destOrd="0" presId="urn:microsoft.com/office/officeart/2005/8/layout/pList1"/>
    <dgm:cxn modelId="{B00CC361-8940-45CE-BBE5-05B967E15E7B}" type="presOf" srcId="{A0E6336F-6900-4E15-9726-3099441DF84E}" destId="{F072FC76-D597-4EE6-B75C-E3673782E0A3}" srcOrd="0" destOrd="0" presId="urn:microsoft.com/office/officeart/2005/8/layout/pList1"/>
    <dgm:cxn modelId="{94FA6566-8643-430C-AD46-CF4CE716FE27}" srcId="{B7898947-E670-44E6-B220-F6FEB73069D8}" destId="{F813D57C-393D-40C6-A767-F16CEEFD8D8E}" srcOrd="6" destOrd="0" parTransId="{A63D8EE9-3BFD-4D35-BBF7-15A6B6883DA3}" sibTransId="{E7D1D896-0DA2-4AC1-9305-5DD99BAFB7C7}"/>
    <dgm:cxn modelId="{6F689747-F98D-4150-9B4A-AC8061B84674}" type="presOf" srcId="{E7D1D896-0DA2-4AC1-9305-5DD99BAFB7C7}" destId="{7048F1EE-CB18-4964-83E6-5506BD29F20D}" srcOrd="0" destOrd="0" presId="urn:microsoft.com/office/officeart/2005/8/layout/pList1"/>
    <dgm:cxn modelId="{610DC870-3E3D-4AA3-970B-A6044BC81674}" type="presOf" srcId="{EF7F8173-6594-4343-8816-D2CB9B25A7E7}" destId="{2F708219-8807-475A-996C-14652E4A1D6D}" srcOrd="0" destOrd="1" presId="urn:microsoft.com/office/officeart/2005/8/layout/pList1"/>
    <dgm:cxn modelId="{C66F5C51-1F85-47A3-857C-DC1F45C26C75}" srcId="{B7898947-E670-44E6-B220-F6FEB73069D8}" destId="{A0E6336F-6900-4E15-9726-3099441DF84E}" srcOrd="4" destOrd="0" parTransId="{35F6E3FD-FEBC-47D4-A2A7-1BC7EFC74BDB}" sibTransId="{4EF295C2-317A-4958-8E98-6D6556CA503C}"/>
    <dgm:cxn modelId="{4FF71576-B65B-4BAA-A16D-7B95281F9467}" srcId="{0A59578D-3690-4551-8596-162FDE415AD3}" destId="{88CD8B2C-0775-48DA-AB90-AF0F4847D812}" srcOrd="0" destOrd="0" parTransId="{1DA385EA-AB11-414C-890F-6B5EB0A92C0C}" sibTransId="{E4D5C562-F295-416D-9B69-D8933BC334B7}"/>
    <dgm:cxn modelId="{76205458-AD90-417A-B0B6-FEE646EEF193}" type="presOf" srcId="{3A011398-2B0A-4C65-89A4-34474BA6E421}" destId="{EFD9C4F1-81DC-48F0-AC86-4B9E66752D08}" srcOrd="0" destOrd="0" presId="urn:microsoft.com/office/officeart/2005/8/layout/pList1"/>
    <dgm:cxn modelId="{F8780459-215D-48D1-948B-E7FCC9F35E09}" type="presOf" srcId="{7F1586F8-1095-4927-B53B-D875CE7DCACA}" destId="{C3D2DF3E-3850-40BE-BFFB-5D1DA5EB6320}" srcOrd="0" destOrd="0" presId="urn:microsoft.com/office/officeart/2005/8/layout/pList1"/>
    <dgm:cxn modelId="{BE60237A-3327-4A61-B10A-4F16E3FE83A9}" srcId="{B7898947-E670-44E6-B220-F6FEB73069D8}" destId="{7F1586F8-1095-4927-B53B-D875CE7DCACA}" srcOrd="3" destOrd="0" parTransId="{C4015399-F83A-4A8E-AF54-DC2EB6A6186C}" sibTransId="{3A011398-2B0A-4C65-89A4-34474BA6E421}"/>
    <dgm:cxn modelId="{01B55B7A-8F0B-4F2B-A625-461AE7276776}" type="presOf" srcId="{88CD8B2C-0775-48DA-AB90-AF0F4847D812}" destId="{4C789174-52AB-4BF0-98A9-09AD55A769CF}" srcOrd="0" destOrd="1" presId="urn:microsoft.com/office/officeart/2005/8/layout/pList1"/>
    <dgm:cxn modelId="{585D8782-06A2-4DEA-8933-9D258E4728C5}" type="presOf" srcId="{DD0A6279-BF59-4524-B960-0AE66F69F0CB}" destId="{62A658F8-EC13-4648-9A8F-34497EE51E6F}" srcOrd="0" destOrd="0" presId="urn:microsoft.com/office/officeart/2005/8/layout/pList1"/>
    <dgm:cxn modelId="{63BFD184-C8EF-4422-9EF2-4E3B2D81CF29}" type="presOf" srcId="{5B0B8BF6-9D96-4F3F-9E64-4C3051AA9B4D}" destId="{488E82C1-B5A0-46B9-88CA-E02589CAEEC1}" srcOrd="0" destOrd="0" presId="urn:microsoft.com/office/officeart/2005/8/layout/pList1"/>
    <dgm:cxn modelId="{51E55E90-7992-4007-B470-26D7C8879F18}" type="presOf" srcId="{E8BD7AD3-9CA1-4E73-BC3B-CE71677B72F9}" destId="{F57D173D-9E22-4B05-B505-DB8542ED6CA6}" srcOrd="0" destOrd="0" presId="urn:microsoft.com/office/officeart/2005/8/layout/pList1"/>
    <dgm:cxn modelId="{94AB7290-9FB9-4275-837F-B5F4578F636A}" type="presOf" srcId="{EE0B450F-0EAD-473F-9428-28F275FEFB3A}" destId="{62A658F8-EC13-4648-9A8F-34497EE51E6F}" srcOrd="0" destOrd="1" presId="urn:microsoft.com/office/officeart/2005/8/layout/pList1"/>
    <dgm:cxn modelId="{D61F739A-4489-47C9-84BD-2BEDADD30FE2}" srcId="{B7898947-E670-44E6-B220-F6FEB73069D8}" destId="{C1DCEFFA-D272-4092-AE2A-0CB853F07D1A}" srcOrd="7" destOrd="0" parTransId="{9C29EAD8-49D8-474C-BC6B-223EF367DFFD}" sibTransId="{E7D444CD-11D7-4D0C-A594-5E1309E46A59}"/>
    <dgm:cxn modelId="{45EA65A1-2A95-4BA1-88FC-883B04143B24}" type="presOf" srcId="{4EF295C2-317A-4958-8E98-6D6556CA503C}" destId="{01A9AE67-DD38-473E-96D3-CDAB4DA4AB77}" srcOrd="0" destOrd="0" presId="urn:microsoft.com/office/officeart/2005/8/layout/pList1"/>
    <dgm:cxn modelId="{82A296A6-8AFC-4A90-9C67-A12A5983F24D}" srcId="{7F1586F8-1095-4927-B53B-D875CE7DCACA}" destId="{ED1FA3F5-F839-4647-B8CD-96C226FAC559}" srcOrd="0" destOrd="0" parTransId="{5660F25E-8E96-4DFE-B42D-C37F40236C1D}" sibTransId="{6B043CB9-1C25-42DC-84B6-A52C5FD3ACAC}"/>
    <dgm:cxn modelId="{D902A6A6-0470-4278-A68D-8917DE5CECE8}" type="presOf" srcId="{F1B9403B-744A-4E33-8723-63C56BF546B5}" destId="{488E82C1-B5A0-46B9-88CA-E02589CAEEC1}" srcOrd="0" destOrd="1" presId="urn:microsoft.com/office/officeart/2005/8/layout/pList1"/>
    <dgm:cxn modelId="{B48927B0-A44E-4FCA-98E2-91980CA4A66E}" srcId="{5B0B8BF6-9D96-4F3F-9E64-4C3051AA9B4D}" destId="{F1B9403B-744A-4E33-8723-63C56BF546B5}" srcOrd="0" destOrd="0" parTransId="{705C8F8C-B681-4A53-8813-C4C61E7C9BD2}" sibTransId="{B1B6C1D8-4ED7-4C43-B36A-E8073D4C510D}"/>
    <dgm:cxn modelId="{6F0B6FB0-9974-4398-B724-053CB0F6DCD8}" srcId="{B7898947-E670-44E6-B220-F6FEB73069D8}" destId="{0A59578D-3690-4551-8596-162FDE415AD3}" srcOrd="5" destOrd="0" parTransId="{F37D4B81-94F7-42A1-BA55-149C0084FD86}" sibTransId="{F5957BF3-27F6-4439-9D34-A26D30DF7CF1}"/>
    <dgm:cxn modelId="{E20673BA-B102-4DE6-AC50-D55882659024}" type="presOf" srcId="{7ACEAC62-BE8E-4EB8-AB55-8DE87974EFD3}" destId="{F072FC76-D597-4EE6-B75C-E3673782E0A3}" srcOrd="0" destOrd="1" presId="urn:microsoft.com/office/officeart/2005/8/layout/pList1"/>
    <dgm:cxn modelId="{23E46DD2-202D-4623-8BB3-FE3578DE4A4B}" type="presOf" srcId="{F813D57C-393D-40C6-A767-F16CEEFD8D8E}" destId="{015190CB-585F-43AB-A867-2D8696D531BA}" srcOrd="0" destOrd="0" presId="urn:microsoft.com/office/officeart/2005/8/layout/pList1"/>
    <dgm:cxn modelId="{C021F0D5-CBC1-49B4-ACAC-745AE9C25CB4}" srcId="{206B5A3C-B0F3-44AE-8484-185D633AE78C}" destId="{EF7F8173-6594-4343-8816-D2CB9B25A7E7}" srcOrd="0" destOrd="0" parTransId="{BB5E593D-FED1-4E16-82F9-0609670FE355}" sibTransId="{73170E97-4EB9-4230-9021-320AFFAC62A3}"/>
    <dgm:cxn modelId="{8A7CF6D9-969F-4FD6-8F0A-6F039B663A67}" type="presOf" srcId="{AF596750-C7AC-4DA9-9166-A1BF02503080}" destId="{E57A5E94-18AF-4FD4-A3B3-275453C3685A}" srcOrd="0" destOrd="0" presId="urn:microsoft.com/office/officeart/2005/8/layout/pList1"/>
    <dgm:cxn modelId="{1F92BFDB-938B-452A-8DFD-FB27B90D98FC}" type="presOf" srcId="{ED1FA3F5-F839-4647-B8CD-96C226FAC559}" destId="{C3D2DF3E-3850-40BE-BFFB-5D1DA5EB6320}" srcOrd="0" destOrd="1" presId="urn:microsoft.com/office/officeart/2005/8/layout/pList1"/>
    <dgm:cxn modelId="{3A6C7BDC-3835-432D-BE4B-F49FE27AAA30}" srcId="{B7898947-E670-44E6-B220-F6FEB73069D8}" destId="{DD0A6279-BF59-4524-B960-0AE66F69F0CB}" srcOrd="1" destOrd="0" parTransId="{C64F0F6A-288D-420D-8F49-D163D72FDD43}" sibTransId="{6CA9F0B7-BEEC-40A3-A16C-A90B5A6EE2D3}"/>
    <dgm:cxn modelId="{DBE875E5-470E-4F32-9F57-5F2DE1D0B97C}" srcId="{B7898947-E670-44E6-B220-F6FEB73069D8}" destId="{5B0B8BF6-9D96-4F3F-9E64-4C3051AA9B4D}" srcOrd="0" destOrd="0" parTransId="{1DEB11DE-35FB-451A-B627-2C0B92FDE444}" sibTransId="{AF596750-C7AC-4DA9-9166-A1BF02503080}"/>
    <dgm:cxn modelId="{6AC414F2-3BAC-422D-8180-1676EC7D4912}" type="presOf" srcId="{0A59578D-3690-4551-8596-162FDE415AD3}" destId="{4C789174-52AB-4BF0-98A9-09AD55A769CF}" srcOrd="0" destOrd="0" presId="urn:microsoft.com/office/officeart/2005/8/layout/pList1"/>
    <dgm:cxn modelId="{27591EFA-82FA-4C13-B1F7-7F5307413DC9}" type="presOf" srcId="{206B5A3C-B0F3-44AE-8484-185D633AE78C}" destId="{2F708219-8807-475A-996C-14652E4A1D6D}" srcOrd="0" destOrd="0" presId="urn:microsoft.com/office/officeart/2005/8/layout/pList1"/>
    <dgm:cxn modelId="{EC6A6E7E-C0A6-4D42-83F0-94B25640B1B0}" type="presParOf" srcId="{85DB3994-3889-42E1-A135-F13F1EFCE4AC}" destId="{7104D6BC-D8E0-4DCD-8177-BA448332963E}" srcOrd="0" destOrd="0" presId="urn:microsoft.com/office/officeart/2005/8/layout/pList1"/>
    <dgm:cxn modelId="{EB517FBE-79F1-4F4C-A5B6-DC89F136E5CE}" type="presParOf" srcId="{7104D6BC-D8E0-4DCD-8177-BA448332963E}" destId="{67C57540-2AB5-4914-97B3-8F22FCBB49CB}" srcOrd="0" destOrd="0" presId="urn:microsoft.com/office/officeart/2005/8/layout/pList1"/>
    <dgm:cxn modelId="{71FA5498-1FB3-4183-8C0D-33BFDB84E64D}" type="presParOf" srcId="{7104D6BC-D8E0-4DCD-8177-BA448332963E}" destId="{488E82C1-B5A0-46B9-88CA-E02589CAEEC1}" srcOrd="1" destOrd="0" presId="urn:microsoft.com/office/officeart/2005/8/layout/pList1"/>
    <dgm:cxn modelId="{3A38A594-D2C8-499D-BDD8-5BD1093464A2}" type="presParOf" srcId="{85DB3994-3889-42E1-A135-F13F1EFCE4AC}" destId="{E57A5E94-18AF-4FD4-A3B3-275453C3685A}" srcOrd="1" destOrd="0" presId="urn:microsoft.com/office/officeart/2005/8/layout/pList1"/>
    <dgm:cxn modelId="{C9832773-833E-44F5-AB11-B1359DB85D28}" type="presParOf" srcId="{85DB3994-3889-42E1-A135-F13F1EFCE4AC}" destId="{1C557981-1200-4888-A45E-80C2AC29B47B}" srcOrd="2" destOrd="0" presId="urn:microsoft.com/office/officeart/2005/8/layout/pList1"/>
    <dgm:cxn modelId="{DCCB1B7C-1EE1-4BA1-A59B-451F725376C3}" type="presParOf" srcId="{1C557981-1200-4888-A45E-80C2AC29B47B}" destId="{99898D25-C1C5-4BEF-98A5-CC5DCBE061BF}" srcOrd="0" destOrd="0" presId="urn:microsoft.com/office/officeart/2005/8/layout/pList1"/>
    <dgm:cxn modelId="{F708EF62-D9ED-4B54-97B9-2869B4CF99E8}" type="presParOf" srcId="{1C557981-1200-4888-A45E-80C2AC29B47B}" destId="{62A658F8-EC13-4648-9A8F-34497EE51E6F}" srcOrd="1" destOrd="0" presId="urn:microsoft.com/office/officeart/2005/8/layout/pList1"/>
    <dgm:cxn modelId="{35E77B8B-BAEB-422E-956F-35B821656D02}" type="presParOf" srcId="{85DB3994-3889-42E1-A135-F13F1EFCE4AC}" destId="{98E97B23-5844-4CD6-9F6E-863C51967764}" srcOrd="3" destOrd="0" presId="urn:microsoft.com/office/officeart/2005/8/layout/pList1"/>
    <dgm:cxn modelId="{5B1A6B37-B111-4549-89B4-4D73ADFEBE6A}" type="presParOf" srcId="{85DB3994-3889-42E1-A135-F13F1EFCE4AC}" destId="{86726A5F-7080-423E-8BF5-1867AD335D45}" srcOrd="4" destOrd="0" presId="urn:microsoft.com/office/officeart/2005/8/layout/pList1"/>
    <dgm:cxn modelId="{238D0FDC-AB57-4B4A-B94E-566F90B0CBF1}" type="presParOf" srcId="{86726A5F-7080-423E-8BF5-1867AD335D45}" destId="{7E111DBE-B4D5-4534-81D7-62B398F1C07A}" srcOrd="0" destOrd="0" presId="urn:microsoft.com/office/officeart/2005/8/layout/pList1"/>
    <dgm:cxn modelId="{6B52F80A-62E5-485F-BE88-3A89A10FA4C9}" type="presParOf" srcId="{86726A5F-7080-423E-8BF5-1867AD335D45}" destId="{2F708219-8807-475A-996C-14652E4A1D6D}" srcOrd="1" destOrd="0" presId="urn:microsoft.com/office/officeart/2005/8/layout/pList1"/>
    <dgm:cxn modelId="{E9C084F4-F942-40FD-9EE3-9ED9D5DC1F6D}" type="presParOf" srcId="{85DB3994-3889-42E1-A135-F13F1EFCE4AC}" destId="{F57D173D-9E22-4B05-B505-DB8542ED6CA6}" srcOrd="5" destOrd="0" presId="urn:microsoft.com/office/officeart/2005/8/layout/pList1"/>
    <dgm:cxn modelId="{F2EC86AD-58AD-4E7A-A461-A603A7AD22C3}" type="presParOf" srcId="{85DB3994-3889-42E1-A135-F13F1EFCE4AC}" destId="{EE67B2DD-7FFA-4580-8989-4B09A7683EC7}" srcOrd="6" destOrd="0" presId="urn:microsoft.com/office/officeart/2005/8/layout/pList1"/>
    <dgm:cxn modelId="{2A04672B-4E8A-4584-BA8C-2913B7481B06}" type="presParOf" srcId="{EE67B2DD-7FFA-4580-8989-4B09A7683EC7}" destId="{F321580F-4898-43A3-9E22-E6A884B02C7E}" srcOrd="0" destOrd="0" presId="urn:microsoft.com/office/officeart/2005/8/layout/pList1"/>
    <dgm:cxn modelId="{10273241-6FE1-40B8-9271-D2CA096A3A89}" type="presParOf" srcId="{EE67B2DD-7FFA-4580-8989-4B09A7683EC7}" destId="{C3D2DF3E-3850-40BE-BFFB-5D1DA5EB6320}" srcOrd="1" destOrd="0" presId="urn:microsoft.com/office/officeart/2005/8/layout/pList1"/>
    <dgm:cxn modelId="{2036FEB8-D063-400D-B41D-1034EB5AB7C6}" type="presParOf" srcId="{85DB3994-3889-42E1-A135-F13F1EFCE4AC}" destId="{EFD9C4F1-81DC-48F0-AC86-4B9E66752D08}" srcOrd="7" destOrd="0" presId="urn:microsoft.com/office/officeart/2005/8/layout/pList1"/>
    <dgm:cxn modelId="{98EC2014-08C6-49ED-9D7F-AF0770258533}" type="presParOf" srcId="{85DB3994-3889-42E1-A135-F13F1EFCE4AC}" destId="{C5C5EE45-9BE4-46D2-A5D1-956C744A85B8}" srcOrd="8" destOrd="0" presId="urn:microsoft.com/office/officeart/2005/8/layout/pList1"/>
    <dgm:cxn modelId="{36834FB4-9C9B-4FCA-8CA5-EDA746B4C366}" type="presParOf" srcId="{C5C5EE45-9BE4-46D2-A5D1-956C744A85B8}" destId="{60429980-FEF8-4F22-8CE1-262CBB025247}" srcOrd="0" destOrd="0" presId="urn:microsoft.com/office/officeart/2005/8/layout/pList1"/>
    <dgm:cxn modelId="{56E431E9-4515-40A6-87EF-B5BF4DBE7E63}" type="presParOf" srcId="{C5C5EE45-9BE4-46D2-A5D1-956C744A85B8}" destId="{F072FC76-D597-4EE6-B75C-E3673782E0A3}" srcOrd="1" destOrd="0" presId="urn:microsoft.com/office/officeart/2005/8/layout/pList1"/>
    <dgm:cxn modelId="{0FFD3802-827B-4F23-AE63-FDDE6C698B05}" type="presParOf" srcId="{85DB3994-3889-42E1-A135-F13F1EFCE4AC}" destId="{01A9AE67-DD38-473E-96D3-CDAB4DA4AB77}" srcOrd="9" destOrd="0" presId="urn:microsoft.com/office/officeart/2005/8/layout/pList1"/>
    <dgm:cxn modelId="{9B3D1F12-B798-4D57-B46A-1D1D0807687F}" type="presParOf" srcId="{85DB3994-3889-42E1-A135-F13F1EFCE4AC}" destId="{C4A29B45-71D1-43EA-A25E-E604C38DC369}" srcOrd="10" destOrd="0" presId="urn:microsoft.com/office/officeart/2005/8/layout/pList1"/>
    <dgm:cxn modelId="{6371295F-7AD1-46C7-BCD8-29756A3B4135}" type="presParOf" srcId="{C4A29B45-71D1-43EA-A25E-E604C38DC369}" destId="{20CD9637-0DC7-431D-A5D8-10EC6BF2FDFC}" srcOrd="0" destOrd="0" presId="urn:microsoft.com/office/officeart/2005/8/layout/pList1"/>
    <dgm:cxn modelId="{D6EB7FCC-0C19-461B-B025-44E1620ACD98}" type="presParOf" srcId="{C4A29B45-71D1-43EA-A25E-E604C38DC369}" destId="{4C789174-52AB-4BF0-98A9-09AD55A769CF}" srcOrd="1" destOrd="0" presId="urn:microsoft.com/office/officeart/2005/8/layout/pList1"/>
    <dgm:cxn modelId="{47865BE2-87F7-42D4-A8A4-AD0028E6059E}" type="presParOf" srcId="{85DB3994-3889-42E1-A135-F13F1EFCE4AC}" destId="{F03523F4-3C67-4F8C-AF5D-3108AD22DB78}" srcOrd="11" destOrd="0" presId="urn:microsoft.com/office/officeart/2005/8/layout/pList1"/>
    <dgm:cxn modelId="{F6BE68A3-C561-418B-8905-2912C8987F3E}" type="presParOf" srcId="{85DB3994-3889-42E1-A135-F13F1EFCE4AC}" destId="{02E3F427-0C1A-4F06-BA94-9170B2B25613}" srcOrd="12" destOrd="0" presId="urn:microsoft.com/office/officeart/2005/8/layout/pList1"/>
    <dgm:cxn modelId="{B2FF889E-6153-4808-9346-CF3712DF195E}" type="presParOf" srcId="{02E3F427-0C1A-4F06-BA94-9170B2B25613}" destId="{6B442E70-ACBE-4DBF-8E0C-5DA4706DEC33}" srcOrd="0" destOrd="0" presId="urn:microsoft.com/office/officeart/2005/8/layout/pList1"/>
    <dgm:cxn modelId="{F0E79374-5F1A-41DB-910F-0119209328D1}" type="presParOf" srcId="{02E3F427-0C1A-4F06-BA94-9170B2B25613}" destId="{015190CB-585F-43AB-A867-2D8696D531BA}" srcOrd="1" destOrd="0" presId="urn:microsoft.com/office/officeart/2005/8/layout/pList1"/>
    <dgm:cxn modelId="{FF99F12E-D02D-4B0B-8CDA-782B7587AEE8}" type="presParOf" srcId="{85DB3994-3889-42E1-A135-F13F1EFCE4AC}" destId="{7048F1EE-CB18-4964-83E6-5506BD29F20D}" srcOrd="13" destOrd="0" presId="urn:microsoft.com/office/officeart/2005/8/layout/pList1"/>
    <dgm:cxn modelId="{2740AA97-012B-41AF-B741-3FEA31A7BA4D}" type="presParOf" srcId="{85DB3994-3889-42E1-A135-F13F1EFCE4AC}" destId="{BE8A41A4-5F0C-4952-A2B9-A2864EC9B6CB}" srcOrd="14" destOrd="0" presId="urn:microsoft.com/office/officeart/2005/8/layout/pList1"/>
    <dgm:cxn modelId="{4230F5E1-EC09-4C8C-9816-6B546F00DB69}" type="presParOf" srcId="{BE8A41A4-5F0C-4952-A2B9-A2864EC9B6CB}" destId="{6AAA4291-34BF-4CD3-A0ED-75ED7B4972CB}" srcOrd="0" destOrd="0" presId="urn:microsoft.com/office/officeart/2005/8/layout/pList1"/>
    <dgm:cxn modelId="{55FA702F-FE79-4557-9C2D-DF18A1E05A7B}" type="presParOf" srcId="{BE8A41A4-5F0C-4952-A2B9-A2864EC9B6CB}" destId="{E1EF1B40-16CC-4699-BBD1-533A497AC2F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53D7A-2F9F-4BD5-9706-9135DEC7A4EC}" type="doc">
      <dgm:prSet loTypeId="urn:microsoft.com/office/officeart/2005/8/layout/p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E60FDA-7B71-41DA-8508-17E151D29D51}">
      <dgm:prSet custT="1"/>
      <dgm:spPr/>
      <dgm:t>
        <a:bodyPr/>
        <a:lstStyle/>
        <a:p>
          <a:r>
            <a:rPr lang="en-US" sz="900" b="1" i="0" u="none"/>
            <a:t>Long piping capability</a:t>
          </a:r>
          <a:endParaRPr lang="en-US" sz="900" dirty="0"/>
        </a:p>
      </dgm:t>
    </dgm:pt>
    <dgm:pt modelId="{4BF4D4CB-EF27-4477-9801-FF6B9B8C9414}" type="parTrans" cxnId="{3F29A191-9765-4A0E-A793-3D703F9C6A09}">
      <dgm:prSet/>
      <dgm:spPr/>
      <dgm:t>
        <a:bodyPr/>
        <a:lstStyle/>
        <a:p>
          <a:endParaRPr lang="en-US" sz="2800"/>
        </a:p>
      </dgm:t>
    </dgm:pt>
    <dgm:pt modelId="{D7B4066A-93FC-4B84-9967-9666FF9F28DB}" type="sibTrans" cxnId="{3F29A191-9765-4A0E-A793-3D703F9C6A09}">
      <dgm:prSet/>
      <dgm:spPr/>
      <dgm:t>
        <a:bodyPr/>
        <a:lstStyle/>
        <a:p>
          <a:endParaRPr lang="en-US" sz="2800"/>
        </a:p>
      </dgm:t>
    </dgm:pt>
    <dgm:pt modelId="{5B3E8731-DD46-41AC-94C9-8524D97D9667}">
      <dgm:prSet custT="1"/>
      <dgm:spPr/>
      <dgm:t>
        <a:bodyPr/>
        <a:lstStyle/>
        <a:p>
          <a:pPr rtl="0"/>
          <a:r>
            <a:rPr lang="en-US" sz="900" b="0" i="0" u="none" dirty="0"/>
            <a:t>Benefits for the system design, installation flexibility, as well as the less installation cost</a:t>
          </a:r>
        </a:p>
      </dgm:t>
    </dgm:pt>
    <dgm:pt modelId="{42354803-F090-42CB-9352-147B651B17B6}" type="parTrans" cxnId="{38BA1859-0062-45FC-B846-AB3BC16E10C4}">
      <dgm:prSet/>
      <dgm:spPr/>
      <dgm:t>
        <a:bodyPr/>
        <a:lstStyle/>
        <a:p>
          <a:endParaRPr lang="en-US" sz="2800"/>
        </a:p>
      </dgm:t>
    </dgm:pt>
    <dgm:pt modelId="{A19E1D8A-B75B-4618-99B2-0E2EAFE6D6FC}" type="sibTrans" cxnId="{38BA1859-0062-45FC-B846-AB3BC16E10C4}">
      <dgm:prSet/>
      <dgm:spPr/>
      <dgm:t>
        <a:bodyPr/>
        <a:lstStyle/>
        <a:p>
          <a:endParaRPr lang="en-US" sz="2800"/>
        </a:p>
      </dgm:t>
    </dgm:pt>
    <dgm:pt modelId="{9C63D5C4-565C-48DF-BAAF-BD6AA01E4269}">
      <dgm:prSet custT="1"/>
      <dgm:spPr/>
      <dgm:t>
        <a:bodyPr/>
        <a:lstStyle/>
        <a:p>
          <a:r>
            <a:rPr lang="en-US" sz="900" b="1" i="0" u="none" dirty="0"/>
            <a:t>Auto addressing</a:t>
          </a:r>
          <a:endParaRPr lang="tr-TR" sz="900" b="1" i="0" u="none" dirty="0"/>
        </a:p>
        <a:p>
          <a:r>
            <a:rPr lang="en-US" sz="900" b="0" i="0" u="none" dirty="0"/>
            <a:t>Distributes addresses to indoor units automatically, simplifying the installation</a:t>
          </a:r>
          <a:endParaRPr lang="en-US" sz="900" dirty="0"/>
        </a:p>
      </dgm:t>
    </dgm:pt>
    <dgm:pt modelId="{8DDDF872-0EC6-43AB-8888-9B7186C34D15}" type="parTrans" cxnId="{0B80A89E-8BB4-4D2D-84B4-0CA839FF1EF7}">
      <dgm:prSet/>
      <dgm:spPr/>
      <dgm:t>
        <a:bodyPr/>
        <a:lstStyle/>
        <a:p>
          <a:endParaRPr lang="en-US" sz="2800"/>
        </a:p>
      </dgm:t>
    </dgm:pt>
    <dgm:pt modelId="{A310300F-B337-415A-A666-844CE8A587DC}" type="sibTrans" cxnId="{0B80A89E-8BB4-4D2D-84B4-0CA839FF1EF7}">
      <dgm:prSet/>
      <dgm:spPr/>
      <dgm:t>
        <a:bodyPr/>
        <a:lstStyle/>
        <a:p>
          <a:endParaRPr lang="en-US" sz="2800"/>
        </a:p>
      </dgm:t>
    </dgm:pt>
    <dgm:pt modelId="{24730411-0418-419D-8F47-D497DB72CCCC}">
      <dgm:prSet custT="1"/>
      <dgm:spPr/>
      <dgm:t>
        <a:bodyPr/>
        <a:lstStyle/>
        <a:p>
          <a:r>
            <a:rPr lang="en-US" sz="900" b="1" i="0" u="none" dirty="0"/>
            <a:t>Automatic refrigerant recycling</a:t>
          </a:r>
          <a:endParaRPr lang="en-US" sz="900" dirty="0"/>
        </a:p>
      </dgm:t>
    </dgm:pt>
    <dgm:pt modelId="{08931455-3A32-490A-B826-AC6A6EB954E7}" type="parTrans" cxnId="{2823BF9E-5546-4116-BE50-C000886404F8}">
      <dgm:prSet/>
      <dgm:spPr/>
      <dgm:t>
        <a:bodyPr/>
        <a:lstStyle/>
        <a:p>
          <a:endParaRPr lang="en-US" sz="2800"/>
        </a:p>
      </dgm:t>
    </dgm:pt>
    <dgm:pt modelId="{534B2EA9-708E-46F2-AE9C-B469FCB5B16C}" type="sibTrans" cxnId="{2823BF9E-5546-4116-BE50-C000886404F8}">
      <dgm:prSet/>
      <dgm:spPr/>
      <dgm:t>
        <a:bodyPr/>
        <a:lstStyle/>
        <a:p>
          <a:endParaRPr lang="en-US" sz="2800"/>
        </a:p>
      </dgm:t>
    </dgm:pt>
    <dgm:pt modelId="{15593C5E-15A0-4486-BBD8-078925C1A9CA}">
      <dgm:prSet custT="1"/>
      <dgm:spPr/>
      <dgm:t>
        <a:bodyPr/>
        <a:lstStyle/>
        <a:p>
          <a:pPr rtl="0"/>
          <a:r>
            <a:rPr lang="en-US" sz="900" b="0" i="0" u="none" dirty="0"/>
            <a:t>Refrigerant can </a:t>
          </a:r>
          <a:r>
            <a:rPr lang="tr-TR" sz="900" b="0" i="0" u="none" dirty="0"/>
            <a:t>be </a:t>
          </a:r>
          <a:r>
            <a:rPr lang="en-US" sz="900" b="0" i="0" u="none" dirty="0"/>
            <a:t>recycle</a:t>
          </a:r>
          <a:r>
            <a:rPr lang="tr-TR" sz="900" b="0" i="0" u="none" dirty="0"/>
            <a:t>d</a:t>
          </a:r>
          <a:r>
            <a:rPr lang="en-US" sz="900" b="0" i="0" u="none" dirty="0"/>
            <a:t> to</a:t>
          </a:r>
          <a:r>
            <a:rPr lang="tr-TR" sz="900" b="0" i="0" u="none" dirty="0"/>
            <a:t> </a:t>
          </a:r>
          <a:r>
            <a:rPr lang="tr-TR" sz="900" b="0" i="0" u="none" dirty="0" err="1"/>
            <a:t>outdoor</a:t>
          </a:r>
          <a:r>
            <a:rPr lang="tr-TR" sz="900" b="0" i="0" u="none" dirty="0"/>
            <a:t> </a:t>
          </a:r>
          <a:r>
            <a:rPr lang="tr-TR" sz="900" b="0" i="0" u="none" dirty="0" err="1"/>
            <a:t>unit</a:t>
          </a:r>
          <a:r>
            <a:rPr lang="en-US" sz="900" b="0" i="0" u="none" dirty="0"/>
            <a:t> or </a:t>
          </a:r>
          <a:r>
            <a:rPr lang="tr-TR" sz="900" b="0" i="0" u="none" dirty="0" err="1"/>
            <a:t>indoor</a:t>
          </a:r>
          <a:r>
            <a:rPr lang="tr-TR" sz="900" b="0" i="0" u="none" dirty="0"/>
            <a:t> </a:t>
          </a:r>
          <a:r>
            <a:rPr lang="tr-TR" sz="900" b="0" i="0" u="none" dirty="0" err="1"/>
            <a:t>units</a:t>
          </a:r>
          <a:r>
            <a:rPr lang="en-US" sz="900" b="0" i="0" u="none" dirty="0"/>
            <a:t> making the maintenance easier and more efficient</a:t>
          </a:r>
        </a:p>
      </dgm:t>
    </dgm:pt>
    <dgm:pt modelId="{83FF0AA7-C16A-4B50-B68E-5E114E5B9348}" type="parTrans" cxnId="{09BBF0B7-13D1-4119-90A6-AE14F77828AA}">
      <dgm:prSet/>
      <dgm:spPr/>
      <dgm:t>
        <a:bodyPr/>
        <a:lstStyle/>
        <a:p>
          <a:endParaRPr lang="en-US" sz="2800"/>
        </a:p>
      </dgm:t>
    </dgm:pt>
    <dgm:pt modelId="{185E897D-5C3E-4548-B1F5-AAF85A4A228C}" type="sibTrans" cxnId="{09BBF0B7-13D1-4119-90A6-AE14F77828AA}">
      <dgm:prSet/>
      <dgm:spPr/>
      <dgm:t>
        <a:bodyPr/>
        <a:lstStyle/>
        <a:p>
          <a:endParaRPr lang="en-US" sz="2800"/>
        </a:p>
      </dgm:t>
    </dgm:pt>
    <dgm:pt modelId="{50694FB3-3A7D-478B-BE73-822CF0D2531E}">
      <dgm:prSet custT="1"/>
      <dgm:spPr/>
      <dgm:t>
        <a:bodyPr/>
        <a:lstStyle/>
        <a:p>
          <a:r>
            <a:rPr lang="en-US" sz="900" b="1" i="0" u="none" dirty="0"/>
            <a:t>Digit display</a:t>
          </a:r>
          <a:endParaRPr lang="en-US" sz="900" dirty="0"/>
        </a:p>
      </dgm:t>
    </dgm:pt>
    <dgm:pt modelId="{E6F4A544-3868-49EF-B4B5-35D7CC71618A}" type="parTrans" cxnId="{B4F5E175-A532-42D1-AD09-2B91ACEE6AE1}">
      <dgm:prSet/>
      <dgm:spPr/>
      <dgm:t>
        <a:bodyPr/>
        <a:lstStyle/>
        <a:p>
          <a:endParaRPr lang="en-US" sz="2800"/>
        </a:p>
      </dgm:t>
    </dgm:pt>
    <dgm:pt modelId="{BFB2B6FF-3009-4522-9A38-9BB4CBFDF85E}" type="sibTrans" cxnId="{B4F5E175-A532-42D1-AD09-2B91ACEE6AE1}">
      <dgm:prSet/>
      <dgm:spPr/>
      <dgm:t>
        <a:bodyPr/>
        <a:lstStyle/>
        <a:p>
          <a:endParaRPr lang="en-US" sz="2800"/>
        </a:p>
      </dgm:t>
    </dgm:pt>
    <dgm:pt modelId="{1496AF87-518F-434C-B569-24E6CAE2EA7C}">
      <dgm:prSet custT="1"/>
      <dgm:spPr/>
      <dgm:t>
        <a:bodyPr/>
        <a:lstStyle/>
        <a:p>
          <a:pPr rtl="0"/>
          <a:r>
            <a:rPr lang="en-US" sz="900" b="0" i="0" u="none" dirty="0"/>
            <a:t>4 digit 7-segment display  intuitive for parameter setting, parameter check and error check</a:t>
          </a:r>
        </a:p>
      </dgm:t>
    </dgm:pt>
    <dgm:pt modelId="{7BC0B2C6-0B82-40A0-865B-DE239B6804D1}" type="parTrans" cxnId="{692DC3F0-46EF-44D7-9049-977BE14CD0C8}">
      <dgm:prSet/>
      <dgm:spPr/>
      <dgm:t>
        <a:bodyPr/>
        <a:lstStyle/>
        <a:p>
          <a:endParaRPr lang="en-US" sz="2800"/>
        </a:p>
      </dgm:t>
    </dgm:pt>
    <dgm:pt modelId="{01BDC0A8-FA25-42E3-8055-15C9CA46A5F2}" type="sibTrans" cxnId="{692DC3F0-46EF-44D7-9049-977BE14CD0C8}">
      <dgm:prSet/>
      <dgm:spPr/>
      <dgm:t>
        <a:bodyPr/>
        <a:lstStyle/>
        <a:p>
          <a:endParaRPr lang="en-US" sz="2800"/>
        </a:p>
      </dgm:t>
    </dgm:pt>
    <dgm:pt modelId="{D63D8940-9862-4CEA-B518-63ED9991C30D}">
      <dgm:prSet custT="1"/>
      <dgm:spPr/>
      <dgm:t>
        <a:bodyPr/>
        <a:lstStyle/>
        <a:p>
          <a:r>
            <a:rPr lang="en-US" sz="900" b="1" i="0" u="none" dirty="0"/>
            <a:t>High external static pressure</a:t>
          </a:r>
          <a:endParaRPr lang="en-US" sz="900" dirty="0"/>
        </a:p>
      </dgm:t>
    </dgm:pt>
    <dgm:pt modelId="{00B84617-49B3-4B14-BB45-7B39137280B4}" type="parTrans" cxnId="{49AD355B-AF55-4794-99C4-13F3300B3E54}">
      <dgm:prSet/>
      <dgm:spPr/>
      <dgm:t>
        <a:bodyPr/>
        <a:lstStyle/>
        <a:p>
          <a:endParaRPr lang="en-US" sz="2800"/>
        </a:p>
      </dgm:t>
    </dgm:pt>
    <dgm:pt modelId="{0019959F-AB85-46F2-91E6-984885F85D02}" type="sibTrans" cxnId="{49AD355B-AF55-4794-99C4-13F3300B3E54}">
      <dgm:prSet/>
      <dgm:spPr/>
      <dgm:t>
        <a:bodyPr/>
        <a:lstStyle/>
        <a:p>
          <a:endParaRPr lang="en-US" sz="2800"/>
        </a:p>
      </dgm:t>
    </dgm:pt>
    <dgm:pt modelId="{2257AA10-C01E-4133-8DFA-3AF3D914392F}">
      <dgm:prSet custT="1"/>
      <dgm:spPr/>
      <dgm:t>
        <a:bodyPr/>
        <a:lstStyle/>
        <a:p>
          <a:pPr rtl="0"/>
          <a:r>
            <a:rPr lang="en-US" sz="900" b="0" i="0" u="none" dirty="0"/>
            <a:t>Up to 35Pa ESP </a:t>
          </a:r>
          <a:r>
            <a:rPr lang="tr-TR" sz="900" b="0" i="0" u="none" dirty="0" err="1"/>
            <a:t>setting</a:t>
          </a:r>
          <a:r>
            <a:rPr lang="tr-TR" sz="900" b="0" i="0" u="none" dirty="0"/>
            <a:t> </a:t>
          </a:r>
          <a:r>
            <a:rPr lang="en-US" sz="900" b="0" i="0" u="none" dirty="0"/>
            <a:t>allows easy handling in </a:t>
          </a:r>
          <a:r>
            <a:rPr lang="en-US" sz="900" b="0" i="0" u="none" dirty="0" err="1"/>
            <a:t>vari</a:t>
          </a:r>
          <a:r>
            <a:rPr lang="tr-TR" sz="900" b="0" i="0" u="none" dirty="0" err="1"/>
            <a:t>ous</a:t>
          </a:r>
          <a:r>
            <a:rPr lang="tr-TR" sz="900" b="0" i="0" u="none" dirty="0"/>
            <a:t> </a:t>
          </a:r>
          <a:r>
            <a:rPr lang="en-US" sz="900" b="0" i="0" u="none" dirty="0"/>
            <a:t>installation</a:t>
          </a:r>
          <a:r>
            <a:rPr lang="tr-TR" sz="900" b="0" i="0" u="none" dirty="0"/>
            <a:t>s</a:t>
          </a:r>
          <a:r>
            <a:rPr lang="en-US" sz="900" b="0" i="0" u="none" dirty="0"/>
            <a:t> </a:t>
          </a:r>
          <a:r>
            <a:rPr lang="tr-TR" sz="900" b="0" i="0" u="none" dirty="0" err="1"/>
            <a:t>conditions</a:t>
          </a:r>
          <a:endParaRPr lang="en-US" sz="900" b="0" i="0" u="none" dirty="0"/>
        </a:p>
      </dgm:t>
    </dgm:pt>
    <dgm:pt modelId="{52943E34-91A1-4C96-897A-E3C13B4D60AD}" type="parTrans" cxnId="{BB597A0F-655A-42B4-A24B-7BA63F9A36B8}">
      <dgm:prSet/>
      <dgm:spPr/>
      <dgm:t>
        <a:bodyPr/>
        <a:lstStyle/>
        <a:p>
          <a:endParaRPr lang="en-US" sz="2800"/>
        </a:p>
      </dgm:t>
    </dgm:pt>
    <dgm:pt modelId="{C1AC3247-D053-48E8-89FE-B24597738153}" type="sibTrans" cxnId="{BB597A0F-655A-42B4-A24B-7BA63F9A36B8}">
      <dgm:prSet/>
      <dgm:spPr/>
      <dgm:t>
        <a:bodyPr/>
        <a:lstStyle/>
        <a:p>
          <a:endParaRPr lang="en-US" sz="2800"/>
        </a:p>
      </dgm:t>
    </dgm:pt>
    <dgm:pt modelId="{D82A6E5E-C92A-4F40-A9F5-B5D09BD4F78D}">
      <dgm:prSet custT="1"/>
      <dgm:spPr/>
      <dgm:t>
        <a:bodyPr/>
        <a:lstStyle/>
        <a:p>
          <a:r>
            <a:rPr lang="en-US" sz="900" b="1" i="0" u="none" dirty="0"/>
            <a:t>Arbitrary topology of communication wire</a:t>
          </a:r>
          <a:endParaRPr lang="en-US" sz="900" dirty="0"/>
        </a:p>
      </dgm:t>
    </dgm:pt>
    <dgm:pt modelId="{F19AC6D6-F9D9-47BA-A944-B8C78733373D}" type="parTrans" cxnId="{C5AC5DF9-F089-496B-B605-CB1CF88B2DA5}">
      <dgm:prSet/>
      <dgm:spPr/>
      <dgm:t>
        <a:bodyPr/>
        <a:lstStyle/>
        <a:p>
          <a:endParaRPr lang="en-US" sz="2800"/>
        </a:p>
      </dgm:t>
    </dgm:pt>
    <dgm:pt modelId="{A1F64921-C382-45A6-B8CC-13F2C2D65B2D}" type="sibTrans" cxnId="{C5AC5DF9-F089-496B-B605-CB1CF88B2DA5}">
      <dgm:prSet/>
      <dgm:spPr/>
      <dgm:t>
        <a:bodyPr/>
        <a:lstStyle/>
        <a:p>
          <a:endParaRPr lang="en-US" sz="2800"/>
        </a:p>
      </dgm:t>
    </dgm:pt>
    <dgm:pt modelId="{02F18ABC-71BF-4326-A59A-A9BECA02C637}">
      <dgm:prSet custT="1"/>
      <dgm:spPr/>
      <dgm:t>
        <a:bodyPr/>
        <a:lstStyle/>
        <a:p>
          <a:pPr rtl="0"/>
          <a:r>
            <a:rPr lang="en-US" sz="900" b="0" i="0" u="none"/>
            <a:t>Supports any communication topology, greatly simplifies installation and reduces installation cost</a:t>
          </a:r>
        </a:p>
      </dgm:t>
    </dgm:pt>
    <dgm:pt modelId="{BA8CE89C-79CE-4F72-94DE-E8FF576EB3E5}" type="parTrans" cxnId="{04D58727-5BDB-4074-A55D-1AFCE73E5F48}">
      <dgm:prSet/>
      <dgm:spPr/>
      <dgm:t>
        <a:bodyPr/>
        <a:lstStyle/>
        <a:p>
          <a:endParaRPr lang="en-US" sz="2800"/>
        </a:p>
      </dgm:t>
    </dgm:pt>
    <dgm:pt modelId="{DA8E89E4-7E84-42A6-91FE-5B927B782E06}" type="sibTrans" cxnId="{04D58727-5BDB-4074-A55D-1AFCE73E5F48}">
      <dgm:prSet/>
      <dgm:spPr/>
      <dgm:t>
        <a:bodyPr/>
        <a:lstStyle/>
        <a:p>
          <a:endParaRPr lang="en-US" sz="2800"/>
        </a:p>
      </dgm:t>
    </dgm:pt>
    <dgm:pt modelId="{25CEF7B3-4778-40BA-9103-35D3E83CF402}">
      <dgm:prSet custT="1"/>
      <dgm:spPr/>
      <dgm:t>
        <a:bodyPr/>
        <a:lstStyle/>
        <a:p>
          <a:r>
            <a:rPr lang="en-US" sz="900" b="1" i="0" u="none" dirty="0"/>
            <a:t>2-core non-polarity communication wiring</a:t>
          </a:r>
          <a:endParaRPr lang="en-US" sz="900" dirty="0"/>
        </a:p>
      </dgm:t>
    </dgm:pt>
    <dgm:pt modelId="{B18CA722-CB01-465B-8860-231E94D89676}" type="parTrans" cxnId="{28FCE8D7-F502-462F-A42F-1DDE8A2E9538}">
      <dgm:prSet/>
      <dgm:spPr/>
      <dgm:t>
        <a:bodyPr/>
        <a:lstStyle/>
        <a:p>
          <a:endParaRPr lang="en-US" sz="2800"/>
        </a:p>
      </dgm:t>
    </dgm:pt>
    <dgm:pt modelId="{4312DED8-0610-4158-846B-10FD9CDD563C}" type="sibTrans" cxnId="{28FCE8D7-F502-462F-A42F-1DDE8A2E9538}">
      <dgm:prSet/>
      <dgm:spPr/>
      <dgm:t>
        <a:bodyPr/>
        <a:lstStyle/>
        <a:p>
          <a:endParaRPr lang="en-US" sz="2800"/>
        </a:p>
      </dgm:t>
    </dgm:pt>
    <dgm:pt modelId="{9B6837C2-E084-497E-85BA-3BAD1E717C29}">
      <dgm:prSet custT="1"/>
      <dgm:spPr/>
      <dgm:t>
        <a:bodyPr/>
        <a:lstStyle/>
        <a:p>
          <a:pPr rtl="0"/>
          <a:r>
            <a:rPr lang="en-US" sz="900" b="0" i="0" u="none"/>
            <a:t>Simplifies installation and reduces wiring failures</a:t>
          </a:r>
        </a:p>
      </dgm:t>
    </dgm:pt>
    <dgm:pt modelId="{0AE26573-2BAE-4442-875B-BFDAD40F0D7E}" type="parTrans" cxnId="{86DE395E-81DA-4E3B-A585-C4738AB1C3B2}">
      <dgm:prSet/>
      <dgm:spPr/>
      <dgm:t>
        <a:bodyPr/>
        <a:lstStyle/>
        <a:p>
          <a:endParaRPr lang="en-US" sz="2800"/>
        </a:p>
      </dgm:t>
    </dgm:pt>
    <dgm:pt modelId="{8376031C-A205-4C05-884E-9CBF08C1A72C}" type="sibTrans" cxnId="{86DE395E-81DA-4E3B-A585-C4738AB1C3B2}">
      <dgm:prSet/>
      <dgm:spPr/>
      <dgm:t>
        <a:bodyPr/>
        <a:lstStyle/>
        <a:p>
          <a:endParaRPr lang="en-US" sz="2800"/>
        </a:p>
      </dgm:t>
    </dgm:pt>
    <dgm:pt modelId="{B6EBE161-8D61-4D39-ABA7-505CCE84E3A3}">
      <dgm:prSet custT="1"/>
      <dgm:spPr/>
      <dgm:t>
        <a:bodyPr/>
        <a:lstStyle/>
        <a:p>
          <a:r>
            <a:rPr lang="en-US" sz="900" b="1" i="0" u="none" dirty="0"/>
            <a:t>Long communication wiring</a:t>
          </a:r>
          <a:endParaRPr lang="en-US" sz="900" dirty="0"/>
        </a:p>
      </dgm:t>
    </dgm:pt>
    <dgm:pt modelId="{004102EF-153E-4D5B-A342-EA23B6867298}" type="parTrans" cxnId="{D3E51867-88DE-47D1-9781-5246FF8A1FB9}">
      <dgm:prSet/>
      <dgm:spPr/>
      <dgm:t>
        <a:bodyPr/>
        <a:lstStyle/>
        <a:p>
          <a:endParaRPr lang="en-US" sz="2800"/>
        </a:p>
      </dgm:t>
    </dgm:pt>
    <dgm:pt modelId="{D86B4E9A-B9FA-4FE6-BFDF-23644D524D3C}" type="sibTrans" cxnId="{D3E51867-88DE-47D1-9781-5246FF8A1FB9}">
      <dgm:prSet/>
      <dgm:spPr/>
      <dgm:t>
        <a:bodyPr/>
        <a:lstStyle/>
        <a:p>
          <a:endParaRPr lang="en-US" sz="2800"/>
        </a:p>
      </dgm:t>
    </dgm:pt>
    <dgm:pt modelId="{C2990DC5-2E64-4A6B-ADF5-87A45755A847}">
      <dgm:prSet custT="1"/>
      <dgm:spPr/>
      <dgm:t>
        <a:bodyPr/>
        <a:lstStyle/>
        <a:p>
          <a:pPr rtl="0"/>
          <a:r>
            <a:rPr lang="en-US" sz="900" b="0" i="0" u="none" dirty="0"/>
            <a:t>Communication wiring up to 2000m makes installation more flexible</a:t>
          </a:r>
        </a:p>
      </dgm:t>
    </dgm:pt>
    <dgm:pt modelId="{B94AD818-EB28-4E16-9012-5356A746CD1D}" type="parTrans" cxnId="{2DB72542-C558-4150-A721-51C8A9878066}">
      <dgm:prSet/>
      <dgm:spPr/>
      <dgm:t>
        <a:bodyPr/>
        <a:lstStyle/>
        <a:p>
          <a:endParaRPr lang="en-US" sz="2800"/>
        </a:p>
      </dgm:t>
    </dgm:pt>
    <dgm:pt modelId="{39212003-17AD-46F3-8B7D-9D0FEA2D253E}" type="sibTrans" cxnId="{2DB72542-C558-4150-A721-51C8A9878066}">
      <dgm:prSet/>
      <dgm:spPr/>
      <dgm:t>
        <a:bodyPr/>
        <a:lstStyle/>
        <a:p>
          <a:endParaRPr lang="en-US" sz="2800"/>
        </a:p>
      </dgm:t>
    </dgm:pt>
    <dgm:pt modelId="{7BF98492-1A95-4294-A2D7-0E7E715E860F}">
      <dgm:prSet custT="1"/>
      <dgm:spPr/>
      <dgm:t>
        <a:bodyPr/>
        <a:lstStyle/>
        <a:p>
          <a:r>
            <a:rPr lang="en-US" sz="900" b="1" i="0" u="none" dirty="0"/>
            <a:t>Wide combination ratio</a:t>
          </a:r>
          <a:endParaRPr lang="en-US" sz="900" dirty="0"/>
        </a:p>
      </dgm:t>
    </dgm:pt>
    <dgm:pt modelId="{6D712117-A5BF-4E1B-86C1-967E9E37F4AD}" type="parTrans" cxnId="{E5A0118D-3217-4F98-9DA7-9AF8BC0BF2BF}">
      <dgm:prSet/>
      <dgm:spPr/>
      <dgm:t>
        <a:bodyPr/>
        <a:lstStyle/>
        <a:p>
          <a:endParaRPr lang="en-US" sz="2800"/>
        </a:p>
      </dgm:t>
    </dgm:pt>
    <dgm:pt modelId="{49345793-573B-45DF-9303-79511B5BFCAE}" type="sibTrans" cxnId="{E5A0118D-3217-4F98-9DA7-9AF8BC0BF2BF}">
      <dgm:prSet/>
      <dgm:spPr/>
      <dgm:t>
        <a:bodyPr/>
        <a:lstStyle/>
        <a:p>
          <a:endParaRPr lang="en-US" sz="2800"/>
        </a:p>
      </dgm:t>
    </dgm:pt>
    <dgm:pt modelId="{7AECD6C5-FE25-42B2-8D93-D214ACB30FC5}">
      <dgm:prSet custT="1"/>
      <dgm:spPr/>
      <dgm:t>
        <a:bodyPr/>
        <a:lstStyle/>
        <a:p>
          <a:pPr rtl="0"/>
          <a:r>
            <a:rPr lang="en-US" sz="900" b="0" i="0" u="none" dirty="0"/>
            <a:t>Combination ratio can be extended to 50%-160% which meet</a:t>
          </a:r>
          <a:r>
            <a:rPr lang="tr-TR" sz="900" b="0" i="0" u="none" dirty="0"/>
            <a:t>s </a:t>
          </a:r>
          <a:r>
            <a:rPr lang="en-US" sz="900" b="0" i="0" u="none" dirty="0"/>
            <a:t>different project requirements</a:t>
          </a:r>
        </a:p>
      </dgm:t>
    </dgm:pt>
    <dgm:pt modelId="{7EE37051-AD02-422D-95EF-C9B6024BEE9E}" type="parTrans" cxnId="{EDAD5C9B-0F85-4E77-AA7E-8781740B3E09}">
      <dgm:prSet/>
      <dgm:spPr/>
      <dgm:t>
        <a:bodyPr/>
        <a:lstStyle/>
        <a:p>
          <a:endParaRPr lang="en-US" sz="2800"/>
        </a:p>
      </dgm:t>
    </dgm:pt>
    <dgm:pt modelId="{70818A3F-DC81-49F5-A100-9E4ECE728E79}" type="sibTrans" cxnId="{EDAD5C9B-0F85-4E77-AA7E-8781740B3E09}">
      <dgm:prSet/>
      <dgm:spPr/>
      <dgm:t>
        <a:bodyPr/>
        <a:lstStyle/>
        <a:p>
          <a:endParaRPr lang="en-US" sz="2800"/>
        </a:p>
      </dgm:t>
    </dgm:pt>
    <dgm:pt modelId="{3036E0C9-8BA7-4FC2-AE66-5B6BD46A2B55}">
      <dgm:prSet custT="1"/>
      <dgm:spPr/>
      <dgm:t>
        <a:bodyPr/>
        <a:lstStyle/>
        <a:p>
          <a:r>
            <a:rPr lang="tr-TR" sz="900" b="1" i="0" u="none" dirty="0"/>
            <a:t>Manual</a:t>
          </a:r>
          <a:r>
            <a:rPr lang="tr-TR" sz="900" b="1" i="0" u="none" baseline="0" dirty="0"/>
            <a:t> </a:t>
          </a:r>
          <a:r>
            <a:rPr lang="tr-TR" sz="900" b="1" i="0" u="none" baseline="0" dirty="0" err="1"/>
            <a:t>defrosting</a:t>
          </a:r>
          <a:r>
            <a:rPr lang="tr-TR" sz="900" b="1" i="0" u="none" baseline="0" dirty="0"/>
            <a:t> </a:t>
          </a:r>
          <a:r>
            <a:rPr lang="tr-TR" sz="900" b="1" i="0" u="none" baseline="0" dirty="0" err="1"/>
            <a:t>and</a:t>
          </a:r>
          <a:r>
            <a:rPr lang="tr-TR" sz="900" b="1" i="0" u="none" baseline="0" dirty="0"/>
            <a:t> </a:t>
          </a:r>
          <a:r>
            <a:rPr lang="tr-TR" sz="900" b="1" i="0" u="none" baseline="0" dirty="0" err="1"/>
            <a:t>oil</a:t>
          </a:r>
          <a:r>
            <a:rPr lang="tr-TR" sz="900" b="1" i="0" u="none" baseline="0" dirty="0"/>
            <a:t> </a:t>
          </a:r>
          <a:r>
            <a:rPr lang="tr-TR" sz="900" b="1" i="0" u="none" baseline="0" dirty="0" err="1"/>
            <a:t>return</a:t>
          </a:r>
          <a:endParaRPr lang="en-US" sz="900" dirty="0"/>
        </a:p>
      </dgm:t>
    </dgm:pt>
    <dgm:pt modelId="{8695FFBB-7604-4F15-92A9-05287FFC124A}" type="parTrans" cxnId="{14BCE8B5-6B3E-4ACF-85A4-5904944A400D}">
      <dgm:prSet/>
      <dgm:spPr/>
      <dgm:t>
        <a:bodyPr/>
        <a:lstStyle/>
        <a:p>
          <a:endParaRPr lang="en-US" sz="2800"/>
        </a:p>
      </dgm:t>
    </dgm:pt>
    <dgm:pt modelId="{E7249E42-6D37-4612-A5B1-A1FE07845BC9}" type="sibTrans" cxnId="{14BCE8B5-6B3E-4ACF-85A4-5904944A400D}">
      <dgm:prSet/>
      <dgm:spPr/>
      <dgm:t>
        <a:bodyPr/>
        <a:lstStyle/>
        <a:p>
          <a:endParaRPr lang="en-US" sz="2800"/>
        </a:p>
      </dgm:t>
    </dgm:pt>
    <dgm:pt modelId="{B10D7D2B-64B8-488B-BE26-81D0E2DD7475}">
      <dgm:prSet custT="1"/>
      <dgm:spPr/>
      <dgm:t>
        <a:bodyPr/>
        <a:lstStyle/>
        <a:p>
          <a:pPr rtl="0"/>
          <a:r>
            <a:rPr lang="en-US" sz="900" b="0" i="0" u="none" dirty="0"/>
            <a:t>Improves maintenance efficiency</a:t>
          </a:r>
          <a:r>
            <a:rPr lang="tr-TR" sz="900" b="0" i="0" u="none" dirty="0"/>
            <a:t> </a:t>
          </a:r>
          <a:r>
            <a:rPr lang="tr-TR" sz="900" b="0" i="0" u="none" dirty="0" err="1"/>
            <a:t>and</a:t>
          </a:r>
          <a:r>
            <a:rPr lang="tr-TR" sz="900" b="0" i="0" u="none" dirty="0"/>
            <a:t> </a:t>
          </a:r>
          <a:r>
            <a:rPr lang="tr-TR" sz="900" b="0" i="0" u="none" dirty="0" err="1"/>
            <a:t>reduce</a:t>
          </a:r>
          <a:r>
            <a:rPr lang="tr-TR" sz="900" b="0" i="0" u="none" dirty="0"/>
            <a:t> service time</a:t>
          </a:r>
          <a:endParaRPr lang="en-US" sz="900" b="0" i="0" u="none" dirty="0"/>
        </a:p>
      </dgm:t>
    </dgm:pt>
    <dgm:pt modelId="{9C8888F3-10D9-40D5-8CF5-22F7880A934D}" type="parTrans" cxnId="{E1F61D0B-1B3D-4282-8694-EF328C160360}">
      <dgm:prSet/>
      <dgm:spPr/>
      <dgm:t>
        <a:bodyPr/>
        <a:lstStyle/>
        <a:p>
          <a:endParaRPr lang="en-US" sz="2800"/>
        </a:p>
      </dgm:t>
    </dgm:pt>
    <dgm:pt modelId="{20144D01-37E4-4D5E-9AC9-044574BC5985}" type="sibTrans" cxnId="{E1F61D0B-1B3D-4282-8694-EF328C160360}">
      <dgm:prSet/>
      <dgm:spPr/>
      <dgm:t>
        <a:bodyPr/>
        <a:lstStyle/>
        <a:p>
          <a:endParaRPr lang="en-US" sz="2800"/>
        </a:p>
      </dgm:t>
    </dgm:pt>
    <dgm:pt modelId="{533A43D9-2395-43F9-AF51-252C7FE3755C}" type="pres">
      <dgm:prSet presAssocID="{16453D7A-2F9F-4BD5-9706-9135DEC7A4EC}" presName="Name0" presStyleCnt="0">
        <dgm:presLayoutVars>
          <dgm:dir/>
          <dgm:resizeHandles val="exact"/>
        </dgm:presLayoutVars>
      </dgm:prSet>
      <dgm:spPr/>
    </dgm:pt>
    <dgm:pt modelId="{B17F2612-C28C-4A1F-A278-1C065CE20B61}" type="pres">
      <dgm:prSet presAssocID="{33E60FDA-7B71-41DA-8508-17E151D29D51}" presName="compNode" presStyleCnt="0"/>
      <dgm:spPr/>
    </dgm:pt>
    <dgm:pt modelId="{822D0674-E1FF-4403-AF24-43132BD693BF}" type="pres">
      <dgm:prSet presAssocID="{33E60FDA-7B71-41DA-8508-17E151D29D51}" presName="pictRect" presStyleLbl="node1" presStyleIdx="0" presStyleCnt="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kyscrapers shown from view looking up"/>
        </a:ext>
      </dgm:extLst>
    </dgm:pt>
    <dgm:pt modelId="{4371CD30-1D44-49F9-BEE3-8098F2AF7234}" type="pres">
      <dgm:prSet presAssocID="{33E60FDA-7B71-41DA-8508-17E151D29D51}" presName="textRect" presStyleLbl="revTx" presStyleIdx="0" presStyleCnt="10">
        <dgm:presLayoutVars>
          <dgm:bulletEnabled val="1"/>
        </dgm:presLayoutVars>
      </dgm:prSet>
      <dgm:spPr/>
    </dgm:pt>
    <dgm:pt modelId="{FDED7432-34C9-4167-9F8C-21A870776A34}" type="pres">
      <dgm:prSet presAssocID="{D7B4066A-93FC-4B84-9967-9666FF9F28DB}" presName="sibTrans" presStyleLbl="sibTrans2D1" presStyleIdx="0" presStyleCnt="0"/>
      <dgm:spPr/>
    </dgm:pt>
    <dgm:pt modelId="{F98C33F3-FEF3-4A87-B894-D85F7FF5A6F1}" type="pres">
      <dgm:prSet presAssocID="{9C63D5C4-565C-48DF-BAAF-BD6AA01E4269}" presName="compNode" presStyleCnt="0"/>
      <dgm:spPr/>
    </dgm:pt>
    <dgm:pt modelId="{F0D615E2-75B2-4C3A-88F1-AE448BD8C159}" type="pres">
      <dgm:prSet presAssocID="{9C63D5C4-565C-48DF-BAAF-BD6AA01E4269}" presName="pictRect" presStyleLbl="node1" presStyleIdx="1" presStyleCnt="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</dgm:spPr>
    </dgm:pt>
    <dgm:pt modelId="{AD67E6E9-F477-49F6-A17C-DB663470C59E}" type="pres">
      <dgm:prSet presAssocID="{9C63D5C4-565C-48DF-BAAF-BD6AA01E4269}" presName="textRect" presStyleLbl="revTx" presStyleIdx="1" presStyleCnt="10" custScaleX="118013">
        <dgm:presLayoutVars>
          <dgm:bulletEnabled val="1"/>
        </dgm:presLayoutVars>
      </dgm:prSet>
      <dgm:spPr/>
    </dgm:pt>
    <dgm:pt modelId="{CE6BAEB9-8877-4179-8476-D6B769CFA965}" type="pres">
      <dgm:prSet presAssocID="{A310300F-B337-415A-A666-844CE8A587DC}" presName="sibTrans" presStyleLbl="sibTrans2D1" presStyleIdx="0" presStyleCnt="0"/>
      <dgm:spPr/>
    </dgm:pt>
    <dgm:pt modelId="{974B82B8-4734-4BB4-9E96-6D2CD7083821}" type="pres">
      <dgm:prSet presAssocID="{24730411-0418-419D-8F47-D497DB72CCCC}" presName="compNode" presStyleCnt="0"/>
      <dgm:spPr/>
    </dgm:pt>
    <dgm:pt modelId="{4397FE55-7160-4595-80D4-B820DEC41EA0}" type="pres">
      <dgm:prSet presAssocID="{24730411-0418-419D-8F47-D497DB72CCCC}" presName="pictRect" presStyleLbl="node1" presStyleIdx="2" presStyleCnt="10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</dgm:spPr>
    </dgm:pt>
    <dgm:pt modelId="{A14A750A-14AB-445A-B666-98E21951B410}" type="pres">
      <dgm:prSet presAssocID="{24730411-0418-419D-8F47-D497DB72CCCC}" presName="textRect" presStyleLbl="revTx" presStyleIdx="2" presStyleCnt="10" custScaleX="138534">
        <dgm:presLayoutVars>
          <dgm:bulletEnabled val="1"/>
        </dgm:presLayoutVars>
      </dgm:prSet>
      <dgm:spPr/>
    </dgm:pt>
    <dgm:pt modelId="{86D8832D-A6BD-4AD2-A5D9-26FBD9A5D8CB}" type="pres">
      <dgm:prSet presAssocID="{534B2EA9-708E-46F2-AE9C-B469FCB5B16C}" presName="sibTrans" presStyleLbl="sibTrans2D1" presStyleIdx="0" presStyleCnt="0"/>
      <dgm:spPr/>
    </dgm:pt>
    <dgm:pt modelId="{7106BCFE-4A22-4CAB-8F69-F775411FBDF7}" type="pres">
      <dgm:prSet presAssocID="{50694FB3-3A7D-478B-BE73-822CF0D2531E}" presName="compNode" presStyleCnt="0"/>
      <dgm:spPr/>
    </dgm:pt>
    <dgm:pt modelId="{70DA5414-46F1-4109-96F8-B52D0CF8D56F}" type="pres">
      <dgm:prSet presAssocID="{50694FB3-3A7D-478B-BE73-822CF0D2531E}" presName="pictRect" presStyleLbl="node1" presStyleIdx="3" presStyleCnt="10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a:blipFill>
      </dgm:spPr>
    </dgm:pt>
    <dgm:pt modelId="{2E82CFD7-BDF4-4895-ADCD-810B7AC41DBC}" type="pres">
      <dgm:prSet presAssocID="{50694FB3-3A7D-478B-BE73-822CF0D2531E}" presName="textRect" presStyleLbl="revTx" presStyleIdx="3" presStyleCnt="10" custScaleX="112264">
        <dgm:presLayoutVars>
          <dgm:bulletEnabled val="1"/>
        </dgm:presLayoutVars>
      </dgm:prSet>
      <dgm:spPr/>
    </dgm:pt>
    <dgm:pt modelId="{E01C261B-B9AA-42BA-9F1E-1AE766079D28}" type="pres">
      <dgm:prSet presAssocID="{BFB2B6FF-3009-4522-9A38-9BB4CBFDF85E}" presName="sibTrans" presStyleLbl="sibTrans2D1" presStyleIdx="0" presStyleCnt="0"/>
      <dgm:spPr/>
    </dgm:pt>
    <dgm:pt modelId="{FE83AB28-9B09-4423-81FC-DC8BE2254F10}" type="pres">
      <dgm:prSet presAssocID="{D63D8940-9862-4CEA-B518-63ED9991C30D}" presName="compNode" presStyleCnt="0"/>
      <dgm:spPr/>
    </dgm:pt>
    <dgm:pt modelId="{166E11A9-6727-442E-BC35-4C6EDC35D10F}" type="pres">
      <dgm:prSet presAssocID="{D63D8940-9862-4CEA-B518-63ED9991C30D}" presName="pictRect" presStyleLbl="node1" presStyleIdx="4" presStyleCnt="1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93D3331-BEDF-475D-A22A-35545E315333}" type="pres">
      <dgm:prSet presAssocID="{D63D8940-9862-4CEA-B518-63ED9991C30D}" presName="textRect" presStyleLbl="revTx" presStyleIdx="4" presStyleCnt="10" custScaleX="117397">
        <dgm:presLayoutVars>
          <dgm:bulletEnabled val="1"/>
        </dgm:presLayoutVars>
      </dgm:prSet>
      <dgm:spPr/>
    </dgm:pt>
    <dgm:pt modelId="{4EC7F8E0-D658-4272-8BF1-F3DA360A71B4}" type="pres">
      <dgm:prSet presAssocID="{0019959F-AB85-46F2-91E6-984885F85D02}" presName="sibTrans" presStyleLbl="sibTrans2D1" presStyleIdx="0" presStyleCnt="0"/>
      <dgm:spPr/>
    </dgm:pt>
    <dgm:pt modelId="{0C99FD37-2555-4CFE-88B1-48C4EAD591A1}" type="pres">
      <dgm:prSet presAssocID="{D82A6E5E-C92A-4F40-A9F5-B5D09BD4F78D}" presName="compNode" presStyleCnt="0"/>
      <dgm:spPr/>
    </dgm:pt>
    <dgm:pt modelId="{2BBF8C2A-72CE-454B-8213-DFC22F631EE7}" type="pres">
      <dgm:prSet presAssocID="{D82A6E5E-C92A-4F40-A9F5-B5D09BD4F78D}" presName="pictRect" presStyleLbl="node1" presStyleIdx="5" presStyleCnt="1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065560E-63C6-45B5-842F-7162B27F4421}" type="pres">
      <dgm:prSet presAssocID="{D82A6E5E-C92A-4F40-A9F5-B5D09BD4F78D}" presName="textRect" presStyleLbl="revTx" presStyleIdx="5" presStyleCnt="10">
        <dgm:presLayoutVars>
          <dgm:bulletEnabled val="1"/>
        </dgm:presLayoutVars>
      </dgm:prSet>
      <dgm:spPr/>
    </dgm:pt>
    <dgm:pt modelId="{CF1150D3-F227-4EE4-95FD-129DC5BD1BE0}" type="pres">
      <dgm:prSet presAssocID="{A1F64921-C382-45A6-B8CC-13F2C2D65B2D}" presName="sibTrans" presStyleLbl="sibTrans2D1" presStyleIdx="0" presStyleCnt="0"/>
      <dgm:spPr/>
    </dgm:pt>
    <dgm:pt modelId="{BC64270B-C806-4B6F-9BFD-633931A4B306}" type="pres">
      <dgm:prSet presAssocID="{25CEF7B3-4778-40BA-9103-35D3E83CF402}" presName="compNode" presStyleCnt="0"/>
      <dgm:spPr/>
    </dgm:pt>
    <dgm:pt modelId="{74676BC2-1842-4826-9C13-3E684ADF732A}" type="pres">
      <dgm:prSet presAssocID="{25CEF7B3-4778-40BA-9103-35D3E83CF402}" presName="pictRect" presStyleLbl="node1" presStyleIdx="6" presStyleCnt="10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809696A-6451-4C54-B9E7-772D98741264}" type="pres">
      <dgm:prSet presAssocID="{25CEF7B3-4778-40BA-9103-35D3E83CF402}" presName="textRect" presStyleLbl="revTx" presStyleIdx="6" presStyleCnt="10">
        <dgm:presLayoutVars>
          <dgm:bulletEnabled val="1"/>
        </dgm:presLayoutVars>
      </dgm:prSet>
      <dgm:spPr/>
    </dgm:pt>
    <dgm:pt modelId="{7359F2D7-1118-4002-8F63-CCD3FDB7C148}" type="pres">
      <dgm:prSet presAssocID="{4312DED8-0610-4158-846B-10FD9CDD563C}" presName="sibTrans" presStyleLbl="sibTrans2D1" presStyleIdx="0" presStyleCnt="0"/>
      <dgm:spPr/>
    </dgm:pt>
    <dgm:pt modelId="{C040F1E4-3134-49BB-9826-9CEAEC6BA47A}" type="pres">
      <dgm:prSet presAssocID="{B6EBE161-8D61-4D39-ABA7-505CCE84E3A3}" presName="compNode" presStyleCnt="0"/>
      <dgm:spPr/>
    </dgm:pt>
    <dgm:pt modelId="{8662DC21-CBAF-4462-B90B-F719B1FE3B26}" type="pres">
      <dgm:prSet presAssocID="{B6EBE161-8D61-4D39-ABA7-505CCE84E3A3}" presName="pictRect" presStyleLbl="node1" presStyleIdx="7" presStyleCnt="10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trails of traffic at night"/>
        </a:ext>
      </dgm:extLst>
    </dgm:pt>
    <dgm:pt modelId="{9C43DD87-A673-499E-ACA7-5F5CDA1308D3}" type="pres">
      <dgm:prSet presAssocID="{B6EBE161-8D61-4D39-ABA7-505CCE84E3A3}" presName="textRect" presStyleLbl="revTx" presStyleIdx="7" presStyleCnt="10">
        <dgm:presLayoutVars>
          <dgm:bulletEnabled val="1"/>
        </dgm:presLayoutVars>
      </dgm:prSet>
      <dgm:spPr/>
    </dgm:pt>
    <dgm:pt modelId="{7369BE11-509D-4F4E-A8D9-EFCD583AD8A6}" type="pres">
      <dgm:prSet presAssocID="{D86B4E9A-B9FA-4FE6-BFDF-23644D524D3C}" presName="sibTrans" presStyleLbl="sibTrans2D1" presStyleIdx="0" presStyleCnt="0"/>
      <dgm:spPr/>
    </dgm:pt>
    <dgm:pt modelId="{5263B32B-4657-4559-A446-95300DA17138}" type="pres">
      <dgm:prSet presAssocID="{7BF98492-1A95-4294-A2D7-0E7E715E860F}" presName="compNode" presStyleCnt="0"/>
      <dgm:spPr/>
    </dgm:pt>
    <dgm:pt modelId="{8243D793-3EDC-4459-9AE4-F0D6B36B3C99}" type="pres">
      <dgm:prSet presAssocID="{7BF98492-1A95-4294-A2D7-0E7E715E860F}" presName="pictRect" presStyleLbl="node1" presStyleIdx="8" presStyleCnt="10"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065BE1A-285A-4B82-9A46-D7287AC67109}" type="pres">
      <dgm:prSet presAssocID="{7BF98492-1A95-4294-A2D7-0E7E715E860F}" presName="textRect" presStyleLbl="revTx" presStyleIdx="8" presStyleCnt="10">
        <dgm:presLayoutVars>
          <dgm:bulletEnabled val="1"/>
        </dgm:presLayoutVars>
      </dgm:prSet>
      <dgm:spPr/>
    </dgm:pt>
    <dgm:pt modelId="{0CD96466-7CA5-4FC7-B12D-347EFB83A65D}" type="pres">
      <dgm:prSet presAssocID="{49345793-573B-45DF-9303-79511B5BFCAE}" presName="sibTrans" presStyleLbl="sibTrans2D1" presStyleIdx="0" presStyleCnt="0"/>
      <dgm:spPr/>
    </dgm:pt>
    <dgm:pt modelId="{B6DCF42C-3D8E-420D-BB37-4C056148BE1E}" type="pres">
      <dgm:prSet presAssocID="{3036E0C9-8BA7-4FC2-AE66-5B6BD46A2B55}" presName="compNode" presStyleCnt="0"/>
      <dgm:spPr/>
    </dgm:pt>
    <dgm:pt modelId="{87ECC1CD-D09D-409B-837A-EBAA7F2C55EC}" type="pres">
      <dgm:prSet presAssocID="{3036E0C9-8BA7-4FC2-AE66-5B6BD46A2B55}" presName="pictRect" presStyleLbl="node1" presStyleIdx="9" presStyleCnt="10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2F58235-3389-49D2-B0DF-9A75CC0FCE7E}" type="pres">
      <dgm:prSet presAssocID="{3036E0C9-8BA7-4FC2-AE66-5B6BD46A2B55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A6071508-C59F-4E7A-A927-B9909F87F7BF}" type="presOf" srcId="{33E60FDA-7B71-41DA-8508-17E151D29D51}" destId="{4371CD30-1D44-49F9-BEE3-8098F2AF7234}" srcOrd="0" destOrd="0" presId="urn:microsoft.com/office/officeart/2005/8/layout/pList1"/>
    <dgm:cxn modelId="{E1F61D0B-1B3D-4282-8694-EF328C160360}" srcId="{3036E0C9-8BA7-4FC2-AE66-5B6BD46A2B55}" destId="{B10D7D2B-64B8-488B-BE26-81D0E2DD7475}" srcOrd="0" destOrd="0" parTransId="{9C8888F3-10D9-40D5-8CF5-22F7880A934D}" sibTransId="{20144D01-37E4-4D5E-9AC9-044574BC5985}"/>
    <dgm:cxn modelId="{D6C5C20B-866C-4343-AACA-EEEA4634A3BF}" type="presOf" srcId="{D82A6E5E-C92A-4F40-A9F5-B5D09BD4F78D}" destId="{A065560E-63C6-45B5-842F-7162B27F4421}" srcOrd="0" destOrd="0" presId="urn:microsoft.com/office/officeart/2005/8/layout/pList1"/>
    <dgm:cxn modelId="{03FC0B0D-8283-4713-B843-2B03BC077D56}" type="presOf" srcId="{D63D8940-9862-4CEA-B518-63ED9991C30D}" destId="{593D3331-BEDF-475D-A22A-35545E315333}" srcOrd="0" destOrd="0" presId="urn:microsoft.com/office/officeart/2005/8/layout/pList1"/>
    <dgm:cxn modelId="{BB597A0F-655A-42B4-A24B-7BA63F9A36B8}" srcId="{D63D8940-9862-4CEA-B518-63ED9991C30D}" destId="{2257AA10-C01E-4133-8DFA-3AF3D914392F}" srcOrd="0" destOrd="0" parTransId="{52943E34-91A1-4C96-897A-E3C13B4D60AD}" sibTransId="{C1AC3247-D053-48E8-89FE-B24597738153}"/>
    <dgm:cxn modelId="{AB71D714-BDE8-47EF-AB81-5D182FE427E4}" type="presOf" srcId="{D7B4066A-93FC-4B84-9967-9666FF9F28DB}" destId="{FDED7432-34C9-4167-9F8C-21A870776A34}" srcOrd="0" destOrd="0" presId="urn:microsoft.com/office/officeart/2005/8/layout/pList1"/>
    <dgm:cxn modelId="{C939061C-F388-43CE-BD3D-721DCD0F0945}" type="presOf" srcId="{50694FB3-3A7D-478B-BE73-822CF0D2531E}" destId="{2E82CFD7-BDF4-4895-ADCD-810B7AC41DBC}" srcOrd="0" destOrd="0" presId="urn:microsoft.com/office/officeart/2005/8/layout/pList1"/>
    <dgm:cxn modelId="{8F89CB20-FF29-4521-B237-C2B4C7DBDE7E}" type="presOf" srcId="{7AECD6C5-FE25-42B2-8D93-D214ACB30FC5}" destId="{B065BE1A-285A-4B82-9A46-D7287AC67109}" srcOrd="0" destOrd="1" presId="urn:microsoft.com/office/officeart/2005/8/layout/pList1"/>
    <dgm:cxn modelId="{C1697321-48D8-4E2C-A3E5-755A9DF31571}" type="presOf" srcId="{16453D7A-2F9F-4BD5-9706-9135DEC7A4EC}" destId="{533A43D9-2395-43F9-AF51-252C7FE3755C}" srcOrd="0" destOrd="0" presId="urn:microsoft.com/office/officeart/2005/8/layout/pList1"/>
    <dgm:cxn modelId="{7FE7C021-B1A7-460D-9714-229A6E495AF8}" type="presOf" srcId="{B10D7D2B-64B8-488B-BE26-81D0E2DD7475}" destId="{42F58235-3389-49D2-B0DF-9A75CC0FCE7E}" srcOrd="0" destOrd="1" presId="urn:microsoft.com/office/officeart/2005/8/layout/pList1"/>
    <dgm:cxn modelId="{04D58727-5BDB-4074-A55D-1AFCE73E5F48}" srcId="{D82A6E5E-C92A-4F40-A9F5-B5D09BD4F78D}" destId="{02F18ABC-71BF-4326-A59A-A9BECA02C637}" srcOrd="0" destOrd="0" parTransId="{BA8CE89C-79CE-4F72-94DE-E8FF576EB3E5}" sibTransId="{DA8E89E4-7E84-42A6-91FE-5B927B782E06}"/>
    <dgm:cxn modelId="{0F147A32-B777-47E9-A2BE-2B879A71DD46}" type="presOf" srcId="{49345793-573B-45DF-9303-79511B5BFCAE}" destId="{0CD96466-7CA5-4FC7-B12D-347EFB83A65D}" srcOrd="0" destOrd="0" presId="urn:microsoft.com/office/officeart/2005/8/layout/pList1"/>
    <dgm:cxn modelId="{3C85623D-DC8F-49A3-BAC3-20216CFA4CB9}" type="presOf" srcId="{15593C5E-15A0-4486-BBD8-078925C1A9CA}" destId="{A14A750A-14AB-445A-B666-98E21951B410}" srcOrd="0" destOrd="1" presId="urn:microsoft.com/office/officeart/2005/8/layout/pList1"/>
    <dgm:cxn modelId="{49AD355B-AF55-4794-99C4-13F3300B3E54}" srcId="{16453D7A-2F9F-4BD5-9706-9135DEC7A4EC}" destId="{D63D8940-9862-4CEA-B518-63ED9991C30D}" srcOrd="4" destOrd="0" parTransId="{00B84617-49B3-4B14-BB45-7B39137280B4}" sibTransId="{0019959F-AB85-46F2-91E6-984885F85D02}"/>
    <dgm:cxn modelId="{86DE395E-81DA-4E3B-A585-C4738AB1C3B2}" srcId="{25CEF7B3-4778-40BA-9103-35D3E83CF402}" destId="{9B6837C2-E084-497E-85BA-3BAD1E717C29}" srcOrd="0" destOrd="0" parTransId="{0AE26573-2BAE-4442-875B-BFDAD40F0D7E}" sibTransId="{8376031C-A205-4C05-884E-9CBF08C1A72C}"/>
    <dgm:cxn modelId="{2DB72542-C558-4150-A721-51C8A9878066}" srcId="{B6EBE161-8D61-4D39-ABA7-505CCE84E3A3}" destId="{C2990DC5-2E64-4A6B-ADF5-87A45755A847}" srcOrd="0" destOrd="0" parTransId="{B94AD818-EB28-4E16-9012-5356A746CD1D}" sibTransId="{39212003-17AD-46F3-8B7D-9D0FEA2D253E}"/>
    <dgm:cxn modelId="{F3E9AF62-02FD-4106-A411-98C2539A2F0F}" type="presOf" srcId="{24730411-0418-419D-8F47-D497DB72CCCC}" destId="{A14A750A-14AB-445A-B666-98E21951B410}" srcOrd="0" destOrd="0" presId="urn:microsoft.com/office/officeart/2005/8/layout/pList1"/>
    <dgm:cxn modelId="{D3E51867-88DE-47D1-9781-5246FF8A1FB9}" srcId="{16453D7A-2F9F-4BD5-9706-9135DEC7A4EC}" destId="{B6EBE161-8D61-4D39-ABA7-505CCE84E3A3}" srcOrd="7" destOrd="0" parTransId="{004102EF-153E-4D5B-A342-EA23B6867298}" sibTransId="{D86B4E9A-B9FA-4FE6-BFDF-23644D524D3C}"/>
    <dgm:cxn modelId="{AD535A68-A56C-45B2-8FA3-AB12879105E2}" type="presOf" srcId="{02F18ABC-71BF-4326-A59A-A9BECA02C637}" destId="{A065560E-63C6-45B5-842F-7162B27F4421}" srcOrd="0" destOrd="1" presId="urn:microsoft.com/office/officeart/2005/8/layout/pList1"/>
    <dgm:cxn modelId="{89DBBC68-05C4-49AD-9087-CABF5396A838}" type="presOf" srcId="{0019959F-AB85-46F2-91E6-984885F85D02}" destId="{4EC7F8E0-D658-4272-8BF1-F3DA360A71B4}" srcOrd="0" destOrd="0" presId="urn:microsoft.com/office/officeart/2005/8/layout/pList1"/>
    <dgm:cxn modelId="{5DB0B549-E793-416C-A95C-FB851A6DEBB6}" type="presOf" srcId="{D86B4E9A-B9FA-4FE6-BFDF-23644D524D3C}" destId="{7369BE11-509D-4F4E-A8D9-EFCD583AD8A6}" srcOrd="0" destOrd="0" presId="urn:microsoft.com/office/officeart/2005/8/layout/pList1"/>
    <dgm:cxn modelId="{7C90CC69-6D2D-424D-9B6D-C6E7D50FE07E}" type="presOf" srcId="{7BF98492-1A95-4294-A2D7-0E7E715E860F}" destId="{B065BE1A-285A-4B82-9A46-D7287AC67109}" srcOrd="0" destOrd="0" presId="urn:microsoft.com/office/officeart/2005/8/layout/pList1"/>
    <dgm:cxn modelId="{EB7AFC6A-F3C1-4DB2-83C5-1605AEDBEC3B}" type="presOf" srcId="{534B2EA9-708E-46F2-AE9C-B469FCB5B16C}" destId="{86D8832D-A6BD-4AD2-A5D9-26FBD9A5D8CB}" srcOrd="0" destOrd="0" presId="urn:microsoft.com/office/officeart/2005/8/layout/pList1"/>
    <dgm:cxn modelId="{C6557D4C-1C30-418C-9728-A742F36F438F}" type="presOf" srcId="{A1F64921-C382-45A6-B8CC-13F2C2D65B2D}" destId="{CF1150D3-F227-4EE4-95FD-129DC5BD1BE0}" srcOrd="0" destOrd="0" presId="urn:microsoft.com/office/officeart/2005/8/layout/pList1"/>
    <dgm:cxn modelId="{B4F5E175-A532-42D1-AD09-2B91ACEE6AE1}" srcId="{16453D7A-2F9F-4BD5-9706-9135DEC7A4EC}" destId="{50694FB3-3A7D-478B-BE73-822CF0D2531E}" srcOrd="3" destOrd="0" parTransId="{E6F4A544-3868-49EF-B4B5-35D7CC71618A}" sibTransId="{BFB2B6FF-3009-4522-9A38-9BB4CBFDF85E}"/>
    <dgm:cxn modelId="{38BA1859-0062-45FC-B846-AB3BC16E10C4}" srcId="{33E60FDA-7B71-41DA-8508-17E151D29D51}" destId="{5B3E8731-DD46-41AC-94C9-8524D97D9667}" srcOrd="0" destOrd="0" parTransId="{42354803-F090-42CB-9352-147B651B17B6}" sibTransId="{A19E1D8A-B75B-4618-99B2-0E2EAFE6D6FC}"/>
    <dgm:cxn modelId="{6B2CD98A-6A81-4F9F-8890-9168EBC449FE}" type="presOf" srcId="{9C63D5C4-565C-48DF-BAAF-BD6AA01E4269}" destId="{AD67E6E9-F477-49F6-A17C-DB663470C59E}" srcOrd="0" destOrd="0" presId="urn:microsoft.com/office/officeart/2005/8/layout/pList1"/>
    <dgm:cxn modelId="{E5A0118D-3217-4F98-9DA7-9AF8BC0BF2BF}" srcId="{16453D7A-2F9F-4BD5-9706-9135DEC7A4EC}" destId="{7BF98492-1A95-4294-A2D7-0E7E715E860F}" srcOrd="8" destOrd="0" parTransId="{6D712117-A5BF-4E1B-86C1-967E9E37F4AD}" sibTransId="{49345793-573B-45DF-9303-79511B5BFCAE}"/>
    <dgm:cxn modelId="{02C0858E-4C6D-48D1-9B7A-61A34DACCF69}" type="presOf" srcId="{3036E0C9-8BA7-4FC2-AE66-5B6BD46A2B55}" destId="{42F58235-3389-49D2-B0DF-9A75CC0FCE7E}" srcOrd="0" destOrd="0" presId="urn:microsoft.com/office/officeart/2005/8/layout/pList1"/>
    <dgm:cxn modelId="{E51E288F-0B89-48B8-B012-1FD97C278D44}" type="presOf" srcId="{A310300F-B337-415A-A666-844CE8A587DC}" destId="{CE6BAEB9-8877-4179-8476-D6B769CFA965}" srcOrd="0" destOrd="0" presId="urn:microsoft.com/office/officeart/2005/8/layout/pList1"/>
    <dgm:cxn modelId="{81BCD08F-0BF1-40FD-A56B-1E854563AE57}" type="presOf" srcId="{1496AF87-518F-434C-B569-24E6CAE2EA7C}" destId="{2E82CFD7-BDF4-4895-ADCD-810B7AC41DBC}" srcOrd="0" destOrd="1" presId="urn:microsoft.com/office/officeart/2005/8/layout/pList1"/>
    <dgm:cxn modelId="{3F29A191-9765-4A0E-A793-3D703F9C6A09}" srcId="{16453D7A-2F9F-4BD5-9706-9135DEC7A4EC}" destId="{33E60FDA-7B71-41DA-8508-17E151D29D51}" srcOrd="0" destOrd="0" parTransId="{4BF4D4CB-EF27-4477-9801-FF6B9B8C9414}" sibTransId="{D7B4066A-93FC-4B84-9967-9666FF9F28DB}"/>
    <dgm:cxn modelId="{6136E196-7DE0-492D-BB8F-23E5D29BC235}" type="presOf" srcId="{9B6837C2-E084-497E-85BA-3BAD1E717C29}" destId="{7809696A-6451-4C54-B9E7-772D98741264}" srcOrd="0" destOrd="1" presId="urn:microsoft.com/office/officeart/2005/8/layout/pList1"/>
    <dgm:cxn modelId="{EDAD5C9B-0F85-4E77-AA7E-8781740B3E09}" srcId="{7BF98492-1A95-4294-A2D7-0E7E715E860F}" destId="{7AECD6C5-FE25-42B2-8D93-D214ACB30FC5}" srcOrd="0" destOrd="0" parTransId="{7EE37051-AD02-422D-95EF-C9B6024BEE9E}" sibTransId="{70818A3F-DC81-49F5-A100-9E4ECE728E79}"/>
    <dgm:cxn modelId="{0B80A89E-8BB4-4D2D-84B4-0CA839FF1EF7}" srcId="{16453D7A-2F9F-4BD5-9706-9135DEC7A4EC}" destId="{9C63D5C4-565C-48DF-BAAF-BD6AA01E4269}" srcOrd="1" destOrd="0" parTransId="{8DDDF872-0EC6-43AB-8888-9B7186C34D15}" sibTransId="{A310300F-B337-415A-A666-844CE8A587DC}"/>
    <dgm:cxn modelId="{2823BF9E-5546-4116-BE50-C000886404F8}" srcId="{16453D7A-2F9F-4BD5-9706-9135DEC7A4EC}" destId="{24730411-0418-419D-8F47-D497DB72CCCC}" srcOrd="2" destOrd="0" parTransId="{08931455-3A32-490A-B826-AC6A6EB954E7}" sibTransId="{534B2EA9-708E-46F2-AE9C-B469FCB5B16C}"/>
    <dgm:cxn modelId="{8BCE91A5-75BF-4B63-B676-EDD2D37D59D3}" type="presOf" srcId="{BFB2B6FF-3009-4522-9A38-9BB4CBFDF85E}" destId="{E01C261B-B9AA-42BA-9F1E-1AE766079D28}" srcOrd="0" destOrd="0" presId="urn:microsoft.com/office/officeart/2005/8/layout/pList1"/>
    <dgm:cxn modelId="{85B454AB-0F55-407B-B134-BB1E2707FDB6}" type="presOf" srcId="{2257AA10-C01E-4133-8DFA-3AF3D914392F}" destId="{593D3331-BEDF-475D-A22A-35545E315333}" srcOrd="0" destOrd="1" presId="urn:microsoft.com/office/officeart/2005/8/layout/pList1"/>
    <dgm:cxn modelId="{14BCE8B5-6B3E-4ACF-85A4-5904944A400D}" srcId="{16453D7A-2F9F-4BD5-9706-9135DEC7A4EC}" destId="{3036E0C9-8BA7-4FC2-AE66-5B6BD46A2B55}" srcOrd="9" destOrd="0" parTransId="{8695FFBB-7604-4F15-92A9-05287FFC124A}" sibTransId="{E7249E42-6D37-4612-A5B1-A1FE07845BC9}"/>
    <dgm:cxn modelId="{09BBF0B7-13D1-4119-90A6-AE14F77828AA}" srcId="{24730411-0418-419D-8F47-D497DB72CCCC}" destId="{15593C5E-15A0-4486-BBD8-078925C1A9CA}" srcOrd="0" destOrd="0" parTransId="{83FF0AA7-C16A-4B50-B68E-5E114E5B9348}" sibTransId="{185E897D-5C3E-4548-B1F5-AAF85A4A228C}"/>
    <dgm:cxn modelId="{2A45F5BB-6855-48D8-B4A1-3D643F0E4A89}" type="presOf" srcId="{B6EBE161-8D61-4D39-ABA7-505CCE84E3A3}" destId="{9C43DD87-A673-499E-ACA7-5F5CDA1308D3}" srcOrd="0" destOrd="0" presId="urn:microsoft.com/office/officeart/2005/8/layout/pList1"/>
    <dgm:cxn modelId="{20433FC5-63C3-4DF3-8F8A-984954D53E48}" type="presOf" srcId="{4312DED8-0610-4158-846B-10FD9CDD563C}" destId="{7359F2D7-1118-4002-8F63-CCD3FDB7C148}" srcOrd="0" destOrd="0" presId="urn:microsoft.com/office/officeart/2005/8/layout/pList1"/>
    <dgm:cxn modelId="{A3C9FFD5-0AAD-471D-B300-E2E263902822}" type="presOf" srcId="{C2990DC5-2E64-4A6B-ADF5-87A45755A847}" destId="{9C43DD87-A673-499E-ACA7-5F5CDA1308D3}" srcOrd="0" destOrd="1" presId="urn:microsoft.com/office/officeart/2005/8/layout/pList1"/>
    <dgm:cxn modelId="{C13472D6-8803-448C-BDE9-398C2634241F}" type="presOf" srcId="{25CEF7B3-4778-40BA-9103-35D3E83CF402}" destId="{7809696A-6451-4C54-B9E7-772D98741264}" srcOrd="0" destOrd="0" presId="urn:microsoft.com/office/officeart/2005/8/layout/pList1"/>
    <dgm:cxn modelId="{28FCE8D7-F502-462F-A42F-1DDE8A2E9538}" srcId="{16453D7A-2F9F-4BD5-9706-9135DEC7A4EC}" destId="{25CEF7B3-4778-40BA-9103-35D3E83CF402}" srcOrd="6" destOrd="0" parTransId="{B18CA722-CB01-465B-8860-231E94D89676}" sibTransId="{4312DED8-0610-4158-846B-10FD9CDD563C}"/>
    <dgm:cxn modelId="{46287CE0-980B-463A-86AE-0E01319D1BAF}" type="presOf" srcId="{5B3E8731-DD46-41AC-94C9-8524D97D9667}" destId="{4371CD30-1D44-49F9-BEE3-8098F2AF7234}" srcOrd="0" destOrd="1" presId="urn:microsoft.com/office/officeart/2005/8/layout/pList1"/>
    <dgm:cxn modelId="{692DC3F0-46EF-44D7-9049-977BE14CD0C8}" srcId="{50694FB3-3A7D-478B-BE73-822CF0D2531E}" destId="{1496AF87-518F-434C-B569-24E6CAE2EA7C}" srcOrd="0" destOrd="0" parTransId="{7BC0B2C6-0B82-40A0-865B-DE239B6804D1}" sibTransId="{01BDC0A8-FA25-42E3-8055-15C9CA46A5F2}"/>
    <dgm:cxn modelId="{C5AC5DF9-F089-496B-B605-CB1CF88B2DA5}" srcId="{16453D7A-2F9F-4BD5-9706-9135DEC7A4EC}" destId="{D82A6E5E-C92A-4F40-A9F5-B5D09BD4F78D}" srcOrd="5" destOrd="0" parTransId="{F19AC6D6-F9D9-47BA-A944-B8C78733373D}" sibTransId="{A1F64921-C382-45A6-B8CC-13F2C2D65B2D}"/>
    <dgm:cxn modelId="{18455AF1-F610-45EE-95AE-9ACD31B0E178}" type="presParOf" srcId="{533A43D9-2395-43F9-AF51-252C7FE3755C}" destId="{B17F2612-C28C-4A1F-A278-1C065CE20B61}" srcOrd="0" destOrd="0" presId="urn:microsoft.com/office/officeart/2005/8/layout/pList1"/>
    <dgm:cxn modelId="{AF843FC4-4DED-4459-97DB-2E5A6C9DBDD2}" type="presParOf" srcId="{B17F2612-C28C-4A1F-A278-1C065CE20B61}" destId="{822D0674-E1FF-4403-AF24-43132BD693BF}" srcOrd="0" destOrd="0" presId="urn:microsoft.com/office/officeart/2005/8/layout/pList1"/>
    <dgm:cxn modelId="{C79DBF16-FD0D-47AD-9F59-5B1531A9E83C}" type="presParOf" srcId="{B17F2612-C28C-4A1F-A278-1C065CE20B61}" destId="{4371CD30-1D44-49F9-BEE3-8098F2AF7234}" srcOrd="1" destOrd="0" presId="urn:microsoft.com/office/officeart/2005/8/layout/pList1"/>
    <dgm:cxn modelId="{B44747E3-BB62-4DE5-B9FC-06AB198E22A2}" type="presParOf" srcId="{533A43D9-2395-43F9-AF51-252C7FE3755C}" destId="{FDED7432-34C9-4167-9F8C-21A870776A34}" srcOrd="1" destOrd="0" presId="urn:microsoft.com/office/officeart/2005/8/layout/pList1"/>
    <dgm:cxn modelId="{63BB4ED7-4709-46F1-AB76-7C66B34CA6A3}" type="presParOf" srcId="{533A43D9-2395-43F9-AF51-252C7FE3755C}" destId="{F98C33F3-FEF3-4A87-B894-D85F7FF5A6F1}" srcOrd="2" destOrd="0" presId="urn:microsoft.com/office/officeart/2005/8/layout/pList1"/>
    <dgm:cxn modelId="{F8CD4CCC-D495-487B-AD89-7A830D58CDF6}" type="presParOf" srcId="{F98C33F3-FEF3-4A87-B894-D85F7FF5A6F1}" destId="{F0D615E2-75B2-4C3A-88F1-AE448BD8C159}" srcOrd="0" destOrd="0" presId="urn:microsoft.com/office/officeart/2005/8/layout/pList1"/>
    <dgm:cxn modelId="{BF724226-A41C-4015-844D-917185607124}" type="presParOf" srcId="{F98C33F3-FEF3-4A87-B894-D85F7FF5A6F1}" destId="{AD67E6E9-F477-49F6-A17C-DB663470C59E}" srcOrd="1" destOrd="0" presId="urn:microsoft.com/office/officeart/2005/8/layout/pList1"/>
    <dgm:cxn modelId="{74DF9409-6ED5-4F82-893F-884090DE19DB}" type="presParOf" srcId="{533A43D9-2395-43F9-AF51-252C7FE3755C}" destId="{CE6BAEB9-8877-4179-8476-D6B769CFA965}" srcOrd="3" destOrd="0" presId="urn:microsoft.com/office/officeart/2005/8/layout/pList1"/>
    <dgm:cxn modelId="{C8DD1E57-5403-4ABA-B960-37A7CEE439BD}" type="presParOf" srcId="{533A43D9-2395-43F9-AF51-252C7FE3755C}" destId="{974B82B8-4734-4BB4-9E96-6D2CD7083821}" srcOrd="4" destOrd="0" presId="urn:microsoft.com/office/officeart/2005/8/layout/pList1"/>
    <dgm:cxn modelId="{DE2FC7C2-CC0A-47BA-AF36-28E2774AD59F}" type="presParOf" srcId="{974B82B8-4734-4BB4-9E96-6D2CD7083821}" destId="{4397FE55-7160-4595-80D4-B820DEC41EA0}" srcOrd="0" destOrd="0" presId="urn:microsoft.com/office/officeart/2005/8/layout/pList1"/>
    <dgm:cxn modelId="{207C5761-63FC-4CFB-9F8A-F606520DF874}" type="presParOf" srcId="{974B82B8-4734-4BB4-9E96-6D2CD7083821}" destId="{A14A750A-14AB-445A-B666-98E21951B410}" srcOrd="1" destOrd="0" presId="urn:microsoft.com/office/officeart/2005/8/layout/pList1"/>
    <dgm:cxn modelId="{1C4171D8-0D6A-43A0-A3D4-33091D5C6521}" type="presParOf" srcId="{533A43D9-2395-43F9-AF51-252C7FE3755C}" destId="{86D8832D-A6BD-4AD2-A5D9-26FBD9A5D8CB}" srcOrd="5" destOrd="0" presId="urn:microsoft.com/office/officeart/2005/8/layout/pList1"/>
    <dgm:cxn modelId="{485CD40F-DBBE-4857-9605-45F1E9E7E20C}" type="presParOf" srcId="{533A43D9-2395-43F9-AF51-252C7FE3755C}" destId="{7106BCFE-4A22-4CAB-8F69-F775411FBDF7}" srcOrd="6" destOrd="0" presId="urn:microsoft.com/office/officeart/2005/8/layout/pList1"/>
    <dgm:cxn modelId="{CCCD896F-2679-48C7-AB89-D67751F49602}" type="presParOf" srcId="{7106BCFE-4A22-4CAB-8F69-F775411FBDF7}" destId="{70DA5414-46F1-4109-96F8-B52D0CF8D56F}" srcOrd="0" destOrd="0" presId="urn:microsoft.com/office/officeart/2005/8/layout/pList1"/>
    <dgm:cxn modelId="{76AE8F7C-D982-4B58-ADEE-51495DB6BC95}" type="presParOf" srcId="{7106BCFE-4A22-4CAB-8F69-F775411FBDF7}" destId="{2E82CFD7-BDF4-4895-ADCD-810B7AC41DBC}" srcOrd="1" destOrd="0" presId="urn:microsoft.com/office/officeart/2005/8/layout/pList1"/>
    <dgm:cxn modelId="{7FDAE2B8-47FF-487F-93D3-63DE311E4173}" type="presParOf" srcId="{533A43D9-2395-43F9-AF51-252C7FE3755C}" destId="{E01C261B-B9AA-42BA-9F1E-1AE766079D28}" srcOrd="7" destOrd="0" presId="urn:microsoft.com/office/officeart/2005/8/layout/pList1"/>
    <dgm:cxn modelId="{2D1FEDC5-EADE-49FC-A27F-D4830A6E0FB9}" type="presParOf" srcId="{533A43D9-2395-43F9-AF51-252C7FE3755C}" destId="{FE83AB28-9B09-4423-81FC-DC8BE2254F10}" srcOrd="8" destOrd="0" presId="urn:microsoft.com/office/officeart/2005/8/layout/pList1"/>
    <dgm:cxn modelId="{E5D3CDED-38AF-4DE8-BE20-3104344B444C}" type="presParOf" srcId="{FE83AB28-9B09-4423-81FC-DC8BE2254F10}" destId="{166E11A9-6727-442E-BC35-4C6EDC35D10F}" srcOrd="0" destOrd="0" presId="urn:microsoft.com/office/officeart/2005/8/layout/pList1"/>
    <dgm:cxn modelId="{5D9C41F0-1695-4B98-B25E-33A9557935AB}" type="presParOf" srcId="{FE83AB28-9B09-4423-81FC-DC8BE2254F10}" destId="{593D3331-BEDF-475D-A22A-35545E315333}" srcOrd="1" destOrd="0" presId="urn:microsoft.com/office/officeart/2005/8/layout/pList1"/>
    <dgm:cxn modelId="{A9587455-AB3F-45E2-96C3-247263D21311}" type="presParOf" srcId="{533A43D9-2395-43F9-AF51-252C7FE3755C}" destId="{4EC7F8E0-D658-4272-8BF1-F3DA360A71B4}" srcOrd="9" destOrd="0" presId="urn:microsoft.com/office/officeart/2005/8/layout/pList1"/>
    <dgm:cxn modelId="{9557DBB2-40FC-4D90-915F-58640AA9556C}" type="presParOf" srcId="{533A43D9-2395-43F9-AF51-252C7FE3755C}" destId="{0C99FD37-2555-4CFE-88B1-48C4EAD591A1}" srcOrd="10" destOrd="0" presId="urn:microsoft.com/office/officeart/2005/8/layout/pList1"/>
    <dgm:cxn modelId="{B69CC2E2-7EB0-40B4-9EBB-E0EDD7CD99EC}" type="presParOf" srcId="{0C99FD37-2555-4CFE-88B1-48C4EAD591A1}" destId="{2BBF8C2A-72CE-454B-8213-DFC22F631EE7}" srcOrd="0" destOrd="0" presId="urn:microsoft.com/office/officeart/2005/8/layout/pList1"/>
    <dgm:cxn modelId="{4C3E39A0-5872-4897-AEA7-E0930DE71729}" type="presParOf" srcId="{0C99FD37-2555-4CFE-88B1-48C4EAD591A1}" destId="{A065560E-63C6-45B5-842F-7162B27F4421}" srcOrd="1" destOrd="0" presId="urn:microsoft.com/office/officeart/2005/8/layout/pList1"/>
    <dgm:cxn modelId="{946D6A27-4A79-4F99-9144-64D10286A626}" type="presParOf" srcId="{533A43D9-2395-43F9-AF51-252C7FE3755C}" destId="{CF1150D3-F227-4EE4-95FD-129DC5BD1BE0}" srcOrd="11" destOrd="0" presId="urn:microsoft.com/office/officeart/2005/8/layout/pList1"/>
    <dgm:cxn modelId="{4CF3D14A-1B4C-47EE-9D73-57909AE297B8}" type="presParOf" srcId="{533A43D9-2395-43F9-AF51-252C7FE3755C}" destId="{BC64270B-C806-4B6F-9BFD-633931A4B306}" srcOrd="12" destOrd="0" presId="urn:microsoft.com/office/officeart/2005/8/layout/pList1"/>
    <dgm:cxn modelId="{D77166D5-E146-4D81-9BC6-CC22C2789AC3}" type="presParOf" srcId="{BC64270B-C806-4B6F-9BFD-633931A4B306}" destId="{74676BC2-1842-4826-9C13-3E684ADF732A}" srcOrd="0" destOrd="0" presId="urn:microsoft.com/office/officeart/2005/8/layout/pList1"/>
    <dgm:cxn modelId="{CE69633A-F422-4B25-A8C6-DCEA2D6A81F2}" type="presParOf" srcId="{BC64270B-C806-4B6F-9BFD-633931A4B306}" destId="{7809696A-6451-4C54-B9E7-772D98741264}" srcOrd="1" destOrd="0" presId="urn:microsoft.com/office/officeart/2005/8/layout/pList1"/>
    <dgm:cxn modelId="{3BC443D8-2E38-499E-B8AE-A41D22C9E416}" type="presParOf" srcId="{533A43D9-2395-43F9-AF51-252C7FE3755C}" destId="{7359F2D7-1118-4002-8F63-CCD3FDB7C148}" srcOrd="13" destOrd="0" presId="urn:microsoft.com/office/officeart/2005/8/layout/pList1"/>
    <dgm:cxn modelId="{377150D6-EDAF-4044-80C5-1DEC21EDF479}" type="presParOf" srcId="{533A43D9-2395-43F9-AF51-252C7FE3755C}" destId="{C040F1E4-3134-49BB-9826-9CEAEC6BA47A}" srcOrd="14" destOrd="0" presId="urn:microsoft.com/office/officeart/2005/8/layout/pList1"/>
    <dgm:cxn modelId="{416684E7-210D-412F-8415-3F554CED8D95}" type="presParOf" srcId="{C040F1E4-3134-49BB-9826-9CEAEC6BA47A}" destId="{8662DC21-CBAF-4462-B90B-F719B1FE3B26}" srcOrd="0" destOrd="0" presId="urn:microsoft.com/office/officeart/2005/8/layout/pList1"/>
    <dgm:cxn modelId="{07CE7083-601B-4E44-9E0D-FD79F1E989DD}" type="presParOf" srcId="{C040F1E4-3134-49BB-9826-9CEAEC6BA47A}" destId="{9C43DD87-A673-499E-ACA7-5F5CDA1308D3}" srcOrd="1" destOrd="0" presId="urn:microsoft.com/office/officeart/2005/8/layout/pList1"/>
    <dgm:cxn modelId="{8C3830F0-7479-40EE-A0AE-29E38D1CC78F}" type="presParOf" srcId="{533A43D9-2395-43F9-AF51-252C7FE3755C}" destId="{7369BE11-509D-4F4E-A8D9-EFCD583AD8A6}" srcOrd="15" destOrd="0" presId="urn:microsoft.com/office/officeart/2005/8/layout/pList1"/>
    <dgm:cxn modelId="{DE339F9E-CA92-4489-B520-EA194AEEC57C}" type="presParOf" srcId="{533A43D9-2395-43F9-AF51-252C7FE3755C}" destId="{5263B32B-4657-4559-A446-95300DA17138}" srcOrd="16" destOrd="0" presId="urn:microsoft.com/office/officeart/2005/8/layout/pList1"/>
    <dgm:cxn modelId="{F3C74D37-4A2C-4D35-8D3F-D53B5E72FF28}" type="presParOf" srcId="{5263B32B-4657-4559-A446-95300DA17138}" destId="{8243D793-3EDC-4459-9AE4-F0D6B36B3C99}" srcOrd="0" destOrd="0" presId="urn:microsoft.com/office/officeart/2005/8/layout/pList1"/>
    <dgm:cxn modelId="{3303455B-80C3-4032-A5B9-E058B3D6AEBE}" type="presParOf" srcId="{5263B32B-4657-4559-A446-95300DA17138}" destId="{B065BE1A-285A-4B82-9A46-D7287AC67109}" srcOrd="1" destOrd="0" presId="urn:microsoft.com/office/officeart/2005/8/layout/pList1"/>
    <dgm:cxn modelId="{ED5925BA-DCCE-409D-A844-F351FAA3A3B3}" type="presParOf" srcId="{533A43D9-2395-43F9-AF51-252C7FE3755C}" destId="{0CD96466-7CA5-4FC7-B12D-347EFB83A65D}" srcOrd="17" destOrd="0" presId="urn:microsoft.com/office/officeart/2005/8/layout/pList1"/>
    <dgm:cxn modelId="{4C220BEA-8DC2-4F76-A858-BD5B5309DFA3}" type="presParOf" srcId="{533A43D9-2395-43F9-AF51-252C7FE3755C}" destId="{B6DCF42C-3D8E-420D-BB37-4C056148BE1E}" srcOrd="18" destOrd="0" presId="urn:microsoft.com/office/officeart/2005/8/layout/pList1"/>
    <dgm:cxn modelId="{C5647DCB-5427-4671-BF25-6E430903937C}" type="presParOf" srcId="{B6DCF42C-3D8E-420D-BB37-4C056148BE1E}" destId="{87ECC1CD-D09D-409B-837A-EBAA7F2C55EC}" srcOrd="0" destOrd="0" presId="urn:microsoft.com/office/officeart/2005/8/layout/pList1"/>
    <dgm:cxn modelId="{62659CBD-83C5-44D9-B05E-CB2A895620F8}" type="presParOf" srcId="{B6DCF42C-3D8E-420D-BB37-4C056148BE1E}" destId="{42F58235-3389-49D2-B0DF-9A75CC0FCE7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F0DC8-B9A3-459D-889F-646F2DF3E59B}">
      <dsp:nvSpPr>
        <dsp:cNvPr id="0" name=""/>
        <dsp:cNvSpPr/>
      </dsp:nvSpPr>
      <dsp:spPr>
        <a:xfrm>
          <a:off x="254409" y="465"/>
          <a:ext cx="2011961" cy="1386241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F7034-5D1E-4CA0-B219-A9BF10DAE5A4}">
      <dsp:nvSpPr>
        <dsp:cNvPr id="0" name=""/>
        <dsp:cNvSpPr/>
      </dsp:nvSpPr>
      <dsp:spPr>
        <a:xfrm>
          <a:off x="254409" y="1386707"/>
          <a:ext cx="2011961" cy="74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u="none" kern="1200" dirty="0"/>
            <a:t>Super Link</a:t>
          </a:r>
          <a:endParaRPr lang="en-US" sz="105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Communication bus chip greatly simplifies installation and saves installation cost</a:t>
          </a:r>
        </a:p>
      </dsp:txBody>
      <dsp:txXfrm>
        <a:off x="254409" y="1386707"/>
        <a:ext cx="2011961" cy="746437"/>
      </dsp:txXfrm>
    </dsp:sp>
    <dsp:sp modelId="{1A5103B0-022A-45BA-A03F-570F2C22FF8F}">
      <dsp:nvSpPr>
        <dsp:cNvPr id="0" name=""/>
        <dsp:cNvSpPr/>
      </dsp:nvSpPr>
      <dsp:spPr>
        <a:xfrm>
          <a:off x="2467652" y="465"/>
          <a:ext cx="2011961" cy="1386241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DA3F3-4785-4244-AC77-26A20A8B7312}">
      <dsp:nvSpPr>
        <dsp:cNvPr id="0" name=""/>
        <dsp:cNvSpPr/>
      </dsp:nvSpPr>
      <dsp:spPr>
        <a:xfrm>
          <a:off x="2467652" y="1386707"/>
          <a:ext cx="2011961" cy="74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u="none" kern="1200" dirty="0"/>
            <a:t>Super Sense</a:t>
          </a:r>
          <a:endParaRPr lang="en-US" sz="105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13 sensors achieves the state of each part of the refrigerant pipeline</a:t>
          </a:r>
        </a:p>
      </dsp:txBody>
      <dsp:txXfrm>
        <a:off x="2467652" y="1386707"/>
        <a:ext cx="2011961" cy="746437"/>
      </dsp:txXfrm>
    </dsp:sp>
    <dsp:sp modelId="{A133DEC3-6E0C-4961-A400-D26D2421373A}">
      <dsp:nvSpPr>
        <dsp:cNvPr id="0" name=""/>
        <dsp:cNvSpPr/>
      </dsp:nvSpPr>
      <dsp:spPr>
        <a:xfrm>
          <a:off x="4680895" y="465"/>
          <a:ext cx="2011961" cy="1386241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7E969-4DBD-4FDD-9851-149E18F18C94}">
      <dsp:nvSpPr>
        <dsp:cNvPr id="0" name=""/>
        <dsp:cNvSpPr/>
      </dsp:nvSpPr>
      <dsp:spPr>
        <a:xfrm>
          <a:off x="4680895" y="1386707"/>
          <a:ext cx="2011961" cy="74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u="none" kern="1200" dirty="0"/>
            <a:t>Full DC inverter technology</a:t>
          </a:r>
          <a:endParaRPr lang="en-US" sz="105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All electrical components of outdoor units are DC power supply, improving electrical efficiency and achieving energy saving</a:t>
          </a:r>
        </a:p>
      </dsp:txBody>
      <dsp:txXfrm>
        <a:off x="4680895" y="1386707"/>
        <a:ext cx="2011961" cy="746437"/>
      </dsp:txXfrm>
    </dsp:sp>
    <dsp:sp modelId="{23011AAE-41CC-426D-8E17-3572C14D3BEA}">
      <dsp:nvSpPr>
        <dsp:cNvPr id="0" name=""/>
        <dsp:cNvSpPr/>
      </dsp:nvSpPr>
      <dsp:spPr>
        <a:xfrm>
          <a:off x="6894138" y="465"/>
          <a:ext cx="2011961" cy="1386241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E4F5A-AED2-43D1-AE53-73808A25AF76}">
      <dsp:nvSpPr>
        <dsp:cNvPr id="0" name=""/>
        <dsp:cNvSpPr/>
      </dsp:nvSpPr>
      <dsp:spPr>
        <a:xfrm>
          <a:off x="6894138" y="1386707"/>
          <a:ext cx="2011961" cy="74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u="none" kern="1200" dirty="0"/>
            <a:t>Low stand</a:t>
          </a:r>
          <a:r>
            <a:rPr lang="tr-TR" sz="1050" b="1" i="0" u="none" kern="1200" dirty="0"/>
            <a:t>-</a:t>
          </a:r>
          <a:r>
            <a:rPr lang="en-US" sz="1050" b="1" i="0" u="none" kern="1200" dirty="0"/>
            <a:t>by power consumption</a:t>
          </a:r>
          <a:endParaRPr lang="en-US" sz="105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The standby power consumption is as low as 3.5</a:t>
          </a:r>
          <a:r>
            <a:rPr lang="tr-TR" sz="900" b="0" i="0" u="none" kern="1200" dirty="0"/>
            <a:t> </a:t>
          </a:r>
          <a:r>
            <a:rPr lang="en-US" sz="900" b="0" i="0" u="none" kern="1200" dirty="0"/>
            <a:t>W</a:t>
          </a:r>
          <a:r>
            <a:rPr lang="tr-TR" sz="900" b="0" i="0" u="none" kern="1200" dirty="0" err="1"/>
            <a:t>att</a:t>
          </a:r>
          <a:endParaRPr lang="en-US" sz="900" b="0" i="0" u="none" kern="1200" dirty="0"/>
        </a:p>
      </dsp:txBody>
      <dsp:txXfrm>
        <a:off x="6894138" y="1386707"/>
        <a:ext cx="2011961" cy="746437"/>
      </dsp:txXfrm>
    </dsp:sp>
    <dsp:sp modelId="{CC67EC0A-9D24-4365-8061-994305047CA6}">
      <dsp:nvSpPr>
        <dsp:cNvPr id="0" name=""/>
        <dsp:cNvSpPr/>
      </dsp:nvSpPr>
      <dsp:spPr>
        <a:xfrm>
          <a:off x="254409" y="2334341"/>
          <a:ext cx="2011961" cy="1386241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622A8E-C07B-4359-BCF2-383766B43A18}">
      <dsp:nvSpPr>
        <dsp:cNvPr id="0" name=""/>
        <dsp:cNvSpPr/>
      </dsp:nvSpPr>
      <dsp:spPr>
        <a:xfrm>
          <a:off x="254409" y="3720583"/>
          <a:ext cx="2011961" cy="74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u="none" kern="1200" dirty="0"/>
            <a:t>60-step energy management</a:t>
          </a:r>
          <a:endParaRPr lang="en-US" sz="105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The system runs at 40% to 100% capacity output in 1%</a:t>
          </a:r>
          <a:r>
            <a:rPr lang="tr-TR" sz="900" b="0" i="0" u="none" kern="1200" dirty="0"/>
            <a:t> </a:t>
          </a:r>
          <a:r>
            <a:rPr lang="en-US" sz="900" b="0" i="0" u="none" kern="1200" dirty="0"/>
            <a:t>increasements</a:t>
          </a:r>
        </a:p>
      </dsp:txBody>
      <dsp:txXfrm>
        <a:off x="254409" y="3720583"/>
        <a:ext cx="2011961" cy="746437"/>
      </dsp:txXfrm>
    </dsp:sp>
    <dsp:sp modelId="{CC4A4E98-8985-48DF-910A-3F6C1C0E2E23}">
      <dsp:nvSpPr>
        <dsp:cNvPr id="0" name=""/>
        <dsp:cNvSpPr/>
      </dsp:nvSpPr>
      <dsp:spPr>
        <a:xfrm>
          <a:off x="2467652" y="2334341"/>
          <a:ext cx="2011961" cy="1386241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00898-0A9F-4D5A-BB35-00148B95B80F}">
      <dsp:nvSpPr>
        <dsp:cNvPr id="0" name=""/>
        <dsp:cNvSpPr/>
      </dsp:nvSpPr>
      <dsp:spPr>
        <a:xfrm>
          <a:off x="2467652" y="3720583"/>
          <a:ext cx="2011961" cy="74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u="none" kern="1200" dirty="0"/>
            <a:t>Precise oil control</a:t>
          </a:r>
          <a:endParaRPr lang="en-US" sz="105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Ensures all outdoor compressor oil is at a safe level, eliminating any compressor oil shortage problems.</a:t>
          </a:r>
        </a:p>
      </dsp:txBody>
      <dsp:txXfrm>
        <a:off x="2467652" y="3720583"/>
        <a:ext cx="2011961" cy="746437"/>
      </dsp:txXfrm>
    </dsp:sp>
    <dsp:sp modelId="{326E16C0-CD77-4CA8-9B0E-38C8CD87302A}">
      <dsp:nvSpPr>
        <dsp:cNvPr id="0" name=""/>
        <dsp:cNvSpPr/>
      </dsp:nvSpPr>
      <dsp:spPr>
        <a:xfrm>
          <a:off x="4680895" y="2334341"/>
          <a:ext cx="2011961" cy="1386241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6F698-C387-439A-AC0D-2E96D41EAF55}">
      <dsp:nvSpPr>
        <dsp:cNvPr id="0" name=""/>
        <dsp:cNvSpPr/>
      </dsp:nvSpPr>
      <dsp:spPr>
        <a:xfrm>
          <a:off x="4680895" y="3720583"/>
          <a:ext cx="2011961" cy="74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u="none" kern="1200" dirty="0"/>
            <a:t>Alarm output</a:t>
          </a:r>
          <a:endParaRPr lang="en-US" sz="105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In case of system malfunction, remote output error information reminds installer for maintenance</a:t>
          </a:r>
        </a:p>
      </dsp:txBody>
      <dsp:txXfrm>
        <a:off x="4680895" y="3720583"/>
        <a:ext cx="2011961" cy="746437"/>
      </dsp:txXfrm>
    </dsp:sp>
    <dsp:sp modelId="{F1EB9DA5-3973-41A2-9AD1-C766A443E22B}">
      <dsp:nvSpPr>
        <dsp:cNvPr id="0" name=""/>
        <dsp:cNvSpPr/>
      </dsp:nvSpPr>
      <dsp:spPr>
        <a:xfrm>
          <a:off x="6894138" y="2334341"/>
          <a:ext cx="2011961" cy="1386241"/>
        </a:xfrm>
        <a:prstGeom prst="round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96C80-49B3-4E75-BB23-D0B5A4926814}">
      <dsp:nvSpPr>
        <dsp:cNvPr id="0" name=""/>
        <dsp:cNvSpPr/>
      </dsp:nvSpPr>
      <dsp:spPr>
        <a:xfrm>
          <a:off x="6894138" y="3720583"/>
          <a:ext cx="2011961" cy="74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i="0" u="none" kern="1200" dirty="0"/>
            <a:t>Fire alarm input</a:t>
          </a:r>
          <a:endParaRPr lang="en-US" sz="105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In case of fire, receive fire information in time and stop the system immediately to avoid serious problems</a:t>
          </a:r>
        </a:p>
      </dsp:txBody>
      <dsp:txXfrm>
        <a:off x="6894138" y="3720583"/>
        <a:ext cx="2011961" cy="746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57540-2AB5-4914-97B3-8F22FCBB49CB}">
      <dsp:nvSpPr>
        <dsp:cNvPr id="0" name=""/>
        <dsp:cNvSpPr/>
      </dsp:nvSpPr>
      <dsp:spPr>
        <a:xfrm>
          <a:off x="722216" y="973"/>
          <a:ext cx="1951615" cy="134466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E82C1-B5A0-46B9-88CA-E02589CAEEC1}">
      <dsp:nvSpPr>
        <dsp:cNvPr id="0" name=""/>
        <dsp:cNvSpPr/>
      </dsp:nvSpPr>
      <dsp:spPr>
        <a:xfrm>
          <a:off x="722216" y="1345636"/>
          <a:ext cx="1951615" cy="72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/>
            <a:t>Silent mode</a:t>
          </a:r>
          <a:endParaRPr lang="en-US" sz="10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 dirty="0"/>
            <a:t>5-step silent mode selections provide more freedom and convenience to match the customer needs</a:t>
          </a:r>
        </a:p>
      </dsp:txBody>
      <dsp:txXfrm>
        <a:off x="722216" y="1345636"/>
        <a:ext cx="1951615" cy="724049"/>
      </dsp:txXfrm>
    </dsp:sp>
    <dsp:sp modelId="{99898D25-C1C5-4BEF-98A5-CC5DCBE061BF}">
      <dsp:nvSpPr>
        <dsp:cNvPr id="0" name=""/>
        <dsp:cNvSpPr/>
      </dsp:nvSpPr>
      <dsp:spPr>
        <a:xfrm>
          <a:off x="2869075" y="973"/>
          <a:ext cx="1951615" cy="1344663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658F8-EC13-4648-9A8F-34497EE51E6F}">
      <dsp:nvSpPr>
        <dsp:cNvPr id="0" name=""/>
        <dsp:cNvSpPr/>
      </dsp:nvSpPr>
      <dsp:spPr>
        <a:xfrm>
          <a:off x="2869075" y="1345636"/>
          <a:ext cx="1951615" cy="72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/>
            <a:t>Intelligent defrosting technology</a:t>
          </a:r>
          <a:endParaRPr lang="en-US" sz="10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/>
            <a:t>Calculates the time required for defrosting according to the actual system status, eliminating heat losses from unnecessary defrosting</a:t>
          </a:r>
        </a:p>
      </dsp:txBody>
      <dsp:txXfrm>
        <a:off x="2869075" y="1345636"/>
        <a:ext cx="1951615" cy="724049"/>
      </dsp:txXfrm>
    </dsp:sp>
    <dsp:sp modelId="{7E111DBE-B4D5-4534-81D7-62B398F1C07A}">
      <dsp:nvSpPr>
        <dsp:cNvPr id="0" name=""/>
        <dsp:cNvSpPr/>
      </dsp:nvSpPr>
      <dsp:spPr>
        <a:xfrm>
          <a:off x="5015934" y="973"/>
          <a:ext cx="1951615" cy="1344663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08219-8807-475A-996C-14652E4A1D6D}">
      <dsp:nvSpPr>
        <dsp:cNvPr id="0" name=""/>
        <dsp:cNvSpPr/>
      </dsp:nvSpPr>
      <dsp:spPr>
        <a:xfrm>
          <a:off x="5015934" y="1345636"/>
          <a:ext cx="1951615" cy="72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/>
            <a:t>Auto cooling-heating changeover</a:t>
          </a:r>
          <a:endParaRPr lang="en-US" sz="10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 dirty="0"/>
            <a:t>Automatically selects cooling or heating mode to achieve the set temperature (available in changeover priority mode)</a:t>
          </a:r>
        </a:p>
      </dsp:txBody>
      <dsp:txXfrm>
        <a:off x="5015934" y="1345636"/>
        <a:ext cx="1951615" cy="724049"/>
      </dsp:txXfrm>
    </dsp:sp>
    <dsp:sp modelId="{F321580F-4898-43A3-9E22-E6A884B02C7E}">
      <dsp:nvSpPr>
        <dsp:cNvPr id="0" name=""/>
        <dsp:cNvSpPr/>
      </dsp:nvSpPr>
      <dsp:spPr>
        <a:xfrm>
          <a:off x="7162793" y="973"/>
          <a:ext cx="1951615" cy="1344663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2DF3E-3850-40BE-BFFB-5D1DA5EB6320}">
      <dsp:nvSpPr>
        <dsp:cNvPr id="0" name=""/>
        <dsp:cNvSpPr/>
      </dsp:nvSpPr>
      <dsp:spPr>
        <a:xfrm>
          <a:off x="7162793" y="1345636"/>
          <a:ext cx="1951615" cy="72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/>
            <a:t>Continuous heating in oil return mode</a:t>
          </a:r>
          <a:endParaRPr lang="en-US" sz="10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 dirty="0"/>
            <a:t>Oil return in heating mode does not need to convert to cooling mode, further enhancing indoor comfort (activated via menu setting)</a:t>
          </a:r>
        </a:p>
      </dsp:txBody>
      <dsp:txXfrm>
        <a:off x="7162793" y="1345636"/>
        <a:ext cx="1951615" cy="724049"/>
      </dsp:txXfrm>
    </dsp:sp>
    <dsp:sp modelId="{60429980-FEF8-4F22-8CE1-262CBB025247}">
      <dsp:nvSpPr>
        <dsp:cNvPr id="0" name=""/>
        <dsp:cNvSpPr/>
      </dsp:nvSpPr>
      <dsp:spPr>
        <a:xfrm>
          <a:off x="722216" y="2264847"/>
          <a:ext cx="1951615" cy="1344663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2FC76-D597-4EE6-B75C-E3673782E0A3}">
      <dsp:nvSpPr>
        <dsp:cNvPr id="0" name=""/>
        <dsp:cNvSpPr/>
      </dsp:nvSpPr>
      <dsp:spPr>
        <a:xfrm>
          <a:off x="722216" y="3609510"/>
          <a:ext cx="1951615" cy="72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/>
            <a:t>0.1℃ control precision</a:t>
          </a:r>
          <a:endParaRPr lang="en-US" sz="10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 dirty="0"/>
            <a:t>Control precision of the sensor can reach 0.1℃, ensuring less room temperature fluctuation</a:t>
          </a:r>
        </a:p>
      </dsp:txBody>
      <dsp:txXfrm>
        <a:off x="722216" y="3609510"/>
        <a:ext cx="1951615" cy="724049"/>
      </dsp:txXfrm>
    </dsp:sp>
    <dsp:sp modelId="{20CD9637-0DC7-431D-A5D8-10EC6BF2FDFC}">
      <dsp:nvSpPr>
        <dsp:cNvPr id="0" name=""/>
        <dsp:cNvSpPr/>
      </dsp:nvSpPr>
      <dsp:spPr>
        <a:xfrm>
          <a:off x="2869075" y="2264847"/>
          <a:ext cx="1951615" cy="1344663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89174-52AB-4BF0-98A9-09AD55A769CF}">
      <dsp:nvSpPr>
        <dsp:cNvPr id="0" name=""/>
        <dsp:cNvSpPr/>
      </dsp:nvSpPr>
      <dsp:spPr>
        <a:xfrm>
          <a:off x="2869075" y="3609510"/>
          <a:ext cx="1951615" cy="72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u="none" kern="1200" dirty="0"/>
            <a:t>Multiple priority modes</a:t>
          </a:r>
          <a:endParaRPr lang="en-US" sz="10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i="0" u="none" kern="1200" dirty="0"/>
            <a:t>10</a:t>
          </a:r>
          <a:r>
            <a:rPr lang="tr-TR" sz="800" b="0" i="0" u="none" kern="1200" dirty="0"/>
            <a:t> </a:t>
          </a:r>
          <a:r>
            <a:rPr lang="tr-TR" sz="800" b="0" i="0" u="none" kern="1200" dirty="0" err="1"/>
            <a:t>different</a:t>
          </a:r>
          <a:r>
            <a:rPr lang="en-US" sz="800" b="0" i="0" u="none" kern="1200" dirty="0"/>
            <a:t> priority modes meet</a:t>
          </a:r>
          <a:r>
            <a:rPr lang="tr-TR" sz="800" b="0" i="0" u="none" kern="1200" dirty="0"/>
            <a:t>s</a:t>
          </a:r>
          <a:r>
            <a:rPr lang="en-US" sz="800" b="0" i="0" u="none" kern="1200" dirty="0"/>
            <a:t> the requirements of all </a:t>
          </a:r>
          <a:r>
            <a:rPr lang="tr-TR" sz="800" b="0" i="0" u="none" kern="1200" dirty="0" err="1"/>
            <a:t>user</a:t>
          </a:r>
          <a:r>
            <a:rPr lang="tr-TR" sz="800" b="0" i="0" u="none" kern="1200" dirty="0"/>
            <a:t> </a:t>
          </a:r>
          <a:r>
            <a:rPr lang="en-US" sz="800" b="0" i="0" u="none" kern="1200" dirty="0"/>
            <a:t>scenarios</a:t>
          </a:r>
        </a:p>
      </dsp:txBody>
      <dsp:txXfrm>
        <a:off x="2869075" y="3609510"/>
        <a:ext cx="1951615" cy="724049"/>
      </dsp:txXfrm>
    </dsp:sp>
    <dsp:sp modelId="{6B442E70-ACBE-4DBF-8E0C-5DA4706DEC33}">
      <dsp:nvSpPr>
        <dsp:cNvPr id="0" name=""/>
        <dsp:cNvSpPr/>
      </dsp:nvSpPr>
      <dsp:spPr>
        <a:xfrm>
          <a:off x="5015934" y="2264847"/>
          <a:ext cx="1951615" cy="1344663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190CB-585F-43AB-A867-2D8696D531BA}">
      <dsp:nvSpPr>
        <dsp:cNvPr id="0" name=""/>
        <dsp:cNvSpPr/>
      </dsp:nvSpPr>
      <dsp:spPr>
        <a:xfrm>
          <a:off x="5015934" y="3609510"/>
          <a:ext cx="1951615" cy="72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1" i="0" u="none" kern="1200" dirty="0" err="1"/>
            <a:t>Refrigerant</a:t>
          </a:r>
          <a:r>
            <a:rPr lang="tr-TR" sz="800" b="1" i="0" u="none" kern="1200" dirty="0"/>
            <a:t> </a:t>
          </a:r>
          <a:r>
            <a:rPr lang="tr-TR" sz="800" b="1" i="0" u="none" kern="1200" dirty="0" err="1"/>
            <a:t>leakage</a:t>
          </a:r>
          <a:r>
            <a:rPr lang="tr-TR" sz="800" b="1" i="0" u="none" kern="1200" dirty="0"/>
            <a:t> </a:t>
          </a:r>
          <a:r>
            <a:rPr lang="tr-TR" sz="800" b="1" i="0" u="none" kern="1200" dirty="0" err="1"/>
            <a:t>detector</a:t>
          </a:r>
          <a:r>
            <a:rPr lang="tr-TR" sz="800" b="1" i="0" u="none" kern="1200" dirty="0"/>
            <a:t> </a:t>
          </a:r>
          <a:r>
            <a:rPr lang="tr-TR" sz="800" b="0" i="0" u="none" kern="1200" dirty="0" err="1"/>
            <a:t>connection</a:t>
          </a:r>
          <a:r>
            <a:rPr lang="tr-TR" sz="800" b="0" i="0" u="none" kern="1200" dirty="0"/>
            <a:t> </a:t>
          </a:r>
          <a:r>
            <a:rPr lang="tr-TR" sz="800" b="0" i="0" u="none" kern="1200" dirty="0" err="1"/>
            <a:t>possibility</a:t>
          </a:r>
          <a:endParaRPr lang="tr-TR" sz="800" b="0" i="0" u="none" kern="1200" dirty="0"/>
        </a:p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0" i="0" u="none" kern="1200" dirty="0"/>
            <a:t>(</a:t>
          </a:r>
          <a:r>
            <a:rPr lang="tr-TR" sz="800" b="0" i="0" u="none" kern="1200" dirty="0" err="1"/>
            <a:t>In</a:t>
          </a:r>
          <a:r>
            <a:rPr lang="tr-TR" sz="800" b="0" i="0" u="none" kern="1200" dirty="0"/>
            <a:t> </a:t>
          </a:r>
          <a:r>
            <a:rPr lang="tr-TR" sz="800" b="0" i="0" u="none" kern="1200" dirty="0" err="1"/>
            <a:t>case</a:t>
          </a:r>
          <a:r>
            <a:rPr lang="tr-TR" sz="800" b="0" i="0" u="none" kern="1200" dirty="0"/>
            <a:t> </a:t>
          </a:r>
          <a:r>
            <a:rPr lang="tr-TR" sz="800" b="0" i="0" u="none" kern="1200" dirty="0" err="1"/>
            <a:t>needed</a:t>
          </a:r>
          <a:r>
            <a:rPr lang="tr-TR" sz="800" b="0" i="0" u="none" kern="1200" dirty="0"/>
            <a:t>)</a:t>
          </a:r>
          <a:endParaRPr lang="en-US" sz="800" b="0" i="0" u="none" kern="1200" dirty="0"/>
        </a:p>
      </dsp:txBody>
      <dsp:txXfrm>
        <a:off x="5015934" y="3609510"/>
        <a:ext cx="1951615" cy="724049"/>
      </dsp:txXfrm>
    </dsp:sp>
    <dsp:sp modelId="{6AAA4291-34BF-4CD3-A0ED-75ED7B4972CB}">
      <dsp:nvSpPr>
        <dsp:cNvPr id="0" name=""/>
        <dsp:cNvSpPr/>
      </dsp:nvSpPr>
      <dsp:spPr>
        <a:xfrm>
          <a:off x="7162793" y="2264847"/>
          <a:ext cx="1951615" cy="1344663"/>
        </a:xfrm>
        <a:prstGeom prst="round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F1B40-16CC-4699-BBD1-533A497AC2F4}">
      <dsp:nvSpPr>
        <dsp:cNvPr id="0" name=""/>
        <dsp:cNvSpPr/>
      </dsp:nvSpPr>
      <dsp:spPr>
        <a:xfrm>
          <a:off x="7162793" y="3609510"/>
          <a:ext cx="1951615" cy="724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0" numCol="1" spcCol="1270" anchor="t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1" i="0" u="none" kern="1200" dirty="0" err="1"/>
            <a:t>Refrigerant</a:t>
          </a:r>
          <a:r>
            <a:rPr lang="tr-TR" sz="800" b="1" i="0" u="none" kern="1200" dirty="0"/>
            <a:t> </a:t>
          </a:r>
          <a:r>
            <a:rPr lang="tr-TR" sz="800" b="1" i="0" u="none" kern="1200" dirty="0" err="1"/>
            <a:t>shut-off</a:t>
          </a:r>
          <a:r>
            <a:rPr lang="tr-TR" sz="800" b="1" i="0" u="none" kern="1200" dirty="0"/>
            <a:t> </a:t>
          </a:r>
          <a:r>
            <a:rPr lang="tr-TR" sz="800" b="1" i="0" u="none" kern="1200" dirty="0" err="1"/>
            <a:t>device</a:t>
          </a:r>
          <a:r>
            <a:rPr lang="tr-TR" sz="800" b="1" i="0" u="none" kern="1200" dirty="0"/>
            <a:t> </a:t>
          </a:r>
        </a:p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0" i="0" u="none" kern="1200" dirty="0" err="1"/>
            <a:t>connection</a:t>
          </a:r>
          <a:r>
            <a:rPr lang="tr-TR" sz="800" b="0" i="0" u="none" kern="1200" dirty="0"/>
            <a:t> </a:t>
          </a:r>
          <a:r>
            <a:rPr lang="tr-TR" sz="800" b="0" i="0" u="none" kern="1200" dirty="0" err="1"/>
            <a:t>possibility</a:t>
          </a:r>
          <a:endParaRPr lang="tr-TR" sz="800" b="0" i="0" u="none" kern="1200" dirty="0"/>
        </a:p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800" b="0" i="0" u="none" kern="1200" dirty="0"/>
            <a:t>(</a:t>
          </a:r>
          <a:r>
            <a:rPr lang="tr-TR" sz="800" b="0" i="0" u="none" kern="1200" dirty="0" err="1"/>
            <a:t>In</a:t>
          </a:r>
          <a:r>
            <a:rPr lang="tr-TR" sz="800" b="0" i="0" u="none" kern="1200" dirty="0"/>
            <a:t> </a:t>
          </a:r>
          <a:r>
            <a:rPr lang="tr-TR" sz="800" b="0" i="0" u="none" kern="1200" dirty="0" err="1"/>
            <a:t>case</a:t>
          </a:r>
          <a:r>
            <a:rPr lang="tr-TR" sz="800" b="0" i="0" u="none" kern="1200" dirty="0"/>
            <a:t> </a:t>
          </a:r>
          <a:r>
            <a:rPr lang="tr-TR" sz="800" b="0" i="0" u="none" kern="1200" dirty="0" err="1"/>
            <a:t>needed</a:t>
          </a:r>
          <a:r>
            <a:rPr lang="tr-TR" sz="800" b="0" i="0" u="none" kern="1200" dirty="0"/>
            <a:t>)</a:t>
          </a:r>
          <a:endParaRPr lang="en-US" sz="800" b="0" i="0" u="none" kern="1200" dirty="0"/>
        </a:p>
      </dsp:txBody>
      <dsp:txXfrm>
        <a:off x="7162793" y="3609510"/>
        <a:ext cx="1951615" cy="724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D0674-E1FF-4403-AF24-43132BD693BF}">
      <dsp:nvSpPr>
        <dsp:cNvPr id="0" name=""/>
        <dsp:cNvSpPr/>
      </dsp:nvSpPr>
      <dsp:spPr>
        <a:xfrm>
          <a:off x="2634" y="583177"/>
          <a:ext cx="1558879" cy="107406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1CD30-1D44-49F9-BEE3-8098F2AF7234}">
      <dsp:nvSpPr>
        <dsp:cNvPr id="0" name=""/>
        <dsp:cNvSpPr/>
      </dsp:nvSpPr>
      <dsp:spPr>
        <a:xfrm>
          <a:off x="2634" y="1657245"/>
          <a:ext cx="1558879" cy="57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/>
            <a:t>Long piping capability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Benefits for the system design, installation flexibility, as well as the less installation cost</a:t>
          </a:r>
        </a:p>
      </dsp:txBody>
      <dsp:txXfrm>
        <a:off x="2634" y="1657245"/>
        <a:ext cx="1558879" cy="578344"/>
      </dsp:txXfrm>
    </dsp:sp>
    <dsp:sp modelId="{F0D615E2-75B2-4C3A-88F1-AE448BD8C159}">
      <dsp:nvSpPr>
        <dsp:cNvPr id="0" name=""/>
        <dsp:cNvSpPr/>
      </dsp:nvSpPr>
      <dsp:spPr>
        <a:xfrm>
          <a:off x="1857868" y="583177"/>
          <a:ext cx="1558879" cy="1074068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7E6E9-F477-49F6-A17C-DB663470C59E}">
      <dsp:nvSpPr>
        <dsp:cNvPr id="0" name=""/>
        <dsp:cNvSpPr/>
      </dsp:nvSpPr>
      <dsp:spPr>
        <a:xfrm>
          <a:off x="1717468" y="1657245"/>
          <a:ext cx="1839680" cy="57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/>
            <a:t>Auto addressing</a:t>
          </a:r>
          <a:endParaRPr lang="tr-TR" sz="900" b="1" i="0" u="none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i="0" u="none" kern="1200" dirty="0"/>
            <a:t>Distributes addresses to indoor units automatically, simplifying the installation</a:t>
          </a:r>
          <a:endParaRPr lang="en-US" sz="900" kern="1200" dirty="0"/>
        </a:p>
      </dsp:txBody>
      <dsp:txXfrm>
        <a:off x="1717468" y="1657245"/>
        <a:ext cx="1839680" cy="578344"/>
      </dsp:txXfrm>
    </dsp:sp>
    <dsp:sp modelId="{4397FE55-7160-4595-80D4-B820DEC41EA0}">
      <dsp:nvSpPr>
        <dsp:cNvPr id="0" name=""/>
        <dsp:cNvSpPr/>
      </dsp:nvSpPr>
      <dsp:spPr>
        <a:xfrm>
          <a:off x="4013451" y="583177"/>
          <a:ext cx="1558879" cy="1074068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A750A-14AB-445A-B666-98E21951B410}">
      <dsp:nvSpPr>
        <dsp:cNvPr id="0" name=""/>
        <dsp:cNvSpPr/>
      </dsp:nvSpPr>
      <dsp:spPr>
        <a:xfrm>
          <a:off x="3713102" y="1657245"/>
          <a:ext cx="2159578" cy="57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/>
            <a:t>Automatic refrigerant recycling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Refrigerant can </a:t>
          </a:r>
          <a:r>
            <a:rPr lang="tr-TR" sz="900" b="0" i="0" u="none" kern="1200" dirty="0"/>
            <a:t>be </a:t>
          </a:r>
          <a:r>
            <a:rPr lang="en-US" sz="900" b="0" i="0" u="none" kern="1200" dirty="0"/>
            <a:t>recycle</a:t>
          </a:r>
          <a:r>
            <a:rPr lang="tr-TR" sz="900" b="0" i="0" u="none" kern="1200" dirty="0"/>
            <a:t>d</a:t>
          </a:r>
          <a:r>
            <a:rPr lang="en-US" sz="900" b="0" i="0" u="none" kern="1200" dirty="0"/>
            <a:t> to</a:t>
          </a:r>
          <a:r>
            <a:rPr lang="tr-TR" sz="900" b="0" i="0" u="none" kern="1200" dirty="0"/>
            <a:t> </a:t>
          </a:r>
          <a:r>
            <a:rPr lang="tr-TR" sz="900" b="0" i="0" u="none" kern="1200" dirty="0" err="1"/>
            <a:t>outdoor</a:t>
          </a:r>
          <a:r>
            <a:rPr lang="tr-TR" sz="900" b="0" i="0" u="none" kern="1200" dirty="0"/>
            <a:t> </a:t>
          </a:r>
          <a:r>
            <a:rPr lang="tr-TR" sz="900" b="0" i="0" u="none" kern="1200" dirty="0" err="1"/>
            <a:t>unit</a:t>
          </a:r>
          <a:r>
            <a:rPr lang="en-US" sz="900" b="0" i="0" u="none" kern="1200" dirty="0"/>
            <a:t> or </a:t>
          </a:r>
          <a:r>
            <a:rPr lang="tr-TR" sz="900" b="0" i="0" u="none" kern="1200" dirty="0" err="1"/>
            <a:t>indoor</a:t>
          </a:r>
          <a:r>
            <a:rPr lang="tr-TR" sz="900" b="0" i="0" u="none" kern="1200" dirty="0"/>
            <a:t> </a:t>
          </a:r>
          <a:r>
            <a:rPr lang="tr-TR" sz="900" b="0" i="0" u="none" kern="1200" dirty="0" err="1"/>
            <a:t>units</a:t>
          </a:r>
          <a:r>
            <a:rPr lang="en-US" sz="900" b="0" i="0" u="none" kern="1200" dirty="0"/>
            <a:t> making the maintenance easier and more efficient</a:t>
          </a:r>
        </a:p>
      </dsp:txBody>
      <dsp:txXfrm>
        <a:off x="3713102" y="1657245"/>
        <a:ext cx="2159578" cy="578344"/>
      </dsp:txXfrm>
    </dsp:sp>
    <dsp:sp modelId="{70DA5414-46F1-4109-96F8-B52D0CF8D56F}">
      <dsp:nvSpPr>
        <dsp:cNvPr id="0" name=""/>
        <dsp:cNvSpPr/>
      </dsp:nvSpPr>
      <dsp:spPr>
        <a:xfrm>
          <a:off x="6124224" y="583177"/>
          <a:ext cx="1558879" cy="1074068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2CFD7-BDF4-4895-ADCD-810B7AC41DBC}">
      <dsp:nvSpPr>
        <dsp:cNvPr id="0" name=""/>
        <dsp:cNvSpPr/>
      </dsp:nvSpPr>
      <dsp:spPr>
        <a:xfrm>
          <a:off x="6028634" y="1657245"/>
          <a:ext cx="1750060" cy="57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/>
            <a:t>Digit display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4 digit 7-segment display  intuitive for parameter setting, parameter check and error check</a:t>
          </a:r>
        </a:p>
      </dsp:txBody>
      <dsp:txXfrm>
        <a:off x="6028634" y="1657245"/>
        <a:ext cx="1750060" cy="578344"/>
      </dsp:txXfrm>
    </dsp:sp>
    <dsp:sp modelId="{166E11A9-6727-442E-BC35-4C6EDC35D10F}">
      <dsp:nvSpPr>
        <dsp:cNvPr id="0" name=""/>
        <dsp:cNvSpPr/>
      </dsp:nvSpPr>
      <dsp:spPr>
        <a:xfrm>
          <a:off x="8070247" y="583177"/>
          <a:ext cx="1558879" cy="1074068"/>
        </a:xfrm>
        <a:prstGeom prst="round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D3331-BEDF-475D-A22A-35545E315333}">
      <dsp:nvSpPr>
        <dsp:cNvPr id="0" name=""/>
        <dsp:cNvSpPr/>
      </dsp:nvSpPr>
      <dsp:spPr>
        <a:xfrm>
          <a:off x="7934648" y="1657245"/>
          <a:ext cx="1830077" cy="57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/>
            <a:t>High external static pressure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Up to 35Pa ESP </a:t>
          </a:r>
          <a:r>
            <a:rPr lang="tr-TR" sz="900" b="0" i="0" u="none" kern="1200" dirty="0" err="1"/>
            <a:t>setting</a:t>
          </a:r>
          <a:r>
            <a:rPr lang="tr-TR" sz="900" b="0" i="0" u="none" kern="1200" dirty="0"/>
            <a:t> </a:t>
          </a:r>
          <a:r>
            <a:rPr lang="en-US" sz="900" b="0" i="0" u="none" kern="1200" dirty="0"/>
            <a:t>allows easy handling in </a:t>
          </a:r>
          <a:r>
            <a:rPr lang="en-US" sz="900" b="0" i="0" u="none" kern="1200" dirty="0" err="1"/>
            <a:t>vari</a:t>
          </a:r>
          <a:r>
            <a:rPr lang="tr-TR" sz="900" b="0" i="0" u="none" kern="1200" dirty="0" err="1"/>
            <a:t>ous</a:t>
          </a:r>
          <a:r>
            <a:rPr lang="tr-TR" sz="900" b="0" i="0" u="none" kern="1200" dirty="0"/>
            <a:t> </a:t>
          </a:r>
          <a:r>
            <a:rPr lang="en-US" sz="900" b="0" i="0" u="none" kern="1200" dirty="0"/>
            <a:t>installation</a:t>
          </a:r>
          <a:r>
            <a:rPr lang="tr-TR" sz="900" b="0" i="0" u="none" kern="1200" dirty="0"/>
            <a:t>s</a:t>
          </a:r>
          <a:r>
            <a:rPr lang="en-US" sz="900" b="0" i="0" u="none" kern="1200" dirty="0"/>
            <a:t> </a:t>
          </a:r>
          <a:r>
            <a:rPr lang="tr-TR" sz="900" b="0" i="0" u="none" kern="1200" dirty="0" err="1"/>
            <a:t>conditions</a:t>
          </a:r>
          <a:endParaRPr lang="en-US" sz="900" b="0" i="0" u="none" kern="1200" dirty="0"/>
        </a:p>
      </dsp:txBody>
      <dsp:txXfrm>
        <a:off x="7934648" y="1657245"/>
        <a:ext cx="1830077" cy="578344"/>
      </dsp:txXfrm>
    </dsp:sp>
    <dsp:sp modelId="{2BBF8C2A-72CE-454B-8213-DFC22F631EE7}">
      <dsp:nvSpPr>
        <dsp:cNvPr id="0" name=""/>
        <dsp:cNvSpPr/>
      </dsp:nvSpPr>
      <dsp:spPr>
        <a:xfrm>
          <a:off x="674574" y="2391477"/>
          <a:ext cx="1558879" cy="1074068"/>
        </a:xfrm>
        <a:prstGeom prst="round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5560E-63C6-45B5-842F-7162B27F4421}">
      <dsp:nvSpPr>
        <dsp:cNvPr id="0" name=""/>
        <dsp:cNvSpPr/>
      </dsp:nvSpPr>
      <dsp:spPr>
        <a:xfrm>
          <a:off x="674574" y="3465545"/>
          <a:ext cx="1558879" cy="57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/>
            <a:t>Arbitrary topology of communication wire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/>
            <a:t>Supports any communication topology, greatly simplifies installation and reduces installation cost</a:t>
          </a:r>
        </a:p>
      </dsp:txBody>
      <dsp:txXfrm>
        <a:off x="674574" y="3465545"/>
        <a:ext cx="1558879" cy="578344"/>
      </dsp:txXfrm>
    </dsp:sp>
    <dsp:sp modelId="{74676BC2-1842-4826-9C13-3E684ADF732A}">
      <dsp:nvSpPr>
        <dsp:cNvPr id="0" name=""/>
        <dsp:cNvSpPr/>
      </dsp:nvSpPr>
      <dsp:spPr>
        <a:xfrm>
          <a:off x="2389407" y="2391477"/>
          <a:ext cx="1558879" cy="1074068"/>
        </a:xfrm>
        <a:prstGeom prst="round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9696A-6451-4C54-B9E7-772D98741264}">
      <dsp:nvSpPr>
        <dsp:cNvPr id="0" name=""/>
        <dsp:cNvSpPr/>
      </dsp:nvSpPr>
      <dsp:spPr>
        <a:xfrm>
          <a:off x="2389407" y="3465545"/>
          <a:ext cx="1558879" cy="57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/>
            <a:t>2-core non-polarity communication wiring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/>
            <a:t>Simplifies installation and reduces wiring failures</a:t>
          </a:r>
        </a:p>
      </dsp:txBody>
      <dsp:txXfrm>
        <a:off x="2389407" y="3465545"/>
        <a:ext cx="1558879" cy="578344"/>
      </dsp:txXfrm>
    </dsp:sp>
    <dsp:sp modelId="{8662DC21-CBAF-4462-B90B-F719B1FE3B26}">
      <dsp:nvSpPr>
        <dsp:cNvPr id="0" name=""/>
        <dsp:cNvSpPr/>
      </dsp:nvSpPr>
      <dsp:spPr>
        <a:xfrm>
          <a:off x="4104240" y="2391477"/>
          <a:ext cx="1558879" cy="1074068"/>
        </a:xfrm>
        <a:prstGeom prst="round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3DD87-A673-499E-ACA7-5F5CDA1308D3}">
      <dsp:nvSpPr>
        <dsp:cNvPr id="0" name=""/>
        <dsp:cNvSpPr/>
      </dsp:nvSpPr>
      <dsp:spPr>
        <a:xfrm>
          <a:off x="4104240" y="3465545"/>
          <a:ext cx="1558879" cy="57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/>
            <a:t>Long communication wiring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Communication wiring up to 2000m makes installation more flexible</a:t>
          </a:r>
        </a:p>
      </dsp:txBody>
      <dsp:txXfrm>
        <a:off x="4104240" y="3465545"/>
        <a:ext cx="1558879" cy="578344"/>
      </dsp:txXfrm>
    </dsp:sp>
    <dsp:sp modelId="{8243D793-3EDC-4459-9AE4-F0D6B36B3C99}">
      <dsp:nvSpPr>
        <dsp:cNvPr id="0" name=""/>
        <dsp:cNvSpPr/>
      </dsp:nvSpPr>
      <dsp:spPr>
        <a:xfrm>
          <a:off x="5819073" y="2391477"/>
          <a:ext cx="1558879" cy="1074068"/>
        </a:xfrm>
        <a:prstGeom prst="roundRect">
          <a:avLst/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5BE1A-285A-4B82-9A46-D7287AC67109}">
      <dsp:nvSpPr>
        <dsp:cNvPr id="0" name=""/>
        <dsp:cNvSpPr/>
      </dsp:nvSpPr>
      <dsp:spPr>
        <a:xfrm>
          <a:off x="5819073" y="3465545"/>
          <a:ext cx="1558879" cy="57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i="0" u="none" kern="1200" dirty="0"/>
            <a:t>Wide combination ratio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Combination ratio can be extended to 50%-160% which meet</a:t>
          </a:r>
          <a:r>
            <a:rPr lang="tr-TR" sz="900" b="0" i="0" u="none" kern="1200" dirty="0"/>
            <a:t>s </a:t>
          </a:r>
          <a:r>
            <a:rPr lang="en-US" sz="900" b="0" i="0" u="none" kern="1200" dirty="0"/>
            <a:t>different project requirements</a:t>
          </a:r>
        </a:p>
      </dsp:txBody>
      <dsp:txXfrm>
        <a:off x="5819073" y="3465545"/>
        <a:ext cx="1558879" cy="578344"/>
      </dsp:txXfrm>
    </dsp:sp>
    <dsp:sp modelId="{87ECC1CD-D09D-409B-837A-EBAA7F2C55EC}">
      <dsp:nvSpPr>
        <dsp:cNvPr id="0" name=""/>
        <dsp:cNvSpPr/>
      </dsp:nvSpPr>
      <dsp:spPr>
        <a:xfrm>
          <a:off x="7533906" y="2391477"/>
          <a:ext cx="1558879" cy="1074068"/>
        </a:xfrm>
        <a:prstGeom prst="round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58235-3389-49D2-B0DF-9A75CC0FCE7E}">
      <dsp:nvSpPr>
        <dsp:cNvPr id="0" name=""/>
        <dsp:cNvSpPr/>
      </dsp:nvSpPr>
      <dsp:spPr>
        <a:xfrm>
          <a:off x="7533906" y="3465545"/>
          <a:ext cx="1558879" cy="578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900" b="1" i="0" u="none" kern="1200" dirty="0"/>
            <a:t>Manual</a:t>
          </a:r>
          <a:r>
            <a:rPr lang="tr-TR" sz="900" b="1" i="0" u="none" kern="1200" baseline="0" dirty="0"/>
            <a:t> </a:t>
          </a:r>
          <a:r>
            <a:rPr lang="tr-TR" sz="900" b="1" i="0" u="none" kern="1200" baseline="0" dirty="0" err="1"/>
            <a:t>defrosting</a:t>
          </a:r>
          <a:r>
            <a:rPr lang="tr-TR" sz="900" b="1" i="0" u="none" kern="1200" baseline="0" dirty="0"/>
            <a:t> </a:t>
          </a:r>
          <a:r>
            <a:rPr lang="tr-TR" sz="900" b="1" i="0" u="none" kern="1200" baseline="0" dirty="0" err="1"/>
            <a:t>and</a:t>
          </a:r>
          <a:r>
            <a:rPr lang="tr-TR" sz="900" b="1" i="0" u="none" kern="1200" baseline="0" dirty="0"/>
            <a:t> </a:t>
          </a:r>
          <a:r>
            <a:rPr lang="tr-TR" sz="900" b="1" i="0" u="none" kern="1200" baseline="0" dirty="0" err="1"/>
            <a:t>oil</a:t>
          </a:r>
          <a:r>
            <a:rPr lang="tr-TR" sz="900" b="1" i="0" u="none" kern="1200" baseline="0" dirty="0"/>
            <a:t> </a:t>
          </a:r>
          <a:r>
            <a:rPr lang="tr-TR" sz="900" b="1" i="0" u="none" kern="1200" baseline="0" dirty="0" err="1"/>
            <a:t>return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u="none" kern="1200" dirty="0"/>
            <a:t>Improves maintenance efficiency</a:t>
          </a:r>
          <a:r>
            <a:rPr lang="tr-TR" sz="900" b="0" i="0" u="none" kern="1200" dirty="0"/>
            <a:t> </a:t>
          </a:r>
          <a:r>
            <a:rPr lang="tr-TR" sz="900" b="0" i="0" u="none" kern="1200" dirty="0" err="1"/>
            <a:t>and</a:t>
          </a:r>
          <a:r>
            <a:rPr lang="tr-TR" sz="900" b="0" i="0" u="none" kern="1200" dirty="0"/>
            <a:t> </a:t>
          </a:r>
          <a:r>
            <a:rPr lang="tr-TR" sz="900" b="0" i="0" u="none" kern="1200" dirty="0" err="1"/>
            <a:t>reduce</a:t>
          </a:r>
          <a:r>
            <a:rPr lang="tr-TR" sz="900" b="0" i="0" u="none" kern="1200" dirty="0"/>
            <a:t> service time</a:t>
          </a:r>
          <a:endParaRPr lang="en-US" sz="900" b="0" i="0" u="none" kern="1200" dirty="0"/>
        </a:p>
      </dsp:txBody>
      <dsp:txXfrm>
        <a:off x="7533906" y="3465545"/>
        <a:ext cx="1558879" cy="578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22.03.2024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D4092D-D5C7-44A9-AF3A-E8871A00CF13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37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0000" y="1295999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96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35" userDrawn="1">
          <p15:clr>
            <a:srgbClr val="FBAE40"/>
          </p15:clr>
        </p15:guide>
        <p15:guide id="9" pos="2462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1749" userDrawn="1">
          <p15:clr>
            <a:srgbClr val="FBAE40"/>
          </p15:clr>
        </p15:guide>
        <p15:guide id="9" pos="1829" userDrawn="1">
          <p15:clr>
            <a:srgbClr val="FBAE40"/>
          </p15:clr>
        </p15:guide>
        <p15:guide id="10" pos="3416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82" userDrawn="1">
          <p15:clr>
            <a:srgbClr val="FBAE40"/>
          </p15:clr>
        </p15:guide>
        <p15:guide id="13" pos="5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3600" y="1295999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36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096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00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096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00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40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  <p15:guide id="12" orient="horz" pos="2090" userDrawn="1">
          <p15:clr>
            <a:srgbClr val="FBAE40"/>
          </p15:clr>
        </p15:guide>
        <p15:guide id="13" orient="horz" pos="216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5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7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5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7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1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1200" y="34452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1749" userDrawn="1">
          <p15:clr>
            <a:srgbClr val="FBAE40"/>
          </p15:clr>
        </p15:guide>
        <p15:guide id="11" pos="183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82" userDrawn="1">
          <p15:clr>
            <a:srgbClr val="FBAE40"/>
          </p15:clr>
        </p15:guide>
        <p15:guide id="15" pos="516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Page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31786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000" kern="12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Add Closing Phrase</a:t>
            </a:r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7969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38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usto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Chapter Title</a:t>
            </a: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/>
            </a:lvl1pPr>
          </a:lstStyle>
          <a:p>
            <a:r>
              <a:rPr lang="en-US" noProof="1"/>
              <a:t>“Add Quotation”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/>
            </a:lvl1pPr>
          </a:lstStyle>
          <a:p>
            <a:r>
              <a:rPr lang="en-US" noProof="1"/>
              <a:t>Add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200" y="1296000"/>
            <a:ext cx="10450800" cy="416880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3200" y="259078"/>
            <a:ext cx="169200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200" y="259200"/>
            <a:ext cx="104508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00" y="648000"/>
            <a:ext cx="10450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200" y="1296000"/>
            <a:ext cx="10450800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  <a:latin typeface="+mn-lt"/>
              </a:rPr>
              <a:t>Internal</a:t>
            </a:r>
            <a:r>
              <a:rPr lang="en-US" sz="600" kern="0" baseline="0" noProof="1">
                <a:solidFill>
                  <a:schemeClr val="tx1"/>
                </a:solidFill>
                <a:latin typeface="+mn-lt"/>
              </a:rPr>
              <a:t> | TT-CW/PAE | 2022-03-30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B2B3B5"/>
                </a:solidFill>
                <a:latin typeface="+mn-lt"/>
              </a:rPr>
              <a:t>© Bosch Thermotechnik GmbH 2022.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594000" y="5644800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1" r:id="rId2"/>
    <p:sldLayoutId id="2147483742" r:id="rId3"/>
    <p:sldLayoutId id="2147483713" r:id="rId4"/>
    <p:sldLayoutId id="2147483743" r:id="rId5"/>
    <p:sldLayoutId id="2147483721" r:id="rId6"/>
    <p:sldLayoutId id="2147483747" r:id="rId7"/>
    <p:sldLayoutId id="214748372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34" r:id="rId17"/>
    <p:sldLayoutId id="2147483731" r:id="rId18"/>
    <p:sldLayoutId id="2147483712" r:id="rId19"/>
    <p:sldLayoutId id="2147483748" r:id="rId20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tags" Target="../tags/tag41.xml"/><Relationship Id="rId16" Type="http://schemas.openxmlformats.org/officeDocument/2006/relationships/image" Target="../media/image29.png"/><Relationship Id="rId1" Type="http://schemas.openxmlformats.org/officeDocument/2006/relationships/tags" Target="../tags/tag4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emf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hyperlink" Target="https://www.pngall.com/four-seasons-png/download/15624" TargetMode="External"/><Relationship Id="rId5" Type="http://schemas.openxmlformats.org/officeDocument/2006/relationships/tags" Target="../tags/tag46.xml"/><Relationship Id="rId10" Type="http://schemas.openxmlformats.org/officeDocument/2006/relationships/image" Target="../media/image91.png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52.xml"/><Relationship Id="rId7" Type="http://schemas.openxmlformats.org/officeDocument/2006/relationships/image" Target="../media/image103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02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5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13.emf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34.xml"/><Relationship Id="rId15" Type="http://schemas.openxmlformats.org/officeDocument/2006/relationships/image" Target="../media/image15.png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259200"/>
            <a:ext cx="6844748" cy="5205600"/>
          </a:xfrm>
          <a:solidFill>
            <a:srgbClr val="007BC0"/>
          </a:solidFill>
        </p:spPr>
        <p:txBody>
          <a:bodyPr>
            <a:noAutofit/>
          </a:bodyPr>
          <a:lstStyle/>
          <a:p>
            <a:r>
              <a:rPr lang="tr-TR" sz="5400" dirty="0"/>
              <a:t>IPI</a:t>
            </a:r>
            <a:br>
              <a:rPr lang="tr-TR" sz="5400" dirty="0"/>
            </a:br>
            <a:r>
              <a:rPr lang="tr-TR" sz="3200" dirty="0"/>
              <a:t>(</a:t>
            </a:r>
            <a:r>
              <a:rPr lang="tr-TR" sz="3200" dirty="0" err="1"/>
              <a:t>ınıtıal</a:t>
            </a:r>
            <a:r>
              <a:rPr lang="tr-TR" sz="3200" dirty="0"/>
              <a:t> PRODUCT INFORMATION)</a:t>
            </a:r>
            <a:br>
              <a:rPr lang="tr-TR" sz="5400" dirty="0"/>
            </a:br>
            <a:br>
              <a:rPr lang="tr-TR" sz="5400" dirty="0"/>
            </a:br>
            <a:br>
              <a:rPr lang="tr-TR" sz="5400" dirty="0"/>
            </a:br>
            <a:br>
              <a:rPr lang="tr-TR" sz="5400" dirty="0"/>
            </a:br>
            <a:r>
              <a:rPr lang="tr-TR" sz="3600" dirty="0" err="1"/>
              <a:t>heat-pump</a:t>
            </a:r>
            <a:r>
              <a:rPr lang="tr-TR" sz="3600" dirty="0"/>
              <a:t> </a:t>
            </a:r>
            <a:br>
              <a:rPr lang="tr-TR" sz="3600" dirty="0"/>
            </a:br>
            <a:r>
              <a:rPr lang="tr-TR" sz="3600" dirty="0" err="1"/>
              <a:t>mını</a:t>
            </a:r>
            <a:r>
              <a:rPr lang="tr-TR" sz="3600" dirty="0"/>
              <a:t> </a:t>
            </a:r>
            <a:r>
              <a:rPr lang="tr-TR" sz="3600" dirty="0" err="1"/>
              <a:t>vrf</a:t>
            </a:r>
            <a:r>
              <a:rPr lang="tr-TR" sz="3600" dirty="0"/>
              <a:t> </a:t>
            </a:r>
            <a:br>
              <a:rPr lang="tr-TR" sz="3600" dirty="0"/>
            </a:br>
            <a:r>
              <a:rPr lang="tr-TR" sz="3600" dirty="0" err="1"/>
              <a:t>outdoor</a:t>
            </a:r>
            <a:r>
              <a:rPr lang="tr-TR" sz="3600" dirty="0"/>
              <a:t> </a:t>
            </a:r>
            <a:r>
              <a:rPr lang="tr-TR" sz="3600" dirty="0" err="1"/>
              <a:t>unıts</a:t>
            </a:r>
            <a:br>
              <a:rPr lang="tr-TR" sz="3600" dirty="0"/>
            </a:br>
            <a:r>
              <a:rPr lang="tr-TR" sz="3600" dirty="0"/>
              <a:t>(8 </a:t>
            </a:r>
            <a:r>
              <a:rPr lang="tr-TR" sz="3600" dirty="0">
                <a:sym typeface="Symbol" panose="05050102010706020507" pitchFamily="18" charset="2"/>
              </a:rPr>
              <a:t></a:t>
            </a:r>
            <a:r>
              <a:rPr lang="tr-TR" sz="3600" dirty="0"/>
              <a:t> 18 KW)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121" y="1515959"/>
            <a:ext cx="7802896" cy="48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5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04A7-EDE9-4425-A741-43DD46EB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Part</a:t>
            </a:r>
            <a:r>
              <a:rPr lang="tr-TR" dirty="0"/>
              <a:t> </a:t>
            </a:r>
            <a:r>
              <a:rPr lang="tr-TR" dirty="0" err="1"/>
              <a:t>Numbers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DAD2F-F41C-4ADA-9246-6FE2F3AF20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B57E4-F98D-47CB-9D2E-A2666ABC7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10</a:t>
            </a:fld>
            <a:endParaRPr lang="en-US" noProof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17CB90-CC98-43DC-9D86-2A9B4EC7E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43288"/>
              </p:ext>
            </p:extLst>
          </p:nvPr>
        </p:nvGraphicFramePr>
        <p:xfrm>
          <a:off x="500282" y="1292584"/>
          <a:ext cx="8787844" cy="3947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118">
                  <a:extLst>
                    <a:ext uri="{9D8B030D-6E8A-4147-A177-3AD203B41FA5}">
                      <a16:colId xmlns:a16="http://schemas.microsoft.com/office/drawing/2014/main" val="2848843833"/>
                    </a:ext>
                  </a:extLst>
                </a:gridCol>
                <a:gridCol w="1154862">
                  <a:extLst>
                    <a:ext uri="{9D8B030D-6E8A-4147-A177-3AD203B41FA5}">
                      <a16:colId xmlns:a16="http://schemas.microsoft.com/office/drawing/2014/main" val="1069653533"/>
                    </a:ext>
                  </a:extLst>
                </a:gridCol>
                <a:gridCol w="901046">
                  <a:extLst>
                    <a:ext uri="{9D8B030D-6E8A-4147-A177-3AD203B41FA5}">
                      <a16:colId xmlns:a16="http://schemas.microsoft.com/office/drawing/2014/main" val="3645247950"/>
                    </a:ext>
                  </a:extLst>
                </a:gridCol>
                <a:gridCol w="926428">
                  <a:extLst>
                    <a:ext uri="{9D8B030D-6E8A-4147-A177-3AD203B41FA5}">
                      <a16:colId xmlns:a16="http://schemas.microsoft.com/office/drawing/2014/main" val="1335399994"/>
                    </a:ext>
                  </a:extLst>
                </a:gridCol>
                <a:gridCol w="1056508">
                  <a:extLst>
                    <a:ext uri="{9D8B030D-6E8A-4147-A177-3AD203B41FA5}">
                      <a16:colId xmlns:a16="http://schemas.microsoft.com/office/drawing/2014/main" val="3250878844"/>
                    </a:ext>
                  </a:extLst>
                </a:gridCol>
                <a:gridCol w="2350969">
                  <a:extLst>
                    <a:ext uri="{9D8B030D-6E8A-4147-A177-3AD203B41FA5}">
                      <a16:colId xmlns:a16="http://schemas.microsoft.com/office/drawing/2014/main" val="3866994599"/>
                    </a:ext>
                  </a:extLst>
                </a:gridCol>
                <a:gridCol w="1458913">
                  <a:extLst>
                    <a:ext uri="{9D8B030D-6E8A-4147-A177-3AD203B41FA5}">
                      <a16:colId xmlns:a16="http://schemas.microsoft.com/office/drawing/2014/main" val="2049181022"/>
                    </a:ext>
                  </a:extLst>
                </a:gridCol>
              </a:tblGrid>
              <a:tr h="4697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Part number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EAN Number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Family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Product 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Product Type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SAP Description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PH 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Product Hierarchy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1084135"/>
                  </a:ext>
                </a:extLst>
              </a:tr>
              <a:tr h="347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7733702217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4062321733254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Outdoor unit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 8-1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Air Flux 4300 A - AF4300A 8-1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0T1410308600060134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1157630"/>
                  </a:ext>
                </a:extLst>
              </a:tr>
              <a:tr h="347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7733702218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4062321732448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Outdoor unit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 10-1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Air Flux 4300 A - AF4300A 10-1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0T1410308600060134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9130980"/>
                  </a:ext>
                </a:extLst>
              </a:tr>
              <a:tr h="347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7733702219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4062321732455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Outdoor unit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 12-1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Air Flux 4300 A - AF4300A 12-1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0T1410308600060134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540145"/>
                  </a:ext>
                </a:extLst>
              </a:tr>
              <a:tr h="347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7733702220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4062321732462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Outdoor unit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 14-1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Air Flux 4300 A - AF4300A 14-1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0T1410308600060134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1869603"/>
                  </a:ext>
                </a:extLst>
              </a:tr>
              <a:tr h="347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7733702221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4062321732479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Outdoor unit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 16-1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Air Flux 4300 A - AF4300A 16-1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0T1410308600060134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814931"/>
                  </a:ext>
                </a:extLst>
              </a:tr>
              <a:tr h="347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7733702222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4062321732486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Outdoor unit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 18-1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Air Flux 4300 A - AF4300A 16-1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0T1410308600060134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5631995"/>
                  </a:ext>
                </a:extLst>
              </a:tr>
              <a:tr h="347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7733702223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4062321732493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Outdoor unit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 12-3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Air Flux 4300 A - AF4300A 12-3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0T1410308600060134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5151069"/>
                  </a:ext>
                </a:extLst>
              </a:tr>
              <a:tr h="347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7733702224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4062321732509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Outdoor unit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 14-3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Air Flux 4300 A - AF4300A 14-3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0T1410308600060134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7668921"/>
                  </a:ext>
                </a:extLst>
              </a:tr>
              <a:tr h="347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7733702225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4062321732516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Outdoor unit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 16-3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Air Flux 4300 A - AF4300A 16-3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0T1410308600060134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5168175"/>
                  </a:ext>
                </a:extLst>
              </a:tr>
              <a:tr h="3477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7733702226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4062321732523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Outdoor unit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AF4300A 18-3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Air Flux 4300 A - AF4300A 18-3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0T1410308600060134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6556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38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C20C-DF0F-4789-8378-296BA74A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Compatibility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49699-22E4-4202-AFA7-73274938EA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Initial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31995-7A72-4E6A-AD81-8AC83CB7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11</a:t>
            </a:fld>
            <a:endParaRPr lang="en-US" noProof="1"/>
          </a:p>
        </p:txBody>
      </p:sp>
      <p:cxnSp>
        <p:nvCxnSpPr>
          <p:cNvPr id="6" name="Elbow Connector 28">
            <a:extLst>
              <a:ext uri="{FF2B5EF4-FFF2-40B4-BE49-F238E27FC236}">
                <a16:creationId xmlns:a16="http://schemas.microsoft.com/office/drawing/2014/main" id="{135108D7-1D5D-4960-BA71-862884E00A09}"/>
              </a:ext>
            </a:extLst>
          </p:cNvPr>
          <p:cNvCxnSpPr>
            <a:stCxn id="25" idx="3"/>
            <a:endCxn id="26" idx="1"/>
          </p:cNvCxnSpPr>
          <p:nvPr/>
        </p:nvCxnSpPr>
        <p:spPr>
          <a:xfrm>
            <a:off x="7532276" y="2896915"/>
            <a:ext cx="1341175" cy="1070062"/>
          </a:xfrm>
          <a:prstGeom prst="bentConnector3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F06E48-6B98-4448-8132-2D935CF0B5C5}"/>
              </a:ext>
            </a:extLst>
          </p:cNvPr>
          <p:cNvCxnSpPr/>
          <p:nvPr/>
        </p:nvCxnSpPr>
        <p:spPr>
          <a:xfrm>
            <a:off x="2988527" y="1068751"/>
            <a:ext cx="0" cy="402336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DCA4C8-AB00-40AA-A352-7D3CD5E0BDF6}"/>
              </a:ext>
            </a:extLst>
          </p:cNvPr>
          <p:cNvCxnSpPr/>
          <p:nvPr/>
        </p:nvCxnSpPr>
        <p:spPr>
          <a:xfrm>
            <a:off x="8010293" y="1065035"/>
            <a:ext cx="0" cy="402336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4BB43A-1E9D-4AD5-B9D6-12F8FE56C625}"/>
              </a:ext>
            </a:extLst>
          </p:cNvPr>
          <p:cNvCxnSpPr/>
          <p:nvPr/>
        </p:nvCxnSpPr>
        <p:spPr>
          <a:xfrm>
            <a:off x="170985" y="1425589"/>
            <a:ext cx="10539015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03ACC5F-FCA8-4166-92D2-C58B45FA3712}"/>
              </a:ext>
            </a:extLst>
          </p:cNvPr>
          <p:cNvSpPr txBox="1"/>
          <p:nvPr/>
        </p:nvSpPr>
        <p:spPr>
          <a:xfrm>
            <a:off x="170985" y="1065035"/>
            <a:ext cx="2817542" cy="36055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3F428-1DA2-465D-9C1D-F45CFB1354BB}"/>
              </a:ext>
            </a:extLst>
          </p:cNvPr>
          <p:cNvSpPr txBox="1"/>
          <p:nvPr/>
        </p:nvSpPr>
        <p:spPr>
          <a:xfrm>
            <a:off x="170985" y="1065035"/>
            <a:ext cx="2817542" cy="36055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Central Control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ler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DB73D-C42E-4B03-9C99-A9BC3367423A}"/>
              </a:ext>
            </a:extLst>
          </p:cNvPr>
          <p:cNvSpPr txBox="1"/>
          <p:nvPr/>
        </p:nvSpPr>
        <p:spPr>
          <a:xfrm>
            <a:off x="2988527" y="1063177"/>
            <a:ext cx="2496072" cy="36055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Outdoor</a:t>
            </a:r>
            <a:r>
              <a:rPr kumimoji="0" lang="de-DE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Unit</a:t>
            </a:r>
            <a:r>
              <a:rPr kumimoji="0" lang="tr-TR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Family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9FDF89-5555-454D-9780-ACC162A13CB0}"/>
              </a:ext>
            </a:extLst>
          </p:cNvPr>
          <p:cNvCxnSpPr/>
          <p:nvPr/>
        </p:nvCxnSpPr>
        <p:spPr>
          <a:xfrm>
            <a:off x="5484600" y="1065035"/>
            <a:ext cx="0" cy="4023360"/>
          </a:xfrm>
          <a:prstGeom prst="line">
            <a:avLst/>
          </a:prstGeom>
          <a:ln w="12700">
            <a:solidFill>
              <a:schemeClr val="tx2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8E7A90-2D87-41C3-949F-ABD3DC90FEE3}"/>
              </a:ext>
            </a:extLst>
          </p:cNvPr>
          <p:cNvSpPr txBox="1"/>
          <p:nvPr/>
        </p:nvSpPr>
        <p:spPr>
          <a:xfrm>
            <a:off x="5499964" y="1068751"/>
            <a:ext cx="2496072" cy="36055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Indoor</a:t>
            </a:r>
            <a:r>
              <a:rPr kumimoji="0" lang="de-DE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Unit</a:t>
            </a:r>
            <a:r>
              <a:rPr kumimoji="0" lang="tr-TR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tr-TR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Family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D2A62E-23CB-4409-8ED8-250FB08A7FE9}"/>
              </a:ext>
            </a:extLst>
          </p:cNvPr>
          <p:cNvSpPr txBox="1"/>
          <p:nvPr/>
        </p:nvSpPr>
        <p:spPr>
          <a:xfrm>
            <a:off x="8097853" y="1063177"/>
            <a:ext cx="2496072" cy="36055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R="0" algn="ctr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Individual Controls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69024-A102-43EA-8852-7648F3D0DC6A}"/>
              </a:ext>
            </a:extLst>
          </p:cNvPr>
          <p:cNvSpPr/>
          <p:nvPr/>
        </p:nvSpPr>
        <p:spPr>
          <a:xfrm>
            <a:off x="3432577" y="2256835"/>
            <a:ext cx="1546303" cy="128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AF</a:t>
            </a: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4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300A</a:t>
            </a:r>
            <a:r>
              <a:rPr kumimoji="0" lang="de-DE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 </a:t>
            </a:r>
            <a:endParaRPr kumimoji="0" lang="tr-TR" sz="18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38434E-B32E-405C-9B21-12B161596C6B}"/>
              </a:ext>
            </a:extLst>
          </p:cNvPr>
          <p:cNvSpPr/>
          <p:nvPr/>
        </p:nvSpPr>
        <p:spPr>
          <a:xfrm>
            <a:off x="8873451" y="1880875"/>
            <a:ext cx="1546303" cy="723443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1200" b="1" kern="0" dirty="0">
                <a:solidFill>
                  <a:schemeClr val="bg1"/>
                </a:solidFill>
                <a:latin typeface="Bosch Office Sans"/>
              </a:rPr>
              <a:t>ARC C</a:t>
            </a:r>
            <a:r>
              <a:rPr lang="tr-TR" sz="1200" b="1" kern="0" dirty="0">
                <a:solidFill>
                  <a:schemeClr val="bg1"/>
                </a:solidFill>
                <a:latin typeface="Bosch Office Sans"/>
              </a:rPr>
              <a:t> -2</a:t>
            </a:r>
            <a:endParaRPr lang="tr-TR" sz="1200" b="1" kern="0" baseline="30000" dirty="0">
              <a:solidFill>
                <a:schemeClr val="bg1"/>
              </a:solidFill>
              <a:latin typeface="Bosch Office Sans"/>
            </a:endParaRPr>
          </a:p>
          <a:p>
            <a:pPr marL="0" marR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sz="800" b="1" kern="0" baseline="30000" dirty="0">
              <a:solidFill>
                <a:schemeClr val="bg1"/>
              </a:solidFill>
              <a:latin typeface="Bosch Office San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700" kern="0" dirty="0">
                <a:solidFill>
                  <a:schemeClr val="bg1"/>
                </a:solidFill>
                <a:latin typeface="Bosch Office Sans"/>
              </a:rPr>
              <a:t>max. 1 </a:t>
            </a:r>
            <a:r>
              <a:rPr lang="tr-TR" sz="700" kern="0" dirty="0">
                <a:solidFill>
                  <a:schemeClr val="bg1"/>
                </a:solidFill>
                <a:latin typeface="Bosch Office Sans"/>
              </a:rPr>
              <a:t>(</a:t>
            </a:r>
            <a:r>
              <a:rPr lang="tr-TR" sz="700" kern="0" dirty="0" err="1">
                <a:solidFill>
                  <a:schemeClr val="bg1"/>
                </a:solidFill>
                <a:latin typeface="Bosch Office Sans"/>
              </a:rPr>
              <a:t>up</a:t>
            </a:r>
            <a:r>
              <a:rPr lang="tr-TR" sz="700" kern="0" dirty="0">
                <a:solidFill>
                  <a:schemeClr val="bg1"/>
                </a:solidFill>
                <a:latin typeface="Bosch Office Sans"/>
              </a:rPr>
              <a:t> </a:t>
            </a:r>
            <a:r>
              <a:rPr lang="tr-TR" sz="700" kern="0" dirty="0" err="1">
                <a:solidFill>
                  <a:schemeClr val="bg1"/>
                </a:solidFill>
                <a:latin typeface="Bosch Office Sans"/>
              </a:rPr>
              <a:t>to</a:t>
            </a:r>
            <a:r>
              <a:rPr lang="tr-TR" sz="700" kern="0" dirty="0">
                <a:solidFill>
                  <a:schemeClr val="bg1"/>
                </a:solidFill>
                <a:latin typeface="Bosch Office Sans"/>
              </a:rPr>
              <a:t> 16 </a:t>
            </a:r>
            <a:r>
              <a:rPr lang="tr-TR" sz="700" kern="0" dirty="0" err="1">
                <a:solidFill>
                  <a:schemeClr val="bg1"/>
                </a:solidFill>
                <a:latin typeface="Bosch Office Sans"/>
              </a:rPr>
              <a:t>IDUs</a:t>
            </a:r>
            <a:r>
              <a:rPr lang="tr-TR" sz="700" kern="0" dirty="0">
                <a:solidFill>
                  <a:schemeClr val="bg1"/>
                </a:solidFill>
                <a:latin typeface="Bosch Office Sans"/>
              </a:rPr>
              <a:t>)</a:t>
            </a:r>
            <a:endParaRPr kumimoji="0" lang="de-DE" sz="12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38B459-5834-4E5B-9B3D-B8DC3135AA1D}"/>
              </a:ext>
            </a:extLst>
          </p:cNvPr>
          <p:cNvSpPr/>
          <p:nvPr/>
        </p:nvSpPr>
        <p:spPr>
          <a:xfrm>
            <a:off x="747172" y="2256835"/>
            <a:ext cx="1546303" cy="128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b="1" kern="0" dirty="0">
                <a:solidFill>
                  <a:schemeClr val="bg1"/>
                </a:solidFill>
                <a:latin typeface="Bosch Office Sans"/>
              </a:rPr>
              <a:t>ACC MT</a:t>
            </a:r>
          </a:p>
        </p:txBody>
      </p:sp>
      <p:cxnSp>
        <p:nvCxnSpPr>
          <p:cNvPr id="19" name="Elbow Connector 25">
            <a:extLst>
              <a:ext uri="{FF2B5EF4-FFF2-40B4-BE49-F238E27FC236}">
                <a16:creationId xmlns:a16="http://schemas.microsoft.com/office/drawing/2014/main" id="{3A121E80-BDBF-4CBF-903D-08EE0317C2C4}"/>
              </a:ext>
            </a:extLst>
          </p:cNvPr>
          <p:cNvCxnSpPr>
            <a:cxnSpLocks/>
            <a:stCxn id="18" idx="3"/>
            <a:endCxn id="16" idx="1"/>
          </p:cNvCxnSpPr>
          <p:nvPr/>
        </p:nvCxnSpPr>
        <p:spPr>
          <a:xfrm>
            <a:off x="2293475" y="2896915"/>
            <a:ext cx="1139102" cy="0"/>
          </a:xfrm>
          <a:prstGeom prst="bentConnector3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613479-103E-4015-AF25-86CAD2444E5D}"/>
              </a:ext>
            </a:extLst>
          </p:cNvPr>
          <p:cNvCxnSpPr>
            <a:stCxn id="16" idx="3"/>
          </p:cNvCxnSpPr>
          <p:nvPr/>
        </p:nvCxnSpPr>
        <p:spPr>
          <a:xfrm flipV="1">
            <a:off x="4978880" y="2891026"/>
            <a:ext cx="1014222" cy="58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15C473B-45C9-4997-813C-6E29199C537D}"/>
              </a:ext>
            </a:extLst>
          </p:cNvPr>
          <p:cNvSpPr txBox="1"/>
          <p:nvPr/>
        </p:nvSpPr>
        <p:spPr>
          <a:xfrm>
            <a:off x="2528675" y="2591618"/>
            <a:ext cx="560600" cy="3294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XYE</a:t>
            </a:r>
            <a:endParaRPr kumimoji="0" lang="de-DE" sz="105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EC6AD7-1571-4E81-9891-5BDBEE835A09}"/>
              </a:ext>
            </a:extLst>
          </p:cNvPr>
          <p:cNvSpPr/>
          <p:nvPr/>
        </p:nvSpPr>
        <p:spPr>
          <a:xfrm>
            <a:off x="8873451" y="2812940"/>
            <a:ext cx="1546303" cy="644602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200" b="1" kern="0" dirty="0">
                <a:solidFill>
                  <a:schemeClr val="bg1"/>
                </a:solidFill>
                <a:latin typeface="Bosch Office Sans"/>
              </a:rPr>
              <a:t>ARC H -2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kern="0" dirty="0">
                <a:solidFill>
                  <a:schemeClr val="bg1"/>
                </a:solidFill>
                <a:latin typeface="Bosch Office Sans"/>
              </a:rPr>
              <a:t>max. 1 IDU</a:t>
            </a:r>
            <a:endParaRPr kumimoji="0" lang="de-DE" sz="1800" b="1" i="0" u="none" strike="noStrike" kern="0" cap="none" spc="0" normalizeH="0" baseline="0" noProof="0" dirty="0">
              <a:solidFill>
                <a:schemeClr val="bg1"/>
              </a:solidFill>
              <a:effectLst/>
              <a:uLnTx/>
              <a:uFillTx/>
              <a:latin typeface="Bosch Office Sans"/>
            </a:endParaRPr>
          </a:p>
        </p:txBody>
      </p:sp>
      <p:cxnSp>
        <p:nvCxnSpPr>
          <p:cNvPr id="23" name="Elbow Connector 58">
            <a:extLst>
              <a:ext uri="{FF2B5EF4-FFF2-40B4-BE49-F238E27FC236}">
                <a16:creationId xmlns:a16="http://schemas.microsoft.com/office/drawing/2014/main" id="{0FAD9183-E0C6-4021-83F0-583FB3D805E4}"/>
              </a:ext>
            </a:extLst>
          </p:cNvPr>
          <p:cNvCxnSpPr>
            <a:stCxn id="25" idx="3"/>
            <a:endCxn id="17" idx="1"/>
          </p:cNvCxnSpPr>
          <p:nvPr/>
        </p:nvCxnSpPr>
        <p:spPr>
          <a:xfrm flipV="1">
            <a:off x="7532276" y="2242597"/>
            <a:ext cx="1341175" cy="65431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61">
            <a:extLst>
              <a:ext uri="{FF2B5EF4-FFF2-40B4-BE49-F238E27FC236}">
                <a16:creationId xmlns:a16="http://schemas.microsoft.com/office/drawing/2014/main" id="{7EABB680-207C-4CAC-9304-1C730EEB44DC}"/>
              </a:ext>
            </a:extLst>
          </p:cNvPr>
          <p:cNvCxnSpPr>
            <a:stCxn id="25" idx="3"/>
            <a:endCxn id="22" idx="1"/>
          </p:cNvCxnSpPr>
          <p:nvPr/>
        </p:nvCxnSpPr>
        <p:spPr>
          <a:xfrm>
            <a:off x="7532276" y="2896915"/>
            <a:ext cx="1341175" cy="238326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45ACD11-E5F0-4952-96C9-490FC8C8CE70}"/>
              </a:ext>
            </a:extLst>
          </p:cNvPr>
          <p:cNvSpPr/>
          <p:nvPr/>
        </p:nvSpPr>
        <p:spPr>
          <a:xfrm>
            <a:off x="5985973" y="2256835"/>
            <a:ext cx="1546303" cy="12801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b="1" kern="0" dirty="0">
                <a:solidFill>
                  <a:schemeClr val="bg1"/>
                </a:solidFill>
                <a:latin typeface="Bosch Office Sans"/>
              </a:rPr>
              <a:t>AF</a:t>
            </a:r>
            <a:r>
              <a:rPr lang="tr-TR" b="1" kern="0" dirty="0">
                <a:solidFill>
                  <a:schemeClr val="bg1"/>
                </a:solidFill>
                <a:latin typeface="Bosch Office Sans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4D30FE-E8EC-4819-AE27-FA9FA433BADF}"/>
              </a:ext>
            </a:extLst>
          </p:cNvPr>
          <p:cNvSpPr/>
          <p:nvPr/>
        </p:nvSpPr>
        <p:spPr>
          <a:xfrm>
            <a:off x="8873451" y="3625428"/>
            <a:ext cx="1546303" cy="683098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</a:rPr>
              <a:t>ARC C IR</a:t>
            </a:r>
            <a:r>
              <a:rPr kumimoji="0" lang="tr-T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sch Office Sans"/>
              </a:rPr>
              <a:t> -2</a:t>
            </a:r>
            <a:endParaRPr kumimoji="0" lang="tr-TR" sz="1200" b="1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000" kern="0" dirty="0">
                <a:solidFill>
                  <a:schemeClr val="bg1"/>
                </a:solidFill>
                <a:latin typeface="Bosch Office Sans"/>
              </a:rPr>
              <a:t>max. 1 IDU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185B15-877A-40E8-9677-44253F394C40}"/>
              </a:ext>
            </a:extLst>
          </p:cNvPr>
          <p:cNvSpPr txBox="1"/>
          <p:nvPr/>
        </p:nvSpPr>
        <p:spPr>
          <a:xfrm>
            <a:off x="8431214" y="3671320"/>
            <a:ext cx="187025" cy="26392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6E2B2C-A843-4381-9CFB-693AACCD77FF}"/>
              </a:ext>
            </a:extLst>
          </p:cNvPr>
          <p:cNvSpPr txBox="1"/>
          <p:nvPr/>
        </p:nvSpPr>
        <p:spPr>
          <a:xfrm>
            <a:off x="8355215" y="2862474"/>
            <a:ext cx="339024" cy="26392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X1X2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ED9007-8D68-4B1A-85C3-7AF0CF47DAEF}"/>
              </a:ext>
            </a:extLst>
          </p:cNvPr>
          <p:cNvSpPr txBox="1"/>
          <p:nvPr/>
        </p:nvSpPr>
        <p:spPr>
          <a:xfrm>
            <a:off x="8336538" y="1904721"/>
            <a:ext cx="472434" cy="377227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R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X1X2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B8AA9C-A7E6-4A09-96FF-F3FC190DB12E}"/>
              </a:ext>
            </a:extLst>
          </p:cNvPr>
          <p:cNvSpPr txBox="1"/>
          <p:nvPr/>
        </p:nvSpPr>
        <p:spPr>
          <a:xfrm>
            <a:off x="5087826" y="2561560"/>
            <a:ext cx="352666" cy="329466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R="0" defTabSz="91440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050" kern="0" dirty="0">
                <a:solidFill>
                  <a:srgbClr val="000000"/>
                </a:solidFill>
              </a:rPr>
              <a:t>M1M2</a:t>
            </a:r>
            <a:endParaRPr kumimoji="0" lang="de-DE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C8ABBC-E5C0-4738-97F6-4BF25598CAC4}"/>
              </a:ext>
            </a:extLst>
          </p:cNvPr>
          <p:cNvSpPr txBox="1"/>
          <p:nvPr/>
        </p:nvSpPr>
        <p:spPr>
          <a:xfrm>
            <a:off x="0" y="5116342"/>
            <a:ext cx="10969625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AF4300A </a:t>
            </a:r>
            <a:r>
              <a:rPr lang="tr-TR" dirty="0" err="1">
                <a:solidFill>
                  <a:schemeClr val="bg1"/>
                </a:solidFill>
              </a:rPr>
              <a:t>outdoor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units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are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only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compatible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with</a:t>
            </a:r>
            <a:r>
              <a:rPr lang="tr-TR" dirty="0">
                <a:solidFill>
                  <a:schemeClr val="bg1"/>
                </a:solidFill>
              </a:rPr>
              <a:t> AF2 </a:t>
            </a:r>
            <a:r>
              <a:rPr lang="tr-TR" dirty="0" err="1">
                <a:solidFill>
                  <a:schemeClr val="bg1"/>
                </a:solidFill>
              </a:rPr>
              <a:t>series</a:t>
            </a:r>
            <a:r>
              <a:rPr lang="tr-TR" dirty="0">
                <a:solidFill>
                  <a:schemeClr val="bg1"/>
                </a:solidFill>
              </a:rPr>
              <a:t> VRF </a:t>
            </a:r>
            <a:r>
              <a:rPr lang="tr-TR" dirty="0" err="1">
                <a:solidFill>
                  <a:schemeClr val="bg1"/>
                </a:solidFill>
              </a:rPr>
              <a:t>indoor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units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9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B4438-76EC-44C1-B252-A3FAEB3D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System</a:t>
            </a:r>
            <a:r>
              <a:rPr lang="tr-TR" dirty="0"/>
              <a:t> Architecture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15BE1-6EBF-4071-A1A5-1D2DB3F2CD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Initial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AEB28-F9AC-40EF-A342-0D306D76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12</a:t>
            </a:fld>
            <a:endParaRPr lang="en-US" noProof="1"/>
          </a:p>
        </p:txBody>
      </p:sp>
      <p:pic>
        <p:nvPicPr>
          <p:cNvPr id="6" name="Grafik 127">
            <a:extLst>
              <a:ext uri="{FF2B5EF4-FFF2-40B4-BE49-F238E27FC236}">
                <a16:creationId xmlns:a16="http://schemas.microsoft.com/office/drawing/2014/main" id="{D3B845B8-5C4D-415E-BCAE-8EA9A01464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770" y="3685720"/>
            <a:ext cx="510357" cy="419033"/>
          </a:xfrm>
          <a:prstGeom prst="rect">
            <a:avLst/>
          </a:prstGeom>
        </p:spPr>
      </p:pic>
      <p:pic>
        <p:nvPicPr>
          <p:cNvPr id="7" name="Grafik 184">
            <a:extLst>
              <a:ext uri="{FF2B5EF4-FFF2-40B4-BE49-F238E27FC236}">
                <a16:creationId xmlns:a16="http://schemas.microsoft.com/office/drawing/2014/main" id="{26A5D23C-7AD2-4955-9121-4C8B5F09F7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427" y="3053737"/>
            <a:ext cx="370538" cy="287672"/>
          </a:xfrm>
          <a:prstGeom prst="rect">
            <a:avLst/>
          </a:prstGeom>
        </p:spPr>
      </p:pic>
      <p:pic>
        <p:nvPicPr>
          <p:cNvPr id="8" name="Grafik 148">
            <a:extLst>
              <a:ext uri="{FF2B5EF4-FFF2-40B4-BE49-F238E27FC236}">
                <a16:creationId xmlns:a16="http://schemas.microsoft.com/office/drawing/2014/main" id="{DD7C93A6-6B46-4A78-8C7C-C356FD156D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082" y="3634021"/>
            <a:ext cx="942233" cy="516526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9D722F3F-87F8-4026-BDA4-6E21E5D578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86" y="3556824"/>
            <a:ext cx="917999" cy="612000"/>
          </a:xfrm>
          <a:prstGeom prst="rect">
            <a:avLst/>
          </a:prstGeom>
        </p:spPr>
      </p:pic>
      <p:sp>
        <p:nvSpPr>
          <p:cNvPr id="11" name="Abgerundetes Rechteck 13">
            <a:extLst>
              <a:ext uri="{FF2B5EF4-FFF2-40B4-BE49-F238E27FC236}">
                <a16:creationId xmlns:a16="http://schemas.microsoft.com/office/drawing/2014/main" id="{3FCB8A44-37BE-48D5-B0D8-F6A9987AA51C}"/>
              </a:ext>
            </a:extLst>
          </p:cNvPr>
          <p:cNvSpPr/>
          <p:nvPr/>
        </p:nvSpPr>
        <p:spPr>
          <a:xfrm>
            <a:off x="567470" y="1184852"/>
            <a:ext cx="2550867" cy="1269515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12" name="Abgerundetes Rechteck 125">
            <a:extLst>
              <a:ext uri="{FF2B5EF4-FFF2-40B4-BE49-F238E27FC236}">
                <a16:creationId xmlns:a16="http://schemas.microsoft.com/office/drawing/2014/main" id="{EB40822A-7A82-48E1-9DAF-386B04EB7C66}"/>
              </a:ext>
            </a:extLst>
          </p:cNvPr>
          <p:cNvSpPr/>
          <p:nvPr/>
        </p:nvSpPr>
        <p:spPr>
          <a:xfrm>
            <a:off x="628625" y="1247917"/>
            <a:ext cx="710880" cy="3458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kern="0" dirty="0">
                <a:solidFill>
                  <a:srgbClr val="FFFFFF"/>
                </a:solidFill>
                <a:latin typeface="Bosch Office Sans"/>
              </a:rPr>
              <a:t>Outdoor</a:t>
            </a:r>
          </a:p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kern="0" dirty="0">
                <a:solidFill>
                  <a:srgbClr val="FFFFFF"/>
                </a:solidFill>
                <a:latin typeface="Bosch Office Sans"/>
              </a:rPr>
              <a:t>Unit</a:t>
            </a:r>
          </a:p>
        </p:txBody>
      </p:sp>
      <p:sp>
        <p:nvSpPr>
          <p:cNvPr id="13" name="Abgerundetes Rechteck 44">
            <a:extLst>
              <a:ext uri="{FF2B5EF4-FFF2-40B4-BE49-F238E27FC236}">
                <a16:creationId xmlns:a16="http://schemas.microsoft.com/office/drawing/2014/main" id="{D7B73F9E-A5B7-40D1-832F-CA13F0B145B3}"/>
              </a:ext>
            </a:extLst>
          </p:cNvPr>
          <p:cNvSpPr/>
          <p:nvPr/>
        </p:nvSpPr>
        <p:spPr>
          <a:xfrm>
            <a:off x="567473" y="3394824"/>
            <a:ext cx="5008244" cy="936000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14" name="Abgerundetes Rechteck 126">
            <a:extLst>
              <a:ext uri="{FF2B5EF4-FFF2-40B4-BE49-F238E27FC236}">
                <a16:creationId xmlns:a16="http://schemas.microsoft.com/office/drawing/2014/main" id="{C36DA52C-09E4-4E13-8E0E-6CA03C84D052}"/>
              </a:ext>
            </a:extLst>
          </p:cNvPr>
          <p:cNvSpPr/>
          <p:nvPr/>
        </p:nvSpPr>
        <p:spPr>
          <a:xfrm>
            <a:off x="495763" y="3364385"/>
            <a:ext cx="720000" cy="35990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kern="0" dirty="0">
                <a:solidFill>
                  <a:srgbClr val="FFFFFF"/>
                </a:solidFill>
                <a:latin typeface="Bosch Office Sans"/>
              </a:rPr>
              <a:t>Indoor Units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15" name="Abgerundetes Rechteck 128">
            <a:extLst>
              <a:ext uri="{FF2B5EF4-FFF2-40B4-BE49-F238E27FC236}">
                <a16:creationId xmlns:a16="http://schemas.microsoft.com/office/drawing/2014/main" id="{76CF510E-998B-4EB3-B769-AB3E25C40277}"/>
              </a:ext>
            </a:extLst>
          </p:cNvPr>
          <p:cNvSpPr/>
          <p:nvPr/>
        </p:nvSpPr>
        <p:spPr>
          <a:xfrm>
            <a:off x="493660" y="4525936"/>
            <a:ext cx="808366" cy="432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kern="0" dirty="0">
                <a:solidFill>
                  <a:srgbClr val="FFFFFF"/>
                </a:solidFill>
                <a:latin typeface="Bosch Office Sans"/>
              </a:rPr>
              <a:t>Room Controller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16" name="Abgerundetes Rechteck 129">
            <a:extLst>
              <a:ext uri="{FF2B5EF4-FFF2-40B4-BE49-F238E27FC236}">
                <a16:creationId xmlns:a16="http://schemas.microsoft.com/office/drawing/2014/main" id="{F7DE05F7-A21F-4398-932D-20A3A942C869}"/>
              </a:ext>
            </a:extLst>
          </p:cNvPr>
          <p:cNvSpPr/>
          <p:nvPr/>
        </p:nvSpPr>
        <p:spPr>
          <a:xfrm>
            <a:off x="567470" y="4558486"/>
            <a:ext cx="5008244" cy="993813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pic>
        <p:nvPicPr>
          <p:cNvPr id="17" name="Picture 18">
            <a:extLst>
              <a:ext uri="{FF2B5EF4-FFF2-40B4-BE49-F238E27FC236}">
                <a16:creationId xmlns:a16="http://schemas.microsoft.com/office/drawing/2014/main" id="{E071AE95-658A-49C6-8A1E-17B3217990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24" y="3556824"/>
            <a:ext cx="917999" cy="612000"/>
          </a:xfrm>
          <a:prstGeom prst="rect">
            <a:avLst/>
          </a:prstGeom>
        </p:spPr>
      </p:pic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679730C5-47F0-43A8-8A11-9B401D35B13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619584" y="2925496"/>
            <a:ext cx="2" cy="63132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8">
            <a:extLst>
              <a:ext uri="{FF2B5EF4-FFF2-40B4-BE49-F238E27FC236}">
                <a16:creationId xmlns:a16="http://schemas.microsoft.com/office/drawing/2014/main" id="{E3EECF37-9D82-4553-A648-19A4AC77ACE6}"/>
              </a:ext>
            </a:extLst>
          </p:cNvPr>
          <p:cNvCxnSpPr>
            <a:cxnSpLocks/>
          </p:cNvCxnSpPr>
          <p:nvPr/>
        </p:nvCxnSpPr>
        <p:spPr>
          <a:xfrm flipH="1">
            <a:off x="2007069" y="3537716"/>
            <a:ext cx="4680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8">
            <a:extLst>
              <a:ext uri="{FF2B5EF4-FFF2-40B4-BE49-F238E27FC236}">
                <a16:creationId xmlns:a16="http://schemas.microsoft.com/office/drawing/2014/main" id="{D7408C11-5F10-4DB5-AAB0-C103027AAE64}"/>
              </a:ext>
            </a:extLst>
          </p:cNvPr>
          <p:cNvCxnSpPr>
            <a:cxnSpLocks/>
          </p:cNvCxnSpPr>
          <p:nvPr/>
        </p:nvCxnSpPr>
        <p:spPr>
          <a:xfrm flipH="1" flipV="1">
            <a:off x="2469426" y="3537716"/>
            <a:ext cx="169110" cy="13198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3852FD98-1FDD-4011-B7CB-5A90C2EF02AD}"/>
              </a:ext>
            </a:extLst>
          </p:cNvPr>
          <p:cNvCxnSpPr>
            <a:cxnSpLocks/>
          </p:cNvCxnSpPr>
          <p:nvPr/>
        </p:nvCxnSpPr>
        <p:spPr>
          <a:xfrm flipH="1">
            <a:off x="1860961" y="3536866"/>
            <a:ext cx="151552" cy="15532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id="{3D08A7C8-11A6-49D5-BBBD-A879FB924354}"/>
              </a:ext>
            </a:extLst>
          </p:cNvPr>
          <p:cNvCxnSpPr>
            <a:cxnSpLocks/>
          </p:cNvCxnSpPr>
          <p:nvPr/>
        </p:nvCxnSpPr>
        <p:spPr>
          <a:xfrm flipH="1">
            <a:off x="3249425" y="3531497"/>
            <a:ext cx="2880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id="{1D5E3A55-B2EE-4893-A4A2-AB75A3619ABE}"/>
              </a:ext>
            </a:extLst>
          </p:cNvPr>
          <p:cNvCxnSpPr>
            <a:cxnSpLocks/>
            <a:stCxn id="17" idx="1"/>
            <a:endCxn id="9" idx="3"/>
          </p:cNvCxnSpPr>
          <p:nvPr/>
        </p:nvCxnSpPr>
        <p:spPr>
          <a:xfrm flipH="1">
            <a:off x="2078585" y="3862824"/>
            <a:ext cx="327739" cy="0"/>
          </a:xfrm>
          <a:prstGeom prst="line">
            <a:avLst/>
          </a:prstGeom>
          <a:ln w="285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Abgerundetes Rechteck 104">
            <a:extLst>
              <a:ext uri="{FF2B5EF4-FFF2-40B4-BE49-F238E27FC236}">
                <a16:creationId xmlns:a16="http://schemas.microsoft.com/office/drawing/2014/main" id="{C826EC74-9363-4615-8AC9-59D86B0D848C}"/>
              </a:ext>
            </a:extLst>
          </p:cNvPr>
          <p:cNvSpPr/>
          <p:nvPr/>
        </p:nvSpPr>
        <p:spPr>
          <a:xfrm>
            <a:off x="1990939" y="4024333"/>
            <a:ext cx="504000" cy="216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rgbClr val="A80163"/>
          </a:lnRef>
          <a:fillRef idx="0">
            <a:srgbClr val="A80163"/>
          </a:fillRef>
          <a:effectRef idx="2">
            <a:srgbClr val="A8016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D1D2</a:t>
            </a:r>
          </a:p>
        </p:txBody>
      </p:sp>
      <p:cxnSp>
        <p:nvCxnSpPr>
          <p:cNvPr id="25" name="Straight Connector 8">
            <a:extLst>
              <a:ext uri="{FF2B5EF4-FFF2-40B4-BE49-F238E27FC236}">
                <a16:creationId xmlns:a16="http://schemas.microsoft.com/office/drawing/2014/main" id="{01DE8A39-72F9-4FD9-A02A-D1B5CA02175A}"/>
              </a:ext>
            </a:extLst>
          </p:cNvPr>
          <p:cNvCxnSpPr>
            <a:cxnSpLocks/>
            <a:stCxn id="9" idx="2"/>
            <a:endCxn id="38" idx="0"/>
          </p:cNvCxnSpPr>
          <p:nvPr/>
        </p:nvCxnSpPr>
        <p:spPr>
          <a:xfrm flipH="1">
            <a:off x="1606207" y="4168824"/>
            <a:ext cx="13379" cy="598271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8">
            <a:extLst>
              <a:ext uri="{FF2B5EF4-FFF2-40B4-BE49-F238E27FC236}">
                <a16:creationId xmlns:a16="http://schemas.microsoft.com/office/drawing/2014/main" id="{A0AD66FC-3F94-4EAF-A9CD-AD62E000F7AF}"/>
              </a:ext>
            </a:extLst>
          </p:cNvPr>
          <p:cNvCxnSpPr>
            <a:cxnSpLocks/>
            <a:stCxn id="9" idx="2"/>
            <a:endCxn id="39" idx="0"/>
          </p:cNvCxnSpPr>
          <p:nvPr/>
        </p:nvCxnSpPr>
        <p:spPr>
          <a:xfrm>
            <a:off x="1619586" y="4168824"/>
            <a:ext cx="755180" cy="598271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Ellipse 129">
            <a:extLst>
              <a:ext uri="{FF2B5EF4-FFF2-40B4-BE49-F238E27FC236}">
                <a16:creationId xmlns:a16="http://schemas.microsoft.com/office/drawing/2014/main" id="{2B34F6FF-FF4C-4BB4-99E7-066F05F1C5D9}"/>
              </a:ext>
            </a:extLst>
          </p:cNvPr>
          <p:cNvSpPr/>
          <p:nvPr/>
        </p:nvSpPr>
        <p:spPr>
          <a:xfrm>
            <a:off x="6561633" y="1181154"/>
            <a:ext cx="127821" cy="589994"/>
          </a:xfrm>
          <a:prstGeom prst="ellipse">
            <a:avLst/>
          </a:prstGeom>
          <a:noFill/>
          <a:ln w="9525" cap="flat" cmpd="sng" algn="ctr">
            <a:solidFill>
              <a:srgbClr val="67B419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cxnSp>
        <p:nvCxnSpPr>
          <p:cNvPr id="33" name="Straight Connector 8">
            <a:extLst>
              <a:ext uri="{FF2B5EF4-FFF2-40B4-BE49-F238E27FC236}">
                <a16:creationId xmlns:a16="http://schemas.microsoft.com/office/drawing/2014/main" id="{17281D75-86D5-4483-B86E-6E5D22639BA2}"/>
              </a:ext>
            </a:extLst>
          </p:cNvPr>
          <p:cNvCxnSpPr>
            <a:cxnSpLocks/>
          </p:cNvCxnSpPr>
          <p:nvPr/>
        </p:nvCxnSpPr>
        <p:spPr>
          <a:xfrm rot="5400000">
            <a:off x="6703016" y="1520571"/>
            <a:ext cx="0" cy="252000"/>
          </a:xfrm>
          <a:prstGeom prst="line">
            <a:avLst/>
          </a:prstGeom>
          <a:ln w="28575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8">
            <a:extLst>
              <a:ext uri="{FF2B5EF4-FFF2-40B4-BE49-F238E27FC236}">
                <a16:creationId xmlns:a16="http://schemas.microsoft.com/office/drawing/2014/main" id="{6B4D1366-A2D4-4E58-AB2E-011DDD17C104}"/>
              </a:ext>
            </a:extLst>
          </p:cNvPr>
          <p:cNvCxnSpPr>
            <a:cxnSpLocks/>
          </p:cNvCxnSpPr>
          <p:nvPr/>
        </p:nvCxnSpPr>
        <p:spPr>
          <a:xfrm rot="5400000">
            <a:off x="6455843" y="1538571"/>
            <a:ext cx="0" cy="216000"/>
          </a:xfrm>
          <a:prstGeom prst="line">
            <a:avLst/>
          </a:prstGeom>
          <a:ln w="28575">
            <a:solidFill>
              <a:srgbClr val="92D05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Sprechblase: rechteckig 217">
            <a:extLst>
              <a:ext uri="{FF2B5EF4-FFF2-40B4-BE49-F238E27FC236}">
                <a16:creationId xmlns:a16="http://schemas.microsoft.com/office/drawing/2014/main" id="{DA230B26-A719-4748-BD9C-D4FD7E3505CA}"/>
              </a:ext>
            </a:extLst>
          </p:cNvPr>
          <p:cNvSpPr/>
          <p:nvPr/>
        </p:nvSpPr>
        <p:spPr>
          <a:xfrm>
            <a:off x="2463957" y="4281029"/>
            <a:ext cx="890520" cy="203072"/>
          </a:xfrm>
          <a:prstGeom prst="wedgeRectCallout">
            <a:avLst>
              <a:gd name="adj1" fmla="val -39827"/>
              <a:gd name="adj2" fmla="val -112767"/>
            </a:avLst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group control</a:t>
            </a:r>
          </a:p>
        </p:txBody>
      </p:sp>
      <p:pic>
        <p:nvPicPr>
          <p:cNvPr id="36" name="Picture 18">
            <a:extLst>
              <a:ext uri="{FF2B5EF4-FFF2-40B4-BE49-F238E27FC236}">
                <a16:creationId xmlns:a16="http://schemas.microsoft.com/office/drawing/2014/main" id="{DB0478FA-440F-4EC6-A247-B654BD4E09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562" y="3556824"/>
            <a:ext cx="917999" cy="612000"/>
          </a:xfrm>
          <a:prstGeom prst="rect">
            <a:avLst/>
          </a:prstGeom>
        </p:spPr>
      </p:pic>
      <p:cxnSp>
        <p:nvCxnSpPr>
          <p:cNvPr id="37" name="Straight Connector 8">
            <a:extLst>
              <a:ext uri="{FF2B5EF4-FFF2-40B4-BE49-F238E27FC236}">
                <a16:creationId xmlns:a16="http://schemas.microsoft.com/office/drawing/2014/main" id="{85D4936F-97E2-4C3A-B4DF-26D9908A696B}"/>
              </a:ext>
            </a:extLst>
          </p:cNvPr>
          <p:cNvCxnSpPr>
            <a:cxnSpLocks/>
            <a:stCxn id="36" idx="2"/>
            <a:endCxn id="40" idx="0"/>
          </p:cNvCxnSpPr>
          <p:nvPr/>
        </p:nvCxnSpPr>
        <p:spPr>
          <a:xfrm flipH="1">
            <a:off x="3664397" y="4168824"/>
            <a:ext cx="256165" cy="598271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8" name="Picture 2" descr="https://junkers-de.resource.bosch.com/media/de_nj/fachkunde/03_produkte___online_shop/regelung_ems2/cr400/junkers_regelungems_cr400_a_productdetail.png">
            <a:extLst>
              <a:ext uri="{FF2B5EF4-FFF2-40B4-BE49-F238E27FC236}">
                <a16:creationId xmlns:a16="http://schemas.microsoft.com/office/drawing/2014/main" id="{E9995AEB-8AEC-42D9-83E0-6AB80E38E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1308694" y="4767095"/>
            <a:ext cx="595026" cy="4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junkers-de.resource.bosch.com/media/de_nj/fachkunde/03_produkte___online_shop/regelung_ems2/cr400/junkers_regelungems_cr400_a_productdetail.png">
            <a:extLst>
              <a:ext uri="{FF2B5EF4-FFF2-40B4-BE49-F238E27FC236}">
                <a16:creationId xmlns:a16="http://schemas.microsoft.com/office/drawing/2014/main" id="{B27E9225-DEB4-4F3B-AF47-4D842049AA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2077253" y="4767095"/>
            <a:ext cx="595026" cy="4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junkers-de.resource.bosch.com/media/de_nj/fachkunde/03_produkte___online_shop/regelung_ems2/cr400/junkers_regelungems_cr400_a_productdetail.png">
            <a:extLst>
              <a:ext uri="{FF2B5EF4-FFF2-40B4-BE49-F238E27FC236}">
                <a16:creationId xmlns:a16="http://schemas.microsoft.com/office/drawing/2014/main" id="{64FBDD94-42C9-4718-945C-EFC694211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3366884" y="4767095"/>
            <a:ext cx="595026" cy="4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bgerundetes Rechteck 104">
            <a:extLst>
              <a:ext uri="{FF2B5EF4-FFF2-40B4-BE49-F238E27FC236}">
                <a16:creationId xmlns:a16="http://schemas.microsoft.com/office/drawing/2014/main" id="{EC9CEF30-5F1D-40CA-ACA4-F6D4DB6961F5}"/>
              </a:ext>
            </a:extLst>
          </p:cNvPr>
          <p:cNvSpPr/>
          <p:nvPr/>
        </p:nvSpPr>
        <p:spPr>
          <a:xfrm>
            <a:off x="1347539" y="4421876"/>
            <a:ext cx="504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rgbClr val="A80163"/>
          </a:lnRef>
          <a:fillRef idx="0">
            <a:srgbClr val="A80163"/>
          </a:fillRef>
          <a:effectRef idx="2">
            <a:srgbClr val="A8016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X1X2</a:t>
            </a:r>
          </a:p>
        </p:txBody>
      </p:sp>
      <p:cxnSp>
        <p:nvCxnSpPr>
          <p:cNvPr id="42" name="Straight Connector 8">
            <a:extLst>
              <a:ext uri="{FF2B5EF4-FFF2-40B4-BE49-F238E27FC236}">
                <a16:creationId xmlns:a16="http://schemas.microsoft.com/office/drawing/2014/main" id="{369023C0-7236-43FB-AF17-3D7D188596CB}"/>
              </a:ext>
            </a:extLst>
          </p:cNvPr>
          <p:cNvCxnSpPr>
            <a:cxnSpLocks/>
          </p:cNvCxnSpPr>
          <p:nvPr/>
        </p:nvCxnSpPr>
        <p:spPr>
          <a:xfrm flipH="1">
            <a:off x="3099122" y="3538143"/>
            <a:ext cx="151552" cy="15532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8">
            <a:extLst>
              <a:ext uri="{FF2B5EF4-FFF2-40B4-BE49-F238E27FC236}">
                <a16:creationId xmlns:a16="http://schemas.microsoft.com/office/drawing/2014/main" id="{2BB47BAA-DCE9-4950-9802-259FD07ED061}"/>
              </a:ext>
            </a:extLst>
          </p:cNvPr>
          <p:cNvCxnSpPr>
            <a:cxnSpLocks/>
          </p:cNvCxnSpPr>
          <p:nvPr/>
        </p:nvCxnSpPr>
        <p:spPr>
          <a:xfrm flipH="1" flipV="1">
            <a:off x="3528755" y="3530772"/>
            <a:ext cx="169110" cy="13198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8">
            <a:extLst>
              <a:ext uri="{FF2B5EF4-FFF2-40B4-BE49-F238E27FC236}">
                <a16:creationId xmlns:a16="http://schemas.microsoft.com/office/drawing/2014/main" id="{CE979E61-EBE9-4925-A89B-431B67C32692}"/>
              </a:ext>
            </a:extLst>
          </p:cNvPr>
          <p:cNvCxnSpPr>
            <a:cxnSpLocks/>
          </p:cNvCxnSpPr>
          <p:nvPr/>
        </p:nvCxnSpPr>
        <p:spPr>
          <a:xfrm flipH="1">
            <a:off x="4152022" y="3538143"/>
            <a:ext cx="151552" cy="15532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8">
            <a:extLst>
              <a:ext uri="{FF2B5EF4-FFF2-40B4-BE49-F238E27FC236}">
                <a16:creationId xmlns:a16="http://schemas.microsoft.com/office/drawing/2014/main" id="{9D252F57-42FB-462F-959F-CDBD72178FC3}"/>
              </a:ext>
            </a:extLst>
          </p:cNvPr>
          <p:cNvCxnSpPr>
            <a:cxnSpLocks/>
          </p:cNvCxnSpPr>
          <p:nvPr/>
        </p:nvCxnSpPr>
        <p:spPr>
          <a:xfrm flipV="1">
            <a:off x="1617783" y="2305538"/>
            <a:ext cx="0" cy="64867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8">
            <a:extLst>
              <a:ext uri="{FF2B5EF4-FFF2-40B4-BE49-F238E27FC236}">
                <a16:creationId xmlns:a16="http://schemas.microsoft.com/office/drawing/2014/main" id="{F83DF379-0474-4058-B659-C12A84DF2E01}"/>
              </a:ext>
            </a:extLst>
          </p:cNvPr>
          <p:cNvCxnSpPr>
            <a:cxnSpLocks/>
          </p:cNvCxnSpPr>
          <p:nvPr/>
        </p:nvCxnSpPr>
        <p:spPr>
          <a:xfrm flipH="1">
            <a:off x="2360245" y="1428239"/>
            <a:ext cx="4446794" cy="0"/>
          </a:xfrm>
          <a:prstGeom prst="line">
            <a:avLst/>
          </a:prstGeom>
          <a:ln w="28575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8">
            <a:extLst>
              <a:ext uri="{FF2B5EF4-FFF2-40B4-BE49-F238E27FC236}">
                <a16:creationId xmlns:a16="http://schemas.microsoft.com/office/drawing/2014/main" id="{1ED5C459-191B-47D6-888A-E33B8285B905}"/>
              </a:ext>
            </a:extLst>
          </p:cNvPr>
          <p:cNvCxnSpPr>
            <a:cxnSpLocks/>
          </p:cNvCxnSpPr>
          <p:nvPr/>
        </p:nvCxnSpPr>
        <p:spPr>
          <a:xfrm flipH="1">
            <a:off x="2117968" y="1420425"/>
            <a:ext cx="255655" cy="142652"/>
          </a:xfrm>
          <a:prstGeom prst="line">
            <a:avLst/>
          </a:prstGeom>
          <a:ln w="28575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Abgerundetes Rechteck 104">
            <a:extLst>
              <a:ext uri="{FF2B5EF4-FFF2-40B4-BE49-F238E27FC236}">
                <a16:creationId xmlns:a16="http://schemas.microsoft.com/office/drawing/2014/main" id="{99A5FD2D-B750-4065-BBED-D55E49B0A69F}"/>
              </a:ext>
            </a:extLst>
          </p:cNvPr>
          <p:cNvSpPr/>
          <p:nvPr/>
        </p:nvSpPr>
        <p:spPr>
          <a:xfrm>
            <a:off x="4256652" y="1176572"/>
            <a:ext cx="504000" cy="216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rgbClr val="A80163"/>
          </a:lnRef>
          <a:fillRef idx="0">
            <a:srgbClr val="A80163"/>
          </a:fillRef>
          <a:effectRef idx="2">
            <a:srgbClr val="A8016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XYE</a:t>
            </a:r>
          </a:p>
        </p:txBody>
      </p:sp>
      <p:pic>
        <p:nvPicPr>
          <p:cNvPr id="51" name="Grafik 10">
            <a:extLst>
              <a:ext uri="{FF2B5EF4-FFF2-40B4-BE49-F238E27FC236}">
                <a16:creationId xmlns:a16="http://schemas.microsoft.com/office/drawing/2014/main" id="{E3ADC0BA-058F-46B4-A5F9-E985BEDA3C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851" y="1090332"/>
            <a:ext cx="1440000" cy="1015070"/>
          </a:xfrm>
          <a:prstGeom prst="rect">
            <a:avLst/>
          </a:prstGeom>
        </p:spPr>
      </p:pic>
      <p:sp>
        <p:nvSpPr>
          <p:cNvPr id="52" name="Abgerundetes Rechteck 21">
            <a:extLst>
              <a:ext uri="{FF2B5EF4-FFF2-40B4-BE49-F238E27FC236}">
                <a16:creationId xmlns:a16="http://schemas.microsoft.com/office/drawing/2014/main" id="{AF313FEA-8EEE-479E-8F0C-BA2954F9C962}"/>
              </a:ext>
            </a:extLst>
          </p:cNvPr>
          <p:cNvSpPr/>
          <p:nvPr/>
        </p:nvSpPr>
        <p:spPr>
          <a:xfrm>
            <a:off x="6888735" y="784422"/>
            <a:ext cx="1232232" cy="2569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b="1" kern="0" dirty="0">
                <a:solidFill>
                  <a:srgbClr val="FFFFFF"/>
                </a:solidFill>
                <a:latin typeface="Bosch Office Sans"/>
              </a:rPr>
              <a:t>Central Controller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</a:endParaRPr>
          </a:p>
        </p:txBody>
      </p:sp>
      <p:pic>
        <p:nvPicPr>
          <p:cNvPr id="53" name="Picture 32">
            <a:extLst>
              <a:ext uri="{FF2B5EF4-FFF2-40B4-BE49-F238E27FC236}">
                <a16:creationId xmlns:a16="http://schemas.microsoft.com/office/drawing/2014/main" id="{6C09C720-6A83-4977-8BA6-A380FE31B3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91" y="4683288"/>
            <a:ext cx="183353" cy="612000"/>
          </a:xfrm>
          <a:prstGeom prst="rect">
            <a:avLst/>
          </a:prstGeom>
        </p:spPr>
      </p:pic>
      <p:cxnSp>
        <p:nvCxnSpPr>
          <p:cNvPr id="54" name="Straight Connector 8">
            <a:extLst>
              <a:ext uri="{FF2B5EF4-FFF2-40B4-BE49-F238E27FC236}">
                <a16:creationId xmlns:a16="http://schemas.microsoft.com/office/drawing/2014/main" id="{1945B49E-6CD6-4734-A417-417E34FAE215}"/>
              </a:ext>
            </a:extLst>
          </p:cNvPr>
          <p:cNvCxnSpPr>
            <a:cxnSpLocks/>
            <a:stCxn id="36" idx="2"/>
            <a:endCxn id="53" idx="0"/>
          </p:cNvCxnSpPr>
          <p:nvPr/>
        </p:nvCxnSpPr>
        <p:spPr>
          <a:xfrm>
            <a:off x="3920562" y="4168824"/>
            <a:ext cx="405606" cy="514464"/>
          </a:xfrm>
          <a:prstGeom prst="line">
            <a:avLst/>
          </a:prstGeom>
          <a:ln w="28575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Abgerundetes Rechteck 104">
            <a:extLst>
              <a:ext uri="{FF2B5EF4-FFF2-40B4-BE49-F238E27FC236}">
                <a16:creationId xmlns:a16="http://schemas.microsoft.com/office/drawing/2014/main" id="{3CFE28B1-0282-4421-B732-85FAA244E7A2}"/>
              </a:ext>
            </a:extLst>
          </p:cNvPr>
          <p:cNvSpPr/>
          <p:nvPr/>
        </p:nvSpPr>
        <p:spPr>
          <a:xfrm>
            <a:off x="4028865" y="4269288"/>
            <a:ext cx="324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rgbClr val="A80163"/>
          </a:lnRef>
          <a:fillRef idx="0">
            <a:srgbClr val="A80163"/>
          </a:fillRef>
          <a:effectRef idx="2">
            <a:srgbClr val="A8016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IR</a:t>
            </a:r>
          </a:p>
        </p:txBody>
      </p:sp>
      <p:sp>
        <p:nvSpPr>
          <p:cNvPr id="56" name="Rechteck 325">
            <a:extLst>
              <a:ext uri="{FF2B5EF4-FFF2-40B4-BE49-F238E27FC236}">
                <a16:creationId xmlns:a16="http://schemas.microsoft.com/office/drawing/2014/main" id="{791D3FEE-1E0A-49FC-B729-F9B81EB6A2F7}"/>
              </a:ext>
            </a:extLst>
          </p:cNvPr>
          <p:cNvSpPr/>
          <p:nvPr/>
        </p:nvSpPr>
        <p:spPr>
          <a:xfrm>
            <a:off x="7226730" y="2078618"/>
            <a:ext cx="6270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ACC MT</a:t>
            </a:r>
          </a:p>
        </p:txBody>
      </p:sp>
      <p:sp>
        <p:nvSpPr>
          <p:cNvPr id="57" name="Rechteck 326">
            <a:extLst>
              <a:ext uri="{FF2B5EF4-FFF2-40B4-BE49-F238E27FC236}">
                <a16:creationId xmlns:a16="http://schemas.microsoft.com/office/drawing/2014/main" id="{9CF3F4C2-DA35-4F8E-9043-9D18B0003F32}"/>
              </a:ext>
            </a:extLst>
          </p:cNvPr>
          <p:cNvSpPr/>
          <p:nvPr/>
        </p:nvSpPr>
        <p:spPr>
          <a:xfrm>
            <a:off x="1279372" y="5251228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ARC C-2</a:t>
            </a:r>
          </a:p>
        </p:txBody>
      </p:sp>
      <p:sp>
        <p:nvSpPr>
          <p:cNvPr id="58" name="Rechteck 327">
            <a:extLst>
              <a:ext uri="{FF2B5EF4-FFF2-40B4-BE49-F238E27FC236}">
                <a16:creationId xmlns:a16="http://schemas.microsoft.com/office/drawing/2014/main" id="{BF80E394-5B76-4F89-8622-9AA7B2137DD7}"/>
              </a:ext>
            </a:extLst>
          </p:cNvPr>
          <p:cNvSpPr/>
          <p:nvPr/>
        </p:nvSpPr>
        <p:spPr>
          <a:xfrm>
            <a:off x="2051600" y="5251228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ARC C-2</a:t>
            </a:r>
          </a:p>
        </p:txBody>
      </p:sp>
      <p:sp>
        <p:nvSpPr>
          <p:cNvPr id="59" name="Rechteck 328">
            <a:extLst>
              <a:ext uri="{FF2B5EF4-FFF2-40B4-BE49-F238E27FC236}">
                <a16:creationId xmlns:a16="http://schemas.microsoft.com/office/drawing/2014/main" id="{5E7E636F-F92C-4161-9686-F7BC80E1E7E5}"/>
              </a:ext>
            </a:extLst>
          </p:cNvPr>
          <p:cNvSpPr/>
          <p:nvPr/>
        </p:nvSpPr>
        <p:spPr>
          <a:xfrm>
            <a:off x="3358607" y="5251228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ARC H-2</a:t>
            </a:r>
          </a:p>
        </p:txBody>
      </p:sp>
      <p:cxnSp>
        <p:nvCxnSpPr>
          <p:cNvPr id="60" name="Straight Connector 8">
            <a:extLst>
              <a:ext uri="{FF2B5EF4-FFF2-40B4-BE49-F238E27FC236}">
                <a16:creationId xmlns:a16="http://schemas.microsoft.com/office/drawing/2014/main" id="{DC227A72-2C79-4CDC-B6AB-708F9BAF3425}"/>
              </a:ext>
            </a:extLst>
          </p:cNvPr>
          <p:cNvCxnSpPr>
            <a:cxnSpLocks/>
          </p:cNvCxnSpPr>
          <p:nvPr/>
        </p:nvCxnSpPr>
        <p:spPr>
          <a:xfrm flipH="1">
            <a:off x="6619705" y="3577430"/>
            <a:ext cx="180000" cy="0"/>
          </a:xfrm>
          <a:prstGeom prst="line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8">
            <a:extLst>
              <a:ext uri="{FF2B5EF4-FFF2-40B4-BE49-F238E27FC236}">
                <a16:creationId xmlns:a16="http://schemas.microsoft.com/office/drawing/2014/main" id="{E01F82AB-B94F-4B7B-99DE-9CDB0A2D9F60}"/>
              </a:ext>
            </a:extLst>
          </p:cNvPr>
          <p:cNvCxnSpPr>
            <a:cxnSpLocks/>
          </p:cNvCxnSpPr>
          <p:nvPr/>
        </p:nvCxnSpPr>
        <p:spPr>
          <a:xfrm rot="5400000">
            <a:off x="6696748" y="1415378"/>
            <a:ext cx="0" cy="252000"/>
          </a:xfrm>
          <a:prstGeom prst="line">
            <a:avLst/>
          </a:prstGeom>
          <a:ln w="28575"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8">
            <a:extLst>
              <a:ext uri="{FF2B5EF4-FFF2-40B4-BE49-F238E27FC236}">
                <a16:creationId xmlns:a16="http://schemas.microsoft.com/office/drawing/2014/main" id="{E9F402DD-04BD-4276-BB8C-950E86C3B58F}"/>
              </a:ext>
            </a:extLst>
          </p:cNvPr>
          <p:cNvCxnSpPr>
            <a:cxnSpLocks/>
          </p:cNvCxnSpPr>
          <p:nvPr/>
        </p:nvCxnSpPr>
        <p:spPr>
          <a:xfrm rot="5400000">
            <a:off x="6449575" y="1433378"/>
            <a:ext cx="0" cy="216000"/>
          </a:xfrm>
          <a:prstGeom prst="line">
            <a:avLst/>
          </a:prstGeom>
          <a:ln w="28575">
            <a:solidFill>
              <a:srgbClr val="92D05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Rechteck 99">
            <a:extLst>
              <a:ext uri="{FF2B5EF4-FFF2-40B4-BE49-F238E27FC236}">
                <a16:creationId xmlns:a16="http://schemas.microsoft.com/office/drawing/2014/main" id="{232DCEBF-FF73-4D90-8548-6251DC6C4EB3}"/>
              </a:ext>
            </a:extLst>
          </p:cNvPr>
          <p:cNvSpPr/>
          <p:nvPr/>
        </p:nvSpPr>
        <p:spPr>
          <a:xfrm>
            <a:off x="4136415" y="5251228"/>
            <a:ext cx="3834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IRC</a:t>
            </a:r>
          </a:p>
        </p:txBody>
      </p:sp>
      <p:pic>
        <p:nvPicPr>
          <p:cNvPr id="69" name="Grafik 74">
            <a:extLst>
              <a:ext uri="{FF2B5EF4-FFF2-40B4-BE49-F238E27FC236}">
                <a16:creationId xmlns:a16="http://schemas.microsoft.com/office/drawing/2014/main" id="{703D1E7D-BB2D-4890-ACE7-96C25B89D06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226" y="2562102"/>
            <a:ext cx="922523" cy="420243"/>
          </a:xfrm>
          <a:prstGeom prst="rect">
            <a:avLst/>
          </a:prstGeom>
        </p:spPr>
      </p:pic>
      <p:sp>
        <p:nvSpPr>
          <p:cNvPr id="70" name="Rechteck 76">
            <a:extLst>
              <a:ext uri="{FF2B5EF4-FFF2-40B4-BE49-F238E27FC236}">
                <a16:creationId xmlns:a16="http://schemas.microsoft.com/office/drawing/2014/main" id="{322F3A6B-9756-47A7-B019-C3AA485095AB}"/>
              </a:ext>
            </a:extLst>
          </p:cNvPr>
          <p:cNvSpPr/>
          <p:nvPr/>
        </p:nvSpPr>
        <p:spPr>
          <a:xfrm>
            <a:off x="288691" y="2921826"/>
            <a:ext cx="1339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R32 pump down kit</a:t>
            </a:r>
            <a:br>
              <a:rPr lang="en-US" sz="900" dirty="0"/>
            </a:br>
            <a:r>
              <a:rPr lang="en-US" sz="900" dirty="0"/>
              <a:t>(safety shut-off valves)</a:t>
            </a:r>
          </a:p>
        </p:txBody>
      </p:sp>
      <p:cxnSp>
        <p:nvCxnSpPr>
          <p:cNvPr id="71" name="Straight Connector 8">
            <a:extLst>
              <a:ext uri="{FF2B5EF4-FFF2-40B4-BE49-F238E27FC236}">
                <a16:creationId xmlns:a16="http://schemas.microsoft.com/office/drawing/2014/main" id="{B6320CC8-9938-4322-8C60-3E4B33B3FD58}"/>
              </a:ext>
            </a:extLst>
          </p:cNvPr>
          <p:cNvCxnSpPr>
            <a:cxnSpLocks/>
          </p:cNvCxnSpPr>
          <p:nvPr/>
        </p:nvCxnSpPr>
        <p:spPr>
          <a:xfrm flipH="1">
            <a:off x="5054637" y="3537435"/>
            <a:ext cx="1260000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8">
            <a:extLst>
              <a:ext uri="{FF2B5EF4-FFF2-40B4-BE49-F238E27FC236}">
                <a16:creationId xmlns:a16="http://schemas.microsoft.com/office/drawing/2014/main" id="{0D70D621-A343-446F-8836-9E2FEB84CFDD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6318603" y="3537435"/>
            <a:ext cx="146346" cy="14828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8">
            <a:extLst>
              <a:ext uri="{FF2B5EF4-FFF2-40B4-BE49-F238E27FC236}">
                <a16:creationId xmlns:a16="http://schemas.microsoft.com/office/drawing/2014/main" id="{F80AFE96-008D-480D-9450-14D5389F7908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6464949" y="3576200"/>
            <a:ext cx="154756" cy="10952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4" name="Grafik 90">
            <a:extLst>
              <a:ext uri="{FF2B5EF4-FFF2-40B4-BE49-F238E27FC236}">
                <a16:creationId xmlns:a16="http://schemas.microsoft.com/office/drawing/2014/main" id="{81F9FB8A-986C-458D-93F9-EDEBA9095C8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4659" y="4711557"/>
            <a:ext cx="546962" cy="583731"/>
          </a:xfrm>
          <a:prstGeom prst="rect">
            <a:avLst/>
          </a:prstGeom>
        </p:spPr>
      </p:pic>
      <p:cxnSp>
        <p:nvCxnSpPr>
          <p:cNvPr id="75" name="Gerader Verbinder 12">
            <a:extLst>
              <a:ext uri="{FF2B5EF4-FFF2-40B4-BE49-F238E27FC236}">
                <a16:creationId xmlns:a16="http://schemas.microsoft.com/office/drawing/2014/main" id="{780EB3AA-DC17-4C23-887D-95AB9B85FA61}"/>
              </a:ext>
            </a:extLst>
          </p:cNvPr>
          <p:cNvCxnSpPr>
            <a:cxnSpLocks/>
          </p:cNvCxnSpPr>
          <p:nvPr/>
        </p:nvCxnSpPr>
        <p:spPr>
          <a:xfrm>
            <a:off x="5188877" y="3959210"/>
            <a:ext cx="481919" cy="10943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92">
            <a:extLst>
              <a:ext uri="{FF2B5EF4-FFF2-40B4-BE49-F238E27FC236}">
                <a16:creationId xmlns:a16="http://schemas.microsoft.com/office/drawing/2014/main" id="{B511D907-319D-4A4E-97FB-DA69D92AD248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5670796" y="4068645"/>
            <a:ext cx="397344" cy="6429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eck 94">
            <a:extLst>
              <a:ext uri="{FF2B5EF4-FFF2-40B4-BE49-F238E27FC236}">
                <a16:creationId xmlns:a16="http://schemas.microsoft.com/office/drawing/2014/main" id="{3F44E9AA-405E-4520-8775-8EADE3370495}"/>
              </a:ext>
            </a:extLst>
          </p:cNvPr>
          <p:cNvSpPr/>
          <p:nvPr/>
        </p:nvSpPr>
        <p:spPr>
          <a:xfrm>
            <a:off x="6316938" y="4801476"/>
            <a:ext cx="132600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refrigerant detector</a:t>
            </a:r>
            <a:br>
              <a:rPr lang="en-US" sz="900" dirty="0"/>
            </a:br>
            <a:r>
              <a:rPr lang="en-US" sz="900" dirty="0"/>
              <a:t>(connected to IDU</a:t>
            </a:r>
            <a:br>
              <a:rPr lang="en-US" sz="900" dirty="0"/>
            </a:br>
            <a:r>
              <a:rPr lang="en-US" sz="900" dirty="0"/>
              <a:t>communication board)</a:t>
            </a:r>
          </a:p>
        </p:txBody>
      </p:sp>
      <p:cxnSp>
        <p:nvCxnSpPr>
          <p:cNvPr id="78" name="Straight Connector 8">
            <a:extLst>
              <a:ext uri="{FF2B5EF4-FFF2-40B4-BE49-F238E27FC236}">
                <a16:creationId xmlns:a16="http://schemas.microsoft.com/office/drawing/2014/main" id="{72C00FCF-099A-46A3-9A44-1B99198C906D}"/>
              </a:ext>
            </a:extLst>
          </p:cNvPr>
          <p:cNvCxnSpPr>
            <a:cxnSpLocks/>
          </p:cNvCxnSpPr>
          <p:nvPr/>
        </p:nvCxnSpPr>
        <p:spPr>
          <a:xfrm flipH="1">
            <a:off x="4286281" y="3547154"/>
            <a:ext cx="469912" cy="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8">
            <a:extLst>
              <a:ext uri="{FF2B5EF4-FFF2-40B4-BE49-F238E27FC236}">
                <a16:creationId xmlns:a16="http://schemas.microsoft.com/office/drawing/2014/main" id="{EBC60DE6-5D88-4ABA-A499-91E3B239544E}"/>
              </a:ext>
            </a:extLst>
          </p:cNvPr>
          <p:cNvCxnSpPr>
            <a:cxnSpLocks/>
          </p:cNvCxnSpPr>
          <p:nvPr/>
        </p:nvCxnSpPr>
        <p:spPr>
          <a:xfrm flipH="1" flipV="1">
            <a:off x="4748936" y="3555555"/>
            <a:ext cx="169110" cy="13198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8">
            <a:extLst>
              <a:ext uri="{FF2B5EF4-FFF2-40B4-BE49-F238E27FC236}">
                <a16:creationId xmlns:a16="http://schemas.microsoft.com/office/drawing/2014/main" id="{E9DD6539-A88D-4F79-B94A-1B2C2E76009F}"/>
              </a:ext>
            </a:extLst>
          </p:cNvPr>
          <p:cNvCxnSpPr>
            <a:cxnSpLocks/>
          </p:cNvCxnSpPr>
          <p:nvPr/>
        </p:nvCxnSpPr>
        <p:spPr>
          <a:xfrm flipH="1">
            <a:off x="4918046" y="3531828"/>
            <a:ext cx="151552" cy="155322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">
            <a:extLst>
              <a:ext uri="{FF2B5EF4-FFF2-40B4-BE49-F238E27FC236}">
                <a16:creationId xmlns:a16="http://schemas.microsoft.com/office/drawing/2014/main" id="{B14163B4-87E5-45F9-8FBB-F844BF09B72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950199" y="4150547"/>
            <a:ext cx="6022" cy="612173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Abgerundetes Rechteck 104">
            <a:extLst>
              <a:ext uri="{FF2B5EF4-FFF2-40B4-BE49-F238E27FC236}">
                <a16:creationId xmlns:a16="http://schemas.microsoft.com/office/drawing/2014/main" id="{E31EBE6A-0089-4C11-B880-F673440036A6}"/>
              </a:ext>
            </a:extLst>
          </p:cNvPr>
          <p:cNvSpPr/>
          <p:nvPr/>
        </p:nvSpPr>
        <p:spPr>
          <a:xfrm>
            <a:off x="4700621" y="4421876"/>
            <a:ext cx="504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rgbClr val="A80163"/>
          </a:lnRef>
          <a:fillRef idx="0">
            <a:srgbClr val="A80163"/>
          </a:fillRef>
          <a:effectRef idx="2">
            <a:srgbClr val="A8016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X1X2</a:t>
            </a:r>
          </a:p>
        </p:txBody>
      </p:sp>
      <p:pic>
        <p:nvPicPr>
          <p:cNvPr id="85" name="Picture 162">
            <a:extLst>
              <a:ext uri="{FF2B5EF4-FFF2-40B4-BE49-F238E27FC236}">
                <a16:creationId xmlns:a16="http://schemas.microsoft.com/office/drawing/2014/main" id="{37609CF9-277A-4D41-8F7A-94B60AF222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745" y="1870058"/>
            <a:ext cx="324000" cy="187797"/>
          </a:xfrm>
          <a:prstGeom prst="rect">
            <a:avLst/>
          </a:prstGeom>
        </p:spPr>
      </p:pic>
      <p:sp>
        <p:nvSpPr>
          <p:cNvPr id="86" name="Textfeld 114">
            <a:extLst>
              <a:ext uri="{FF2B5EF4-FFF2-40B4-BE49-F238E27FC236}">
                <a16:creationId xmlns:a16="http://schemas.microsoft.com/office/drawing/2014/main" id="{F6E898AE-6780-4191-9B97-CBEF6EBEC89A}"/>
              </a:ext>
            </a:extLst>
          </p:cNvPr>
          <p:cNvSpPr txBox="1"/>
          <p:nvPr/>
        </p:nvSpPr>
        <p:spPr>
          <a:xfrm>
            <a:off x="4328697" y="1862833"/>
            <a:ext cx="10109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software update</a:t>
            </a:r>
          </a:p>
        </p:txBody>
      </p:sp>
      <p:pic>
        <p:nvPicPr>
          <p:cNvPr id="89" name="Grafik 117">
            <a:extLst>
              <a:ext uri="{FF2B5EF4-FFF2-40B4-BE49-F238E27FC236}">
                <a16:creationId xmlns:a16="http://schemas.microsoft.com/office/drawing/2014/main" id="{BC2E3981-BA38-45BF-A1DA-CA5A216362C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28067" y="3270561"/>
            <a:ext cx="465096" cy="824087"/>
          </a:xfrm>
          <a:prstGeom prst="rect">
            <a:avLst/>
          </a:prstGeom>
        </p:spPr>
      </p:pic>
      <p:sp>
        <p:nvSpPr>
          <p:cNvPr id="90" name="Textfeld 118">
            <a:extLst>
              <a:ext uri="{FF2B5EF4-FFF2-40B4-BE49-F238E27FC236}">
                <a16:creationId xmlns:a16="http://schemas.microsoft.com/office/drawing/2014/main" id="{851BCE14-06BB-4F77-B2AF-32DD8AD464F8}"/>
              </a:ext>
            </a:extLst>
          </p:cNvPr>
          <p:cNvSpPr txBox="1"/>
          <p:nvPr/>
        </p:nvSpPr>
        <p:spPr>
          <a:xfrm>
            <a:off x="8383366" y="3959168"/>
            <a:ext cx="125776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b="1" kern="0" dirty="0">
                <a:solidFill>
                  <a:srgbClr val="000000"/>
                </a:solidFill>
                <a:latin typeface="Bosch Office Sans" pitchFamily="2" charset="0"/>
              </a:rPr>
              <a:t>After-Sales Board –</a:t>
            </a:r>
            <a:r>
              <a:rPr lang="de-DE" sz="900" kern="0" dirty="0" err="1">
                <a:solidFill>
                  <a:srgbClr val="000000"/>
                </a:solidFill>
                <a:latin typeface="Bosch Office Sans" pitchFamily="2" charset="0"/>
              </a:rPr>
              <a:t>settings</a:t>
            </a:r>
            <a:r>
              <a:rPr lang="de-DE" sz="900" kern="0" dirty="0">
                <a:solidFill>
                  <a:srgbClr val="000000"/>
                </a:solidFill>
                <a:latin typeface="Bosch Office Sans" pitchFamily="2" charset="0"/>
              </a:rPr>
              <a:t> after PCB </a:t>
            </a:r>
            <a:r>
              <a:rPr lang="de-DE" sz="900" kern="0" dirty="0" err="1">
                <a:solidFill>
                  <a:srgbClr val="000000"/>
                </a:solidFill>
                <a:latin typeface="Bosch Office Sans" pitchFamily="2" charset="0"/>
              </a:rPr>
              <a:t>replacement</a:t>
            </a:r>
            <a:endParaRPr lang="en-US" sz="900" dirty="0"/>
          </a:p>
        </p:txBody>
      </p:sp>
      <p:cxnSp>
        <p:nvCxnSpPr>
          <p:cNvPr id="92" name="Straight Connector 8">
            <a:extLst>
              <a:ext uri="{FF2B5EF4-FFF2-40B4-BE49-F238E27FC236}">
                <a16:creationId xmlns:a16="http://schemas.microsoft.com/office/drawing/2014/main" id="{4F28CC59-AECC-4A7A-91D3-03CEED4EC382}"/>
              </a:ext>
            </a:extLst>
          </p:cNvPr>
          <p:cNvCxnSpPr>
            <a:cxnSpLocks/>
          </p:cNvCxnSpPr>
          <p:nvPr/>
        </p:nvCxnSpPr>
        <p:spPr>
          <a:xfrm flipH="1">
            <a:off x="3137692" y="1980537"/>
            <a:ext cx="180000" cy="0"/>
          </a:xfrm>
          <a:prstGeom prst="line">
            <a:avLst/>
          </a:prstGeom>
          <a:ln w="28575">
            <a:solidFill>
              <a:srgbClr val="00884A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8">
            <a:extLst>
              <a:ext uri="{FF2B5EF4-FFF2-40B4-BE49-F238E27FC236}">
                <a16:creationId xmlns:a16="http://schemas.microsoft.com/office/drawing/2014/main" id="{83CFFC64-2549-43B5-8B01-6DA42CB93DF1}"/>
              </a:ext>
            </a:extLst>
          </p:cNvPr>
          <p:cNvCxnSpPr>
            <a:cxnSpLocks/>
          </p:cNvCxnSpPr>
          <p:nvPr/>
        </p:nvCxnSpPr>
        <p:spPr>
          <a:xfrm flipH="1">
            <a:off x="3842420" y="1980537"/>
            <a:ext cx="180000" cy="0"/>
          </a:xfrm>
          <a:prstGeom prst="line">
            <a:avLst/>
          </a:prstGeom>
          <a:ln w="28575">
            <a:solidFill>
              <a:srgbClr val="00884A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Abgerundetes Rechteck 104">
            <a:extLst>
              <a:ext uri="{FF2B5EF4-FFF2-40B4-BE49-F238E27FC236}">
                <a16:creationId xmlns:a16="http://schemas.microsoft.com/office/drawing/2014/main" id="{5AB9186F-C0A3-40E3-A9D5-85003C33B242}"/>
              </a:ext>
            </a:extLst>
          </p:cNvPr>
          <p:cNvSpPr/>
          <p:nvPr/>
        </p:nvSpPr>
        <p:spPr>
          <a:xfrm>
            <a:off x="3327304" y="1882507"/>
            <a:ext cx="504000" cy="2160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rgbClr val="A80163"/>
          </a:lnRef>
          <a:fillRef idx="0">
            <a:srgbClr val="A80163"/>
          </a:fillRef>
          <a:effectRef idx="2">
            <a:srgbClr val="A8016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USB</a:t>
            </a:r>
          </a:p>
        </p:txBody>
      </p:sp>
      <p:pic>
        <p:nvPicPr>
          <p:cNvPr id="99" name="Grafik 137">
            <a:extLst>
              <a:ext uri="{FF2B5EF4-FFF2-40B4-BE49-F238E27FC236}">
                <a16:creationId xmlns:a16="http://schemas.microsoft.com/office/drawing/2014/main" id="{EA3FD637-4DFE-4128-B0AE-C9240DB528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882" y="2549848"/>
            <a:ext cx="700367" cy="500188"/>
          </a:xfrm>
          <a:prstGeom prst="rect">
            <a:avLst/>
          </a:prstGeom>
        </p:spPr>
      </p:pic>
      <p:pic>
        <p:nvPicPr>
          <p:cNvPr id="100" name="Picture 171">
            <a:extLst>
              <a:ext uri="{FF2B5EF4-FFF2-40B4-BE49-F238E27FC236}">
                <a16:creationId xmlns:a16="http://schemas.microsoft.com/office/drawing/2014/main" id="{7DD74D69-06DC-432A-A4CF-2C14377AF8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786" y="2546274"/>
            <a:ext cx="655886" cy="463987"/>
          </a:xfrm>
          <a:prstGeom prst="rect">
            <a:avLst/>
          </a:prstGeom>
        </p:spPr>
      </p:pic>
      <p:sp>
        <p:nvSpPr>
          <p:cNvPr id="101" name="TextBox 173">
            <a:extLst>
              <a:ext uri="{FF2B5EF4-FFF2-40B4-BE49-F238E27FC236}">
                <a16:creationId xmlns:a16="http://schemas.microsoft.com/office/drawing/2014/main" id="{4EC524A6-61D5-431A-93D0-8F6DC4945722}"/>
              </a:ext>
            </a:extLst>
          </p:cNvPr>
          <p:cNvSpPr txBox="1"/>
          <p:nvPr/>
        </p:nvSpPr>
        <p:spPr>
          <a:xfrm>
            <a:off x="8582540" y="3052874"/>
            <a:ext cx="1028492" cy="1810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016264">
              <a:spcBef>
                <a:spcPts val="556"/>
              </a:spcBef>
            </a:pPr>
            <a:r>
              <a:rPr lang="tr-TR" sz="900" kern="0" dirty="0" err="1">
                <a:solidFill>
                  <a:srgbClr val="000000"/>
                </a:solidFill>
                <a:latin typeface="Bosch Office Sans" pitchFamily="2" charset="0"/>
              </a:rPr>
              <a:t>Diagnosis</a:t>
            </a:r>
            <a:r>
              <a:rPr lang="tr-TR" sz="900" kern="0" dirty="0">
                <a:solidFill>
                  <a:srgbClr val="000000"/>
                </a:solidFill>
                <a:latin typeface="Bosch Office Sans" pitchFamily="2" charset="0"/>
              </a:rPr>
              <a:t> software</a:t>
            </a:r>
            <a:endParaRPr lang="en-GB" sz="900" kern="0" dirty="0">
              <a:solidFill>
                <a:srgbClr val="000000"/>
              </a:solidFill>
              <a:latin typeface="Bosch Office Sans" pitchFamily="2" charset="0"/>
            </a:endParaRPr>
          </a:p>
        </p:txBody>
      </p:sp>
      <p:sp>
        <p:nvSpPr>
          <p:cNvPr id="103" name="Abgerundetes Rechteck 13">
            <a:extLst>
              <a:ext uri="{FF2B5EF4-FFF2-40B4-BE49-F238E27FC236}">
                <a16:creationId xmlns:a16="http://schemas.microsoft.com/office/drawing/2014/main" id="{1865053F-332B-4A61-BEF8-9151DEC1F014}"/>
              </a:ext>
            </a:extLst>
          </p:cNvPr>
          <p:cNvSpPr/>
          <p:nvPr/>
        </p:nvSpPr>
        <p:spPr>
          <a:xfrm>
            <a:off x="8129050" y="2313168"/>
            <a:ext cx="1786620" cy="2170934"/>
          </a:xfrm>
          <a:prstGeom prst="roundRect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marL="0" marR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  <p:sp>
        <p:nvSpPr>
          <p:cNvPr id="104" name="Abgerundetes Rechteck 21">
            <a:extLst>
              <a:ext uri="{FF2B5EF4-FFF2-40B4-BE49-F238E27FC236}">
                <a16:creationId xmlns:a16="http://schemas.microsoft.com/office/drawing/2014/main" id="{AA0D93DA-4CA2-41C9-A249-455DBFC25F8B}"/>
              </a:ext>
            </a:extLst>
          </p:cNvPr>
          <p:cNvSpPr/>
          <p:nvPr/>
        </p:nvSpPr>
        <p:spPr>
          <a:xfrm>
            <a:off x="8428104" y="2166774"/>
            <a:ext cx="1232232" cy="2569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sch Office Sans"/>
              </a:rPr>
              <a:t>Service Tools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sch Office Sans"/>
            </a:endParaRPr>
          </a:p>
        </p:txBody>
      </p:sp>
      <p:cxnSp>
        <p:nvCxnSpPr>
          <p:cNvPr id="105" name="Straight Connector 8">
            <a:extLst>
              <a:ext uri="{FF2B5EF4-FFF2-40B4-BE49-F238E27FC236}">
                <a16:creationId xmlns:a16="http://schemas.microsoft.com/office/drawing/2014/main" id="{5F4A4AC0-006A-4E32-8631-516939A65477}"/>
              </a:ext>
            </a:extLst>
          </p:cNvPr>
          <p:cNvCxnSpPr>
            <a:cxnSpLocks/>
          </p:cNvCxnSpPr>
          <p:nvPr/>
        </p:nvCxnSpPr>
        <p:spPr>
          <a:xfrm flipH="1">
            <a:off x="4142590" y="2920939"/>
            <a:ext cx="3312000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8">
            <a:extLst>
              <a:ext uri="{FF2B5EF4-FFF2-40B4-BE49-F238E27FC236}">
                <a16:creationId xmlns:a16="http://schemas.microsoft.com/office/drawing/2014/main" id="{9275E7F4-92C9-4991-897B-B1887F23DBBF}"/>
              </a:ext>
            </a:extLst>
          </p:cNvPr>
          <p:cNvCxnSpPr>
            <a:cxnSpLocks/>
          </p:cNvCxnSpPr>
          <p:nvPr/>
        </p:nvCxnSpPr>
        <p:spPr>
          <a:xfrm>
            <a:off x="7451513" y="2913088"/>
            <a:ext cx="509106" cy="320885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8">
            <a:extLst>
              <a:ext uri="{FF2B5EF4-FFF2-40B4-BE49-F238E27FC236}">
                <a16:creationId xmlns:a16="http://schemas.microsoft.com/office/drawing/2014/main" id="{878A712F-4D12-4D0F-888C-62AF28085E4B}"/>
              </a:ext>
            </a:extLst>
          </p:cNvPr>
          <p:cNvCxnSpPr>
            <a:cxnSpLocks/>
          </p:cNvCxnSpPr>
          <p:nvPr/>
        </p:nvCxnSpPr>
        <p:spPr>
          <a:xfrm>
            <a:off x="2368060" y="2250831"/>
            <a:ext cx="1796493" cy="672573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8">
            <a:extLst>
              <a:ext uri="{FF2B5EF4-FFF2-40B4-BE49-F238E27FC236}">
                <a16:creationId xmlns:a16="http://schemas.microsoft.com/office/drawing/2014/main" id="{05329DA2-EFD6-4A37-A454-2C6D8148916F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3920562" y="2935388"/>
            <a:ext cx="243991" cy="621436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8">
            <a:extLst>
              <a:ext uri="{FF2B5EF4-FFF2-40B4-BE49-F238E27FC236}">
                <a16:creationId xmlns:a16="http://schemas.microsoft.com/office/drawing/2014/main" id="{2242D564-B2E5-48AA-B2B7-388B75047A27}"/>
              </a:ext>
            </a:extLst>
          </p:cNvPr>
          <p:cNvCxnSpPr>
            <a:cxnSpLocks/>
          </p:cNvCxnSpPr>
          <p:nvPr/>
        </p:nvCxnSpPr>
        <p:spPr>
          <a:xfrm>
            <a:off x="7954777" y="3233973"/>
            <a:ext cx="0" cy="458545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8">
            <a:extLst>
              <a:ext uri="{FF2B5EF4-FFF2-40B4-BE49-F238E27FC236}">
                <a16:creationId xmlns:a16="http://schemas.microsoft.com/office/drawing/2014/main" id="{0BE7172D-BE42-4597-B245-DE12641729A6}"/>
              </a:ext>
            </a:extLst>
          </p:cNvPr>
          <p:cNvCxnSpPr>
            <a:cxnSpLocks/>
          </p:cNvCxnSpPr>
          <p:nvPr/>
        </p:nvCxnSpPr>
        <p:spPr>
          <a:xfrm>
            <a:off x="7947040" y="3678826"/>
            <a:ext cx="514105" cy="1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Gleichschenkliges Dreieck 67">
            <a:extLst>
              <a:ext uri="{FF2B5EF4-FFF2-40B4-BE49-F238E27FC236}">
                <a16:creationId xmlns:a16="http://schemas.microsoft.com/office/drawing/2014/main" id="{70B5F81D-F6E8-4887-9657-518AE07394AD}"/>
              </a:ext>
            </a:extLst>
          </p:cNvPr>
          <p:cNvSpPr/>
          <p:nvPr/>
        </p:nvSpPr>
        <p:spPr>
          <a:xfrm rot="18319219">
            <a:off x="7597195" y="2996036"/>
            <a:ext cx="144000" cy="108000"/>
          </a:xfrm>
          <a:prstGeom prst="triangl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3" name="Gleichschenkliges Dreieck 181">
            <a:extLst>
              <a:ext uri="{FF2B5EF4-FFF2-40B4-BE49-F238E27FC236}">
                <a16:creationId xmlns:a16="http://schemas.microsoft.com/office/drawing/2014/main" id="{B2427E9B-53ED-4608-86BD-B17DE745941E}"/>
              </a:ext>
            </a:extLst>
          </p:cNvPr>
          <p:cNvSpPr/>
          <p:nvPr/>
        </p:nvSpPr>
        <p:spPr>
          <a:xfrm rot="18356449">
            <a:off x="2560974" y="2287886"/>
            <a:ext cx="144000" cy="108000"/>
          </a:xfrm>
          <a:prstGeom prst="triangl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4" name="Gleichschenkliges Dreieck 182">
            <a:extLst>
              <a:ext uri="{FF2B5EF4-FFF2-40B4-BE49-F238E27FC236}">
                <a16:creationId xmlns:a16="http://schemas.microsoft.com/office/drawing/2014/main" id="{F74B436A-B43F-4C46-88CC-D71F2F70CABA}"/>
              </a:ext>
            </a:extLst>
          </p:cNvPr>
          <p:cNvSpPr/>
          <p:nvPr/>
        </p:nvSpPr>
        <p:spPr>
          <a:xfrm rot="11979762">
            <a:off x="3889430" y="3384006"/>
            <a:ext cx="144000" cy="108000"/>
          </a:xfrm>
          <a:prstGeom prst="triangl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115" name="Picture 181">
            <a:extLst>
              <a:ext uri="{FF2B5EF4-FFF2-40B4-BE49-F238E27FC236}">
                <a16:creationId xmlns:a16="http://schemas.microsoft.com/office/drawing/2014/main" id="{F374448C-633A-471D-974D-EB8AED33FA6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49" y="2142362"/>
            <a:ext cx="452835" cy="314834"/>
          </a:xfrm>
          <a:prstGeom prst="rect">
            <a:avLst/>
          </a:prstGeom>
        </p:spPr>
      </p:pic>
      <p:cxnSp>
        <p:nvCxnSpPr>
          <p:cNvPr id="116" name="Straight Connector 8">
            <a:extLst>
              <a:ext uri="{FF2B5EF4-FFF2-40B4-BE49-F238E27FC236}">
                <a16:creationId xmlns:a16="http://schemas.microsoft.com/office/drawing/2014/main" id="{F642DAFD-859F-4900-B3CD-7A2B0DC59926}"/>
              </a:ext>
            </a:extLst>
          </p:cNvPr>
          <p:cNvCxnSpPr>
            <a:cxnSpLocks/>
          </p:cNvCxnSpPr>
          <p:nvPr/>
        </p:nvCxnSpPr>
        <p:spPr>
          <a:xfrm flipH="1">
            <a:off x="7224098" y="2779304"/>
            <a:ext cx="1152000" cy="0"/>
          </a:xfrm>
          <a:prstGeom prst="line">
            <a:avLst/>
          </a:prstGeom>
          <a:ln w="28575">
            <a:solidFill>
              <a:srgbClr val="00884A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Abgerundetes Rechteck 104">
            <a:extLst>
              <a:ext uri="{FF2B5EF4-FFF2-40B4-BE49-F238E27FC236}">
                <a16:creationId xmlns:a16="http://schemas.microsoft.com/office/drawing/2014/main" id="{6DF66A4D-2811-4039-87F9-FADF9E5BCC3A}"/>
              </a:ext>
            </a:extLst>
          </p:cNvPr>
          <p:cNvSpPr/>
          <p:nvPr/>
        </p:nvSpPr>
        <p:spPr>
          <a:xfrm>
            <a:off x="7727588" y="2671822"/>
            <a:ext cx="504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rgbClr val="A80163"/>
          </a:lnRef>
          <a:fillRef idx="0">
            <a:srgbClr val="A80163"/>
          </a:fillRef>
          <a:effectRef idx="2">
            <a:srgbClr val="A8016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</a:rPr>
              <a:t>USB</a:t>
            </a:r>
          </a:p>
        </p:txBody>
      </p:sp>
      <p:cxnSp>
        <p:nvCxnSpPr>
          <p:cNvPr id="118" name="Straight Connector 8">
            <a:extLst>
              <a:ext uri="{FF2B5EF4-FFF2-40B4-BE49-F238E27FC236}">
                <a16:creationId xmlns:a16="http://schemas.microsoft.com/office/drawing/2014/main" id="{013BB77B-0478-4FF0-9A89-0F96DBA6607F}"/>
              </a:ext>
            </a:extLst>
          </p:cNvPr>
          <p:cNvCxnSpPr>
            <a:cxnSpLocks/>
          </p:cNvCxnSpPr>
          <p:nvPr/>
        </p:nvCxnSpPr>
        <p:spPr>
          <a:xfrm flipH="1" flipV="1">
            <a:off x="6793995" y="2402570"/>
            <a:ext cx="429389" cy="369021"/>
          </a:xfrm>
          <a:prstGeom prst="line">
            <a:avLst/>
          </a:prstGeom>
          <a:ln w="28575">
            <a:solidFill>
              <a:srgbClr val="00884A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8">
            <a:extLst>
              <a:ext uri="{FF2B5EF4-FFF2-40B4-BE49-F238E27FC236}">
                <a16:creationId xmlns:a16="http://schemas.microsoft.com/office/drawing/2014/main" id="{386FA524-A4ED-44D5-A8A2-A895DD666C9E}"/>
              </a:ext>
            </a:extLst>
          </p:cNvPr>
          <p:cNvCxnSpPr>
            <a:cxnSpLocks/>
          </p:cNvCxnSpPr>
          <p:nvPr/>
        </p:nvCxnSpPr>
        <p:spPr>
          <a:xfrm flipH="1" flipV="1">
            <a:off x="5761360" y="1433709"/>
            <a:ext cx="750980" cy="701072"/>
          </a:xfrm>
          <a:prstGeom prst="line">
            <a:avLst/>
          </a:prstGeom>
          <a:ln w="28575">
            <a:solidFill>
              <a:srgbClr val="92D05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TextBox 62">
            <a:extLst>
              <a:ext uri="{FF2B5EF4-FFF2-40B4-BE49-F238E27FC236}">
                <a16:creationId xmlns:a16="http://schemas.microsoft.com/office/drawing/2014/main" id="{32692EBB-2974-4D0F-AD9E-E59BD7FB66D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799646" y="2370189"/>
            <a:ext cx="889808" cy="2998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900" kern="0" dirty="0">
                <a:solidFill>
                  <a:srgbClr val="000000"/>
                </a:solidFill>
                <a:latin typeface="Bosch Office Sans" pitchFamily="2" charset="0"/>
              </a:rPr>
              <a:t>RS485-USB </a:t>
            </a:r>
            <a:r>
              <a:rPr lang="de-DE" sz="900" kern="0" dirty="0" err="1">
                <a:solidFill>
                  <a:srgbClr val="000000"/>
                </a:solidFill>
                <a:latin typeface="Bosch Office Sans" pitchFamily="2" charset="0"/>
              </a:rPr>
              <a:t>converter</a:t>
            </a:r>
            <a:endParaRPr lang="de-DE" sz="900" i="1" kern="0" dirty="0">
              <a:solidFill>
                <a:srgbClr val="000000"/>
              </a:solidFill>
              <a:latin typeface="Bosch Office Sans" pitchFamily="2" charset="0"/>
            </a:endParaRPr>
          </a:p>
        </p:txBody>
      </p:sp>
      <p:sp>
        <p:nvSpPr>
          <p:cNvPr id="121" name="Rechteck 128">
            <a:extLst>
              <a:ext uri="{FF2B5EF4-FFF2-40B4-BE49-F238E27FC236}">
                <a16:creationId xmlns:a16="http://schemas.microsoft.com/office/drawing/2014/main" id="{5B404466-7DCD-43E8-BEF7-6A77C088219E}"/>
              </a:ext>
            </a:extLst>
          </p:cNvPr>
          <p:cNvSpPr/>
          <p:nvPr/>
        </p:nvSpPr>
        <p:spPr>
          <a:xfrm>
            <a:off x="6692396" y="3742344"/>
            <a:ext cx="11785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dirty="0" err="1"/>
              <a:t>Bus</a:t>
            </a:r>
            <a:r>
              <a:rPr lang="tr-TR" sz="900" dirty="0"/>
              <a:t> </a:t>
            </a:r>
            <a:r>
              <a:rPr lang="tr-TR" sz="900" dirty="0" err="1"/>
              <a:t>signal</a:t>
            </a:r>
            <a:r>
              <a:rPr lang="tr-TR" sz="900" dirty="0"/>
              <a:t> </a:t>
            </a:r>
            <a:r>
              <a:rPr lang="en-US" sz="900" dirty="0"/>
              <a:t>repeater</a:t>
            </a:r>
          </a:p>
        </p:txBody>
      </p:sp>
      <p:cxnSp>
        <p:nvCxnSpPr>
          <p:cNvPr id="125" name="Straight Connector 8">
            <a:extLst>
              <a:ext uri="{FF2B5EF4-FFF2-40B4-BE49-F238E27FC236}">
                <a16:creationId xmlns:a16="http://schemas.microsoft.com/office/drawing/2014/main" id="{328E063F-E6D9-4B68-9E9D-6777475F9B3E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1421749" y="2772224"/>
            <a:ext cx="191041" cy="15602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8">
            <a:extLst>
              <a:ext uri="{FF2B5EF4-FFF2-40B4-BE49-F238E27FC236}">
                <a16:creationId xmlns:a16="http://schemas.microsoft.com/office/drawing/2014/main" id="{64DB1A25-2491-4D7C-9968-7D980B7CDE47}"/>
              </a:ext>
            </a:extLst>
          </p:cNvPr>
          <p:cNvCxnSpPr>
            <a:cxnSpLocks/>
          </p:cNvCxnSpPr>
          <p:nvPr/>
        </p:nvCxnSpPr>
        <p:spPr>
          <a:xfrm>
            <a:off x="5425974" y="3836631"/>
            <a:ext cx="396000" cy="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8">
            <a:extLst>
              <a:ext uri="{FF2B5EF4-FFF2-40B4-BE49-F238E27FC236}">
                <a16:creationId xmlns:a16="http://schemas.microsoft.com/office/drawing/2014/main" id="{0682584D-2654-4DF1-8682-AB284F08F284}"/>
              </a:ext>
            </a:extLst>
          </p:cNvPr>
          <p:cNvCxnSpPr>
            <a:cxnSpLocks/>
          </p:cNvCxnSpPr>
          <p:nvPr/>
        </p:nvCxnSpPr>
        <p:spPr>
          <a:xfrm flipV="1">
            <a:off x="4063880" y="3302104"/>
            <a:ext cx="211497" cy="301603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1" name="Textfeld 219">
            <a:extLst>
              <a:ext uri="{FF2B5EF4-FFF2-40B4-BE49-F238E27FC236}">
                <a16:creationId xmlns:a16="http://schemas.microsoft.com/office/drawing/2014/main" id="{32FE83AA-0802-4DBC-BA13-9A06D54115F0}"/>
              </a:ext>
            </a:extLst>
          </p:cNvPr>
          <p:cNvSpPr txBox="1"/>
          <p:nvPr/>
        </p:nvSpPr>
        <p:spPr>
          <a:xfrm>
            <a:off x="4552866" y="2987911"/>
            <a:ext cx="1837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motion detection sensor</a:t>
            </a:r>
            <a:br>
              <a:rPr lang="en-US" sz="900" dirty="0"/>
            </a:br>
            <a:r>
              <a:rPr lang="en-US" sz="900" dirty="0"/>
              <a:t>(standard on display panel)</a:t>
            </a:r>
          </a:p>
        </p:txBody>
      </p:sp>
      <p:pic>
        <p:nvPicPr>
          <p:cNvPr id="132" name="Grafik 188">
            <a:extLst>
              <a:ext uri="{FF2B5EF4-FFF2-40B4-BE49-F238E27FC236}">
                <a16:creationId xmlns:a16="http://schemas.microsoft.com/office/drawing/2014/main" id="{B1350D0C-0870-459C-B960-43163199E33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3650" y="4213084"/>
            <a:ext cx="839870" cy="407698"/>
          </a:xfrm>
          <a:prstGeom prst="rect">
            <a:avLst/>
          </a:prstGeom>
        </p:spPr>
      </p:pic>
      <p:cxnSp>
        <p:nvCxnSpPr>
          <p:cNvPr id="133" name="Straight Connector 8">
            <a:extLst>
              <a:ext uri="{FF2B5EF4-FFF2-40B4-BE49-F238E27FC236}">
                <a16:creationId xmlns:a16="http://schemas.microsoft.com/office/drawing/2014/main" id="{9DB378FC-31D2-42B2-A6E8-EB5A71E8590A}"/>
              </a:ext>
            </a:extLst>
          </p:cNvPr>
          <p:cNvCxnSpPr>
            <a:cxnSpLocks/>
          </p:cNvCxnSpPr>
          <p:nvPr/>
        </p:nvCxnSpPr>
        <p:spPr>
          <a:xfrm flipH="1" flipV="1">
            <a:off x="5812499" y="3836632"/>
            <a:ext cx="445484" cy="488287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4" name="Rechteck 222">
            <a:extLst>
              <a:ext uri="{FF2B5EF4-FFF2-40B4-BE49-F238E27FC236}">
                <a16:creationId xmlns:a16="http://schemas.microsoft.com/office/drawing/2014/main" id="{1A1A4A9D-E1A7-4A5F-A0C4-6C7BBBB68EB1}"/>
              </a:ext>
            </a:extLst>
          </p:cNvPr>
          <p:cNvSpPr/>
          <p:nvPr/>
        </p:nvSpPr>
        <p:spPr>
          <a:xfrm>
            <a:off x="6997920" y="4232267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display board</a:t>
            </a:r>
            <a:br>
              <a:rPr lang="en-US" sz="900" dirty="0"/>
            </a:br>
            <a:r>
              <a:rPr lang="en-US" sz="900" dirty="0"/>
              <a:t>(ducted units)</a:t>
            </a:r>
          </a:p>
        </p:txBody>
      </p:sp>
      <p:pic>
        <p:nvPicPr>
          <p:cNvPr id="135" name="Picture 2" descr="https://junkers-de.resource.bosch.com/media/de_nj/fachkunde/03_produkte___online_shop/regelung_ems2/cr400/junkers_regelungems_cr400_a_productdetail.png">
            <a:extLst>
              <a:ext uri="{FF2B5EF4-FFF2-40B4-BE49-F238E27FC236}">
                <a16:creationId xmlns:a16="http://schemas.microsoft.com/office/drawing/2014/main" id="{77B603AB-5903-4157-9BF9-C800A48F1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4668053" y="4755372"/>
            <a:ext cx="595026" cy="4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hteck 327">
            <a:extLst>
              <a:ext uri="{FF2B5EF4-FFF2-40B4-BE49-F238E27FC236}">
                <a16:creationId xmlns:a16="http://schemas.microsoft.com/office/drawing/2014/main" id="{CA6A97A2-D4B1-4CEE-807C-63DA9DD562CB}"/>
              </a:ext>
            </a:extLst>
          </p:cNvPr>
          <p:cNvSpPr/>
          <p:nvPr/>
        </p:nvSpPr>
        <p:spPr>
          <a:xfrm>
            <a:off x="4642400" y="5251228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ARC C-2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34" y="1102013"/>
            <a:ext cx="2680676" cy="1675422"/>
          </a:xfrm>
          <a:prstGeom prst="rect">
            <a:avLst/>
          </a:prstGeom>
        </p:spPr>
      </p:pic>
      <p:sp>
        <p:nvSpPr>
          <p:cNvPr id="123" name="Abgerundetes Rechteck 104">
            <a:extLst>
              <a:ext uri="{FF2B5EF4-FFF2-40B4-BE49-F238E27FC236}">
                <a16:creationId xmlns:a16="http://schemas.microsoft.com/office/drawing/2014/main" id="{F38EC50B-D668-4E5D-BDD1-043C2AEC7D08}"/>
              </a:ext>
            </a:extLst>
          </p:cNvPr>
          <p:cNvSpPr/>
          <p:nvPr/>
        </p:nvSpPr>
        <p:spPr>
          <a:xfrm>
            <a:off x="1704282" y="2698401"/>
            <a:ext cx="565294" cy="1987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rgbClr val="A80163"/>
          </a:lnRef>
          <a:fillRef idx="0">
            <a:srgbClr val="A80163"/>
          </a:fillRef>
          <a:effectRef idx="2">
            <a:srgbClr val="A80163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900" kern="0" dirty="0">
                <a:solidFill>
                  <a:srgbClr val="000000"/>
                </a:solidFill>
                <a:latin typeface="Bosch Office Sans"/>
              </a:rPr>
              <a:t>M1M2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</a:endParaRPr>
          </a:p>
        </p:txBody>
      </p:sp>
    </p:spTree>
    <p:extLst>
      <p:ext uri="{BB962C8B-B14F-4D97-AF65-F5344CB8AC3E}">
        <p14:creationId xmlns:p14="http://schemas.microsoft.com/office/powerpoint/2010/main" val="268916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Features</a:t>
            </a:r>
            <a:r>
              <a:rPr lang="tr-TR" dirty="0"/>
              <a:t> : High </a:t>
            </a:r>
            <a:r>
              <a:rPr lang="tr-TR" dirty="0" err="1"/>
              <a:t>Technology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13</a:t>
            </a:fld>
            <a:endParaRPr lang="en-US" noProof="1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6139689"/>
              </p:ext>
            </p:extLst>
          </p:nvPr>
        </p:nvGraphicFramePr>
        <p:xfrm>
          <a:off x="554990" y="1161153"/>
          <a:ext cx="9160510" cy="4467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004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FF22-431A-42FA-BA78-039C05FF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New </a:t>
            </a:r>
            <a:r>
              <a:rPr lang="tr-TR" dirty="0" err="1"/>
              <a:t>communication</a:t>
            </a:r>
            <a:r>
              <a:rPr lang="tr-TR" dirty="0"/>
              <a:t> </a:t>
            </a:r>
            <a:r>
              <a:rPr lang="tr-TR" dirty="0" err="1"/>
              <a:t>protocol</a:t>
            </a:r>
            <a:r>
              <a:rPr lang="tr-TR" dirty="0"/>
              <a:t> : </a:t>
            </a:r>
            <a:r>
              <a:rPr lang="tr-TR" dirty="0" err="1"/>
              <a:t>Super</a:t>
            </a:r>
            <a:r>
              <a:rPr lang="tr-TR" dirty="0"/>
              <a:t> Link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E6B7D-B005-475D-978E-D746272E0D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42B4E-9A8C-4A42-B542-80F779C55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14</a:t>
            </a:fld>
            <a:endParaRPr lang="en-US" noProof="1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E53D760-A617-48CD-A2BC-89B40137BF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8761" y="1296000"/>
            <a:ext cx="5560925" cy="4168800"/>
          </a:xfrm>
        </p:spPr>
        <p:txBody>
          <a:bodyPr/>
          <a:lstStyle/>
          <a:p>
            <a:r>
              <a:rPr lang="en-US" sz="1400" b="1" dirty="0"/>
              <a:t>Higher immunity to interference</a:t>
            </a:r>
          </a:p>
          <a:p>
            <a:r>
              <a:rPr lang="en-US" sz="1400" b="1" dirty="0"/>
              <a:t>No polarity </a:t>
            </a:r>
            <a:r>
              <a:rPr lang="en-US" sz="1400" dirty="0"/>
              <a:t>(M1M2 can be connected in any way)</a:t>
            </a:r>
          </a:p>
          <a:p>
            <a:r>
              <a:rPr lang="en-US" sz="1400" dirty="0"/>
              <a:t>Length (M1M2 can be up</a:t>
            </a:r>
            <a:r>
              <a:rPr lang="tr-TR" sz="1400" dirty="0"/>
              <a:t> </a:t>
            </a:r>
            <a:r>
              <a:rPr lang="en-US" sz="1400" dirty="0"/>
              <a:t>to 2000m, PQE can only support 1200m) </a:t>
            </a:r>
          </a:p>
          <a:p>
            <a:r>
              <a:rPr lang="en-US" sz="1400" b="1" dirty="0"/>
              <a:t>Allow system to keep operating although single </a:t>
            </a:r>
            <a:r>
              <a:rPr lang="tr-TR" sz="1400" b="1" dirty="0" err="1"/>
              <a:t>indoor</a:t>
            </a:r>
            <a:r>
              <a:rPr lang="tr-TR" sz="1400" b="1" dirty="0"/>
              <a:t> </a:t>
            </a:r>
            <a:r>
              <a:rPr lang="tr-TR" sz="1400" b="1" dirty="0" err="1"/>
              <a:t>unit</a:t>
            </a:r>
            <a:r>
              <a:rPr lang="en-US" sz="1400" b="1" dirty="0"/>
              <a:t>s are unplugged from power</a:t>
            </a:r>
          </a:p>
          <a:p>
            <a:r>
              <a:rPr lang="en-US" sz="1400" dirty="0"/>
              <a:t>Switching off valves in case of </a:t>
            </a:r>
            <a:r>
              <a:rPr lang="tr-TR" sz="1400" dirty="0" err="1"/>
              <a:t>indoor</a:t>
            </a:r>
            <a:r>
              <a:rPr lang="tr-TR" sz="1400" dirty="0"/>
              <a:t> </a:t>
            </a:r>
            <a:r>
              <a:rPr lang="tr-TR" sz="1400" dirty="0" err="1"/>
              <a:t>unit</a:t>
            </a:r>
            <a:r>
              <a:rPr lang="en-US" sz="1400" dirty="0"/>
              <a:t> power outage</a:t>
            </a:r>
          </a:p>
          <a:p>
            <a:r>
              <a:rPr lang="en-US" sz="1400" b="1" dirty="0"/>
              <a:t>More topology possible </a:t>
            </a:r>
            <a:r>
              <a:rPr lang="en-US" sz="1400" dirty="0"/>
              <a:t>(PQE can be used in daisy chain only)</a:t>
            </a:r>
          </a:p>
          <a:p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5CF3C3-826C-40D4-94A5-8EA13B8ADE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00" t="1540"/>
          <a:stretch/>
        </p:blipFill>
        <p:spPr>
          <a:xfrm>
            <a:off x="6872183" y="1140035"/>
            <a:ext cx="3686597" cy="2240365"/>
          </a:xfrm>
          <a:prstGeom prst="rect">
            <a:avLst/>
          </a:prstGeom>
        </p:spPr>
      </p:pic>
      <p:sp>
        <p:nvSpPr>
          <p:cNvPr id="9" name="object 181">
            <a:extLst>
              <a:ext uri="{FF2B5EF4-FFF2-40B4-BE49-F238E27FC236}">
                <a16:creationId xmlns:a16="http://schemas.microsoft.com/office/drawing/2014/main" id="{106F08DD-B82B-421E-B1BF-AF64ABB9794F}"/>
              </a:ext>
            </a:extLst>
          </p:cNvPr>
          <p:cNvSpPr txBox="1"/>
          <p:nvPr/>
        </p:nvSpPr>
        <p:spPr>
          <a:xfrm>
            <a:off x="410845" y="3256246"/>
            <a:ext cx="5766168" cy="7150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1000" spc="-20" dirty="0">
                <a:solidFill>
                  <a:srgbClr val="007BC0"/>
                </a:solidFill>
                <a:latin typeface="+mn-lt"/>
                <a:cs typeface="Trebuchet MS"/>
              </a:rPr>
              <a:t>Support</a:t>
            </a:r>
            <a:r>
              <a:rPr sz="1000" spc="-55" dirty="0">
                <a:solidFill>
                  <a:srgbClr val="007BC0"/>
                </a:solidFill>
                <a:latin typeface="+mn-lt"/>
                <a:cs typeface="Trebuchet MS"/>
              </a:rPr>
              <a:t> </a:t>
            </a:r>
            <a:r>
              <a:rPr sz="1000" dirty="0">
                <a:solidFill>
                  <a:srgbClr val="007BC0"/>
                </a:solidFill>
                <a:latin typeface="+mn-lt"/>
                <a:cs typeface="Trebuchet MS"/>
              </a:rPr>
              <a:t>Any</a:t>
            </a:r>
            <a:r>
              <a:rPr sz="1000" spc="-50" dirty="0">
                <a:solidFill>
                  <a:srgbClr val="007BC0"/>
                </a:solidFill>
                <a:latin typeface="+mn-lt"/>
                <a:cs typeface="Trebuchet MS"/>
              </a:rPr>
              <a:t> </a:t>
            </a:r>
            <a:r>
              <a:rPr sz="1000" spc="-20" dirty="0">
                <a:solidFill>
                  <a:srgbClr val="007BC0"/>
                </a:solidFill>
                <a:latin typeface="+mn-lt"/>
                <a:cs typeface="Trebuchet MS"/>
              </a:rPr>
              <a:t>Topology</a:t>
            </a:r>
            <a:r>
              <a:rPr sz="1000" spc="-50" dirty="0">
                <a:solidFill>
                  <a:srgbClr val="007BC0"/>
                </a:solidFill>
                <a:latin typeface="+mn-lt"/>
                <a:cs typeface="Trebuchet MS"/>
              </a:rPr>
              <a:t> </a:t>
            </a:r>
            <a:r>
              <a:rPr sz="1000" spc="-10" dirty="0">
                <a:solidFill>
                  <a:srgbClr val="007BC0"/>
                </a:solidFill>
                <a:latin typeface="+mn-lt"/>
                <a:cs typeface="Trebuchet MS"/>
              </a:rPr>
              <a:t>Communication</a:t>
            </a:r>
            <a:endParaRPr sz="1000" dirty="0">
              <a:solidFill>
                <a:srgbClr val="007BC0"/>
              </a:solidFill>
              <a:latin typeface="+mn-lt"/>
              <a:cs typeface="Trebuchet MS"/>
            </a:endParaRPr>
          </a:p>
          <a:p>
            <a:pPr marL="17780" marR="5080" algn="just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414042"/>
                </a:solidFill>
                <a:latin typeface="+mn-lt"/>
                <a:cs typeface="Trebuchet MS"/>
              </a:rPr>
              <a:t>In</a:t>
            </a:r>
            <a:r>
              <a:rPr sz="1000" spc="-2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+mn-lt"/>
                <a:cs typeface="Trebuchet MS"/>
              </a:rPr>
              <a:t>addition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55" dirty="0">
                <a:solidFill>
                  <a:srgbClr val="414042"/>
                </a:solidFill>
                <a:latin typeface="+mn-lt"/>
                <a:cs typeface="Trebuchet MS"/>
              </a:rPr>
              <a:t>to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+mn-lt"/>
                <a:cs typeface="Trebuchet MS"/>
              </a:rPr>
              <a:t>the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+mn-lt"/>
                <a:cs typeface="Trebuchet MS"/>
              </a:rPr>
              <a:t>traditional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+mn-lt"/>
                <a:cs typeface="Trebuchet MS"/>
              </a:rPr>
              <a:t>daisy</a:t>
            </a:r>
            <a:r>
              <a:rPr sz="1000" spc="-1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+mn-lt"/>
                <a:cs typeface="Trebuchet MS"/>
              </a:rPr>
              <a:t>chain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+mn-lt"/>
                <a:cs typeface="Trebuchet MS"/>
              </a:rPr>
              <a:t>connection,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+mn-lt"/>
                <a:cs typeface="Trebuchet MS"/>
              </a:rPr>
              <a:t>the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+mn-lt"/>
                <a:cs typeface="Trebuchet MS"/>
              </a:rPr>
              <a:t>communication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60" dirty="0">
                <a:solidFill>
                  <a:srgbClr val="414042"/>
                </a:solidFill>
                <a:latin typeface="+mn-lt"/>
                <a:cs typeface="Trebuchet MS"/>
              </a:rPr>
              <a:t>wire</a:t>
            </a:r>
            <a:r>
              <a:rPr sz="1000" spc="-1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+mn-lt"/>
                <a:cs typeface="Trebuchet MS"/>
              </a:rPr>
              <a:t>supports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70" dirty="0">
                <a:solidFill>
                  <a:srgbClr val="414042"/>
                </a:solidFill>
                <a:latin typeface="+mn-lt"/>
                <a:cs typeface="Trebuchet MS"/>
              </a:rPr>
              <a:t>tree</a:t>
            </a:r>
            <a:r>
              <a:rPr sz="1000" spc="-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+mn-lt"/>
                <a:cs typeface="Trebuchet MS"/>
              </a:rPr>
              <a:t>connection,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60" dirty="0">
                <a:solidFill>
                  <a:srgbClr val="414042"/>
                </a:solidFill>
                <a:latin typeface="+mn-lt"/>
                <a:cs typeface="Trebuchet MS"/>
              </a:rPr>
              <a:t>star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 connection, </a:t>
            </a:r>
            <a:r>
              <a:rPr sz="1000" spc="-25" dirty="0">
                <a:solidFill>
                  <a:srgbClr val="414042"/>
                </a:solidFill>
                <a:latin typeface="+mn-lt"/>
                <a:cs typeface="Trebuchet MS"/>
              </a:rPr>
              <a:t>ring</a:t>
            </a:r>
            <a:r>
              <a:rPr sz="1000" spc="-5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+mn-lt"/>
                <a:cs typeface="Trebuchet MS"/>
              </a:rPr>
              <a:t>connection</a:t>
            </a:r>
            <a:r>
              <a:rPr sz="1000" spc="-4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+mn-lt"/>
                <a:cs typeface="Trebuchet MS"/>
              </a:rPr>
              <a:t>and</a:t>
            </a:r>
            <a:r>
              <a:rPr sz="1000" spc="-5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20" dirty="0">
                <a:solidFill>
                  <a:srgbClr val="414042"/>
                </a:solidFill>
                <a:latin typeface="+mn-lt"/>
                <a:cs typeface="Trebuchet MS"/>
              </a:rPr>
              <a:t>so</a:t>
            </a:r>
            <a:r>
              <a:rPr sz="1000" spc="-5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85" dirty="0">
                <a:solidFill>
                  <a:srgbClr val="414042"/>
                </a:solidFill>
                <a:latin typeface="+mn-lt"/>
                <a:cs typeface="Trebuchet MS"/>
              </a:rPr>
              <a:t>on.</a:t>
            </a:r>
            <a:r>
              <a:rPr sz="1000" spc="1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80" dirty="0">
                <a:solidFill>
                  <a:srgbClr val="414042"/>
                </a:solidFill>
                <a:latin typeface="+mn-lt"/>
                <a:cs typeface="Trebuchet MS"/>
              </a:rPr>
              <a:t>The</a:t>
            </a:r>
            <a:r>
              <a:rPr sz="1000" spc="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25" dirty="0">
                <a:solidFill>
                  <a:srgbClr val="414042"/>
                </a:solidFill>
                <a:latin typeface="+mn-lt"/>
                <a:cs typeface="Trebuchet MS"/>
              </a:rPr>
              <a:t>wring</a:t>
            </a:r>
            <a:r>
              <a:rPr sz="1000" spc="-5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+mn-lt"/>
                <a:cs typeface="Trebuchet MS"/>
              </a:rPr>
              <a:t>is</a:t>
            </a:r>
            <a:r>
              <a:rPr sz="1000" spc="140" dirty="0">
                <a:solidFill>
                  <a:srgbClr val="414042"/>
                </a:solidFill>
                <a:latin typeface="+mn-lt"/>
                <a:cs typeface="Trebuchet MS"/>
              </a:rPr>
              <a:t>  </a:t>
            </a:r>
            <a:r>
              <a:rPr sz="1000" spc="-75" dirty="0">
                <a:solidFill>
                  <a:srgbClr val="414042"/>
                </a:solidFill>
                <a:latin typeface="+mn-lt"/>
                <a:cs typeface="Trebuchet MS"/>
              </a:rPr>
              <a:t>exible,</a:t>
            </a:r>
            <a:r>
              <a:rPr sz="1000" spc="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30" dirty="0">
                <a:solidFill>
                  <a:srgbClr val="414042"/>
                </a:solidFill>
                <a:latin typeface="+mn-lt"/>
                <a:cs typeface="Trebuchet MS"/>
              </a:rPr>
              <a:t>which </a:t>
            </a:r>
            <a:r>
              <a:rPr sz="1000" spc="-45" dirty="0">
                <a:solidFill>
                  <a:srgbClr val="414042"/>
                </a:solidFill>
                <a:latin typeface="+mn-lt"/>
                <a:cs typeface="Trebuchet MS"/>
              </a:rPr>
              <a:t>greatly</a:t>
            </a:r>
            <a:r>
              <a:rPr sz="1000" spc="-2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40" dirty="0">
                <a:solidFill>
                  <a:srgbClr val="414042"/>
                </a:solidFill>
                <a:latin typeface="+mn-lt"/>
                <a:cs typeface="Trebuchet MS"/>
              </a:rPr>
              <a:t>reduces</a:t>
            </a:r>
            <a:r>
              <a:rPr sz="1000" spc="-3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70" dirty="0">
                <a:solidFill>
                  <a:srgbClr val="414042"/>
                </a:solidFill>
                <a:latin typeface="+mn-lt"/>
                <a:cs typeface="Trebuchet MS"/>
              </a:rPr>
              <a:t>the</a:t>
            </a:r>
            <a:r>
              <a:rPr sz="1000" spc="-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45" dirty="0">
                <a:solidFill>
                  <a:srgbClr val="414042"/>
                </a:solidFill>
                <a:latin typeface="+mn-lt"/>
                <a:cs typeface="Trebuchet MS"/>
              </a:rPr>
              <a:t>installation</a:t>
            </a:r>
            <a:r>
              <a:rPr sz="1000" spc="-2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50" dirty="0">
                <a:solidFill>
                  <a:srgbClr val="414042"/>
                </a:solidFill>
                <a:latin typeface="+mn-lt"/>
                <a:cs typeface="Trebuchet MS"/>
              </a:rPr>
              <a:t>cost</a:t>
            </a:r>
            <a:r>
              <a:rPr sz="1000" spc="-25" dirty="0">
                <a:solidFill>
                  <a:srgbClr val="414042"/>
                </a:solidFill>
                <a:latin typeface="+mn-lt"/>
                <a:cs typeface="Trebuchet MS"/>
              </a:rPr>
              <a:t> and </a:t>
            </a:r>
            <a:r>
              <a:rPr sz="1000" spc="-40" dirty="0">
                <a:solidFill>
                  <a:srgbClr val="414042"/>
                </a:solidFill>
                <a:latin typeface="+mn-lt"/>
                <a:cs typeface="Trebuchet MS"/>
              </a:rPr>
              <a:t>has</a:t>
            </a:r>
            <a:r>
              <a:rPr sz="1000" spc="-3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+mn-lt"/>
                <a:cs typeface="Trebuchet MS"/>
              </a:rPr>
              <a:t>no</a:t>
            </a:r>
            <a:r>
              <a:rPr sz="1000" spc="-2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35" dirty="0">
                <a:solidFill>
                  <a:srgbClr val="414042"/>
                </a:solidFill>
                <a:latin typeface="+mn-lt"/>
                <a:cs typeface="Trebuchet MS"/>
              </a:rPr>
              <a:t>possibility</a:t>
            </a:r>
            <a:r>
              <a:rPr sz="1000" spc="-3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90" dirty="0">
                <a:solidFill>
                  <a:srgbClr val="414042"/>
                </a:solidFill>
                <a:latin typeface="+mn-lt"/>
                <a:cs typeface="Trebuchet MS"/>
              </a:rPr>
              <a:t>of</a:t>
            </a:r>
            <a:r>
              <a:rPr sz="1000" spc="15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wrong </a:t>
            </a:r>
            <a:r>
              <a:rPr sz="1000" spc="-30" dirty="0">
                <a:solidFill>
                  <a:srgbClr val="414042"/>
                </a:solidFill>
                <a:latin typeface="+mn-lt"/>
                <a:cs typeface="Trebuchet MS"/>
              </a:rPr>
              <a:t>connection</a:t>
            </a:r>
            <a:r>
              <a:rPr sz="1000" spc="-6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dirty="0">
                <a:solidFill>
                  <a:srgbClr val="414042"/>
                </a:solidFill>
                <a:latin typeface="+mn-lt"/>
                <a:cs typeface="Trebuchet MS"/>
              </a:rPr>
              <a:t>on</a:t>
            </a:r>
            <a:r>
              <a:rPr sz="1000" spc="-60" dirty="0">
                <a:solidFill>
                  <a:srgbClr val="414042"/>
                </a:solidFill>
                <a:latin typeface="+mn-lt"/>
                <a:cs typeface="Trebuchet MS"/>
              </a:rPr>
              <a:t> </a:t>
            </a:r>
            <a:r>
              <a:rPr sz="1000" spc="-10" dirty="0">
                <a:solidFill>
                  <a:srgbClr val="414042"/>
                </a:solidFill>
                <a:latin typeface="+mn-lt"/>
                <a:cs typeface="Trebuchet MS"/>
              </a:rPr>
              <a:t>site.</a:t>
            </a:r>
            <a:endParaRPr sz="1000" dirty="0">
              <a:latin typeface="+mn-lt"/>
              <a:cs typeface="Trebuchet MS"/>
            </a:endParaRPr>
          </a:p>
        </p:txBody>
      </p:sp>
      <p:grpSp>
        <p:nvGrpSpPr>
          <p:cNvPr id="11" name="object 251">
            <a:extLst>
              <a:ext uri="{FF2B5EF4-FFF2-40B4-BE49-F238E27FC236}">
                <a16:creationId xmlns:a16="http://schemas.microsoft.com/office/drawing/2014/main" id="{F77FBD2A-226A-43D3-A0AF-08475C052DCC}"/>
              </a:ext>
            </a:extLst>
          </p:cNvPr>
          <p:cNvGrpSpPr/>
          <p:nvPr/>
        </p:nvGrpSpPr>
        <p:grpSpPr>
          <a:xfrm>
            <a:off x="4561573" y="3998671"/>
            <a:ext cx="1615440" cy="1127125"/>
            <a:chOff x="4999189" y="5760593"/>
            <a:chExt cx="1615440" cy="1127125"/>
          </a:xfrm>
        </p:grpSpPr>
        <p:sp>
          <p:nvSpPr>
            <p:cNvPr id="12" name="object 252">
              <a:extLst>
                <a:ext uri="{FF2B5EF4-FFF2-40B4-BE49-F238E27FC236}">
                  <a16:creationId xmlns:a16="http://schemas.microsoft.com/office/drawing/2014/main" id="{82225607-0FC2-4245-AF1A-632FAEB21FF5}"/>
                </a:ext>
              </a:extLst>
            </p:cNvPr>
            <p:cNvSpPr/>
            <p:nvPr/>
          </p:nvSpPr>
          <p:spPr>
            <a:xfrm>
              <a:off x="6171481" y="6559453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4">
                  <a:moveTo>
                    <a:pt x="0" y="12096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53">
              <a:extLst>
                <a:ext uri="{FF2B5EF4-FFF2-40B4-BE49-F238E27FC236}">
                  <a16:creationId xmlns:a16="http://schemas.microsoft.com/office/drawing/2014/main" id="{D31B92F8-EC26-4B24-BE52-6A9DAA6FCF88}"/>
                </a:ext>
              </a:extLst>
            </p:cNvPr>
            <p:cNvSpPr/>
            <p:nvPr/>
          </p:nvSpPr>
          <p:spPr>
            <a:xfrm>
              <a:off x="6171481" y="6311689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16556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54">
              <a:extLst>
                <a:ext uri="{FF2B5EF4-FFF2-40B4-BE49-F238E27FC236}">
                  <a16:creationId xmlns:a16="http://schemas.microsoft.com/office/drawing/2014/main" id="{1F364FE7-5004-42A6-BBBE-9748AF4447E9}"/>
                </a:ext>
              </a:extLst>
            </p:cNvPr>
            <p:cNvSpPr/>
            <p:nvPr/>
          </p:nvSpPr>
          <p:spPr>
            <a:xfrm>
              <a:off x="6171481" y="6030105"/>
              <a:ext cx="0" cy="196850"/>
            </a:xfrm>
            <a:custGeom>
              <a:avLst/>
              <a:gdLst/>
              <a:ahLst/>
              <a:cxnLst/>
              <a:rect l="l" t="t" r="r" b="b"/>
              <a:pathLst>
                <a:path h="196850">
                  <a:moveTo>
                    <a:pt x="0" y="19630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55">
              <a:extLst>
                <a:ext uri="{FF2B5EF4-FFF2-40B4-BE49-F238E27FC236}">
                  <a16:creationId xmlns:a16="http://schemas.microsoft.com/office/drawing/2014/main" id="{1E45F3E7-8338-4F73-8269-6B3184389BD0}"/>
                </a:ext>
              </a:extLst>
            </p:cNvPr>
            <p:cNvSpPr/>
            <p:nvPr/>
          </p:nvSpPr>
          <p:spPr>
            <a:xfrm>
              <a:off x="4999190" y="5760593"/>
              <a:ext cx="1615440" cy="1127125"/>
            </a:xfrm>
            <a:custGeom>
              <a:avLst/>
              <a:gdLst/>
              <a:ahLst/>
              <a:cxnLst/>
              <a:rect l="l" t="t" r="r" b="b"/>
              <a:pathLst>
                <a:path w="1615440" h="1127125">
                  <a:moveTo>
                    <a:pt x="1614830" y="3911"/>
                  </a:moveTo>
                  <a:lnTo>
                    <a:pt x="1611020" y="3911"/>
                  </a:lnTo>
                  <a:lnTo>
                    <a:pt x="1611020" y="1125194"/>
                  </a:lnTo>
                  <a:lnTo>
                    <a:pt x="1614830" y="1125194"/>
                  </a:lnTo>
                  <a:lnTo>
                    <a:pt x="1614830" y="3911"/>
                  </a:lnTo>
                  <a:close/>
                </a:path>
                <a:path w="1615440" h="1127125">
                  <a:moveTo>
                    <a:pt x="161483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25220"/>
                  </a:lnTo>
                  <a:lnTo>
                    <a:pt x="0" y="1126680"/>
                  </a:lnTo>
                  <a:lnTo>
                    <a:pt x="1614830" y="1126680"/>
                  </a:lnTo>
                  <a:lnTo>
                    <a:pt x="1614830" y="1125220"/>
                  </a:lnTo>
                  <a:lnTo>
                    <a:pt x="3797" y="1125220"/>
                  </a:lnTo>
                  <a:lnTo>
                    <a:pt x="3797" y="3810"/>
                  </a:lnTo>
                  <a:lnTo>
                    <a:pt x="1614830" y="3810"/>
                  </a:lnTo>
                  <a:lnTo>
                    <a:pt x="1614830" y="0"/>
                  </a:lnTo>
                  <a:close/>
                </a:path>
              </a:pathLst>
            </a:custGeom>
            <a:solidFill>
              <a:srgbClr val="ACA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56">
              <a:extLst>
                <a:ext uri="{FF2B5EF4-FFF2-40B4-BE49-F238E27FC236}">
                  <a16:creationId xmlns:a16="http://schemas.microsoft.com/office/drawing/2014/main" id="{2113362D-FFAE-4114-AEF4-7B65904DE3BA}"/>
                </a:ext>
              </a:extLst>
            </p:cNvPr>
            <p:cNvSpPr/>
            <p:nvPr/>
          </p:nvSpPr>
          <p:spPr>
            <a:xfrm>
              <a:off x="5678266" y="588416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784" y="0"/>
                  </a:moveTo>
                  <a:lnTo>
                    <a:pt x="8841" y="6998"/>
                  </a:lnTo>
                  <a:lnTo>
                    <a:pt x="0" y="27993"/>
                  </a:lnTo>
                  <a:lnTo>
                    <a:pt x="8841" y="48994"/>
                  </a:lnTo>
                  <a:lnTo>
                    <a:pt x="28784" y="55992"/>
                  </a:lnTo>
                  <a:lnTo>
                    <a:pt x="48727" y="48991"/>
                  </a:lnTo>
                  <a:lnTo>
                    <a:pt x="57569" y="27993"/>
                  </a:lnTo>
                  <a:lnTo>
                    <a:pt x="48727" y="6998"/>
                  </a:lnTo>
                  <a:lnTo>
                    <a:pt x="28784" y="0"/>
                  </a:lnTo>
                  <a:close/>
                </a:path>
              </a:pathLst>
            </a:custGeom>
            <a:solidFill>
              <a:srgbClr val="43A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57">
              <a:extLst>
                <a:ext uri="{FF2B5EF4-FFF2-40B4-BE49-F238E27FC236}">
                  <a16:creationId xmlns:a16="http://schemas.microsoft.com/office/drawing/2014/main" id="{623D23F1-E94C-4F7D-8C1E-051B2C7FC2B2}"/>
                </a:ext>
              </a:extLst>
            </p:cNvPr>
            <p:cNvSpPr/>
            <p:nvPr/>
          </p:nvSpPr>
          <p:spPr>
            <a:xfrm>
              <a:off x="5688238" y="5899284"/>
              <a:ext cx="37465" cy="27305"/>
            </a:xfrm>
            <a:custGeom>
              <a:avLst/>
              <a:gdLst/>
              <a:ahLst/>
              <a:cxnLst/>
              <a:rect l="l" t="t" r="r" b="b"/>
              <a:pathLst>
                <a:path w="37464" h="27304">
                  <a:moveTo>
                    <a:pt x="37105" y="0"/>
                  </a:moveTo>
                  <a:lnTo>
                    <a:pt x="32105" y="370"/>
                  </a:lnTo>
                  <a:lnTo>
                    <a:pt x="25011" y="6661"/>
                  </a:lnTo>
                  <a:lnTo>
                    <a:pt x="18142" y="14208"/>
                  </a:lnTo>
                  <a:lnTo>
                    <a:pt x="13813" y="18351"/>
                  </a:lnTo>
                  <a:lnTo>
                    <a:pt x="11057" y="16687"/>
                  </a:lnTo>
                  <a:lnTo>
                    <a:pt x="4542" y="5638"/>
                  </a:lnTo>
                  <a:lnTo>
                    <a:pt x="529" y="10007"/>
                  </a:lnTo>
                  <a:lnTo>
                    <a:pt x="0" y="13809"/>
                  </a:lnTo>
                  <a:lnTo>
                    <a:pt x="3591" y="18351"/>
                  </a:lnTo>
                  <a:lnTo>
                    <a:pt x="8356" y="22655"/>
                  </a:lnTo>
                  <a:lnTo>
                    <a:pt x="12695" y="27114"/>
                  </a:lnTo>
                  <a:lnTo>
                    <a:pt x="14905" y="27114"/>
                  </a:lnTo>
                  <a:lnTo>
                    <a:pt x="20826" y="20988"/>
                  </a:lnTo>
                  <a:lnTo>
                    <a:pt x="29251" y="13290"/>
                  </a:lnTo>
                  <a:lnTo>
                    <a:pt x="36393" y="5383"/>
                  </a:lnTo>
                  <a:lnTo>
                    <a:pt x="37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58">
              <a:extLst>
                <a:ext uri="{FF2B5EF4-FFF2-40B4-BE49-F238E27FC236}">
                  <a16:creationId xmlns:a16="http://schemas.microsoft.com/office/drawing/2014/main" id="{6CE4BD15-2ADD-4624-9185-97D23B38EE4C}"/>
                </a:ext>
              </a:extLst>
            </p:cNvPr>
            <p:cNvSpPr/>
            <p:nvPr/>
          </p:nvSpPr>
          <p:spPr>
            <a:xfrm>
              <a:off x="6142710" y="5884164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776" y="0"/>
                  </a:moveTo>
                  <a:lnTo>
                    <a:pt x="8839" y="6998"/>
                  </a:lnTo>
                  <a:lnTo>
                    <a:pt x="0" y="27993"/>
                  </a:lnTo>
                  <a:lnTo>
                    <a:pt x="8837" y="48991"/>
                  </a:lnTo>
                  <a:lnTo>
                    <a:pt x="28771" y="55992"/>
                  </a:lnTo>
                  <a:lnTo>
                    <a:pt x="48706" y="48994"/>
                  </a:lnTo>
                  <a:lnTo>
                    <a:pt x="57543" y="27993"/>
                  </a:lnTo>
                  <a:lnTo>
                    <a:pt x="48711" y="6998"/>
                  </a:lnTo>
                  <a:lnTo>
                    <a:pt x="28776" y="0"/>
                  </a:lnTo>
                  <a:close/>
                </a:path>
              </a:pathLst>
            </a:custGeom>
            <a:solidFill>
              <a:srgbClr val="43A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59">
              <a:extLst>
                <a:ext uri="{FF2B5EF4-FFF2-40B4-BE49-F238E27FC236}">
                  <a16:creationId xmlns:a16="http://schemas.microsoft.com/office/drawing/2014/main" id="{5D3C5CEE-9A21-4985-A710-6F0B0079ABB8}"/>
                </a:ext>
              </a:extLst>
            </p:cNvPr>
            <p:cNvSpPr/>
            <p:nvPr/>
          </p:nvSpPr>
          <p:spPr>
            <a:xfrm>
              <a:off x="6152667" y="5899284"/>
              <a:ext cx="37465" cy="27305"/>
            </a:xfrm>
            <a:custGeom>
              <a:avLst/>
              <a:gdLst/>
              <a:ahLst/>
              <a:cxnLst/>
              <a:rect l="l" t="t" r="r" b="b"/>
              <a:pathLst>
                <a:path w="37464" h="27304">
                  <a:moveTo>
                    <a:pt x="37094" y="0"/>
                  </a:moveTo>
                  <a:lnTo>
                    <a:pt x="32097" y="370"/>
                  </a:lnTo>
                  <a:lnTo>
                    <a:pt x="25010" y="6661"/>
                  </a:lnTo>
                  <a:lnTo>
                    <a:pt x="18141" y="14208"/>
                  </a:lnTo>
                  <a:lnTo>
                    <a:pt x="13802" y="18351"/>
                  </a:lnTo>
                  <a:lnTo>
                    <a:pt x="11059" y="16687"/>
                  </a:lnTo>
                  <a:lnTo>
                    <a:pt x="4531" y="5638"/>
                  </a:lnTo>
                  <a:lnTo>
                    <a:pt x="531" y="10007"/>
                  </a:lnTo>
                  <a:lnTo>
                    <a:pt x="0" y="13809"/>
                  </a:lnTo>
                  <a:lnTo>
                    <a:pt x="3588" y="18351"/>
                  </a:lnTo>
                  <a:lnTo>
                    <a:pt x="8353" y="22655"/>
                  </a:lnTo>
                  <a:lnTo>
                    <a:pt x="12710" y="27114"/>
                  </a:lnTo>
                  <a:lnTo>
                    <a:pt x="14920" y="27114"/>
                  </a:lnTo>
                  <a:lnTo>
                    <a:pt x="20820" y="20988"/>
                  </a:lnTo>
                  <a:lnTo>
                    <a:pt x="29242" y="13290"/>
                  </a:lnTo>
                  <a:lnTo>
                    <a:pt x="36383" y="5383"/>
                  </a:lnTo>
                  <a:lnTo>
                    <a:pt x="37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60">
              <a:extLst>
                <a:ext uri="{FF2B5EF4-FFF2-40B4-BE49-F238E27FC236}">
                  <a16:creationId xmlns:a16="http://schemas.microsoft.com/office/drawing/2014/main" id="{E111003D-38E1-4E65-8A77-798D5E0BC121}"/>
                </a:ext>
              </a:extLst>
            </p:cNvPr>
            <p:cNvSpPr/>
            <p:nvPr/>
          </p:nvSpPr>
          <p:spPr>
            <a:xfrm>
              <a:off x="6142710" y="612952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776" y="0"/>
                  </a:moveTo>
                  <a:lnTo>
                    <a:pt x="8839" y="6998"/>
                  </a:lnTo>
                  <a:lnTo>
                    <a:pt x="0" y="27993"/>
                  </a:lnTo>
                  <a:lnTo>
                    <a:pt x="8837" y="48996"/>
                  </a:lnTo>
                  <a:lnTo>
                    <a:pt x="28771" y="55997"/>
                  </a:lnTo>
                  <a:lnTo>
                    <a:pt x="48706" y="48996"/>
                  </a:lnTo>
                  <a:lnTo>
                    <a:pt x="57543" y="27993"/>
                  </a:lnTo>
                  <a:lnTo>
                    <a:pt x="48711" y="6998"/>
                  </a:lnTo>
                  <a:lnTo>
                    <a:pt x="28776" y="0"/>
                  </a:lnTo>
                  <a:close/>
                </a:path>
              </a:pathLst>
            </a:custGeom>
            <a:solidFill>
              <a:srgbClr val="43A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1">
              <a:extLst>
                <a:ext uri="{FF2B5EF4-FFF2-40B4-BE49-F238E27FC236}">
                  <a16:creationId xmlns:a16="http://schemas.microsoft.com/office/drawing/2014/main" id="{E83CE9FF-663C-4E53-AF24-26DF31003CEB}"/>
                </a:ext>
              </a:extLst>
            </p:cNvPr>
            <p:cNvSpPr/>
            <p:nvPr/>
          </p:nvSpPr>
          <p:spPr>
            <a:xfrm>
              <a:off x="6152667" y="6144640"/>
              <a:ext cx="37465" cy="27305"/>
            </a:xfrm>
            <a:custGeom>
              <a:avLst/>
              <a:gdLst/>
              <a:ahLst/>
              <a:cxnLst/>
              <a:rect l="l" t="t" r="r" b="b"/>
              <a:pathLst>
                <a:path w="37464" h="27304">
                  <a:moveTo>
                    <a:pt x="37094" y="0"/>
                  </a:moveTo>
                  <a:lnTo>
                    <a:pt x="32097" y="370"/>
                  </a:lnTo>
                  <a:lnTo>
                    <a:pt x="25010" y="6662"/>
                  </a:lnTo>
                  <a:lnTo>
                    <a:pt x="18141" y="14214"/>
                  </a:lnTo>
                  <a:lnTo>
                    <a:pt x="13802" y="18364"/>
                  </a:lnTo>
                  <a:lnTo>
                    <a:pt x="11059" y="16700"/>
                  </a:lnTo>
                  <a:lnTo>
                    <a:pt x="4531" y="5638"/>
                  </a:lnTo>
                  <a:lnTo>
                    <a:pt x="531" y="10007"/>
                  </a:lnTo>
                  <a:lnTo>
                    <a:pt x="0" y="13809"/>
                  </a:lnTo>
                  <a:lnTo>
                    <a:pt x="3588" y="18353"/>
                  </a:lnTo>
                  <a:lnTo>
                    <a:pt x="8353" y="22660"/>
                  </a:lnTo>
                  <a:lnTo>
                    <a:pt x="12710" y="27114"/>
                  </a:lnTo>
                  <a:lnTo>
                    <a:pt x="14920" y="27114"/>
                  </a:lnTo>
                  <a:lnTo>
                    <a:pt x="20820" y="20993"/>
                  </a:lnTo>
                  <a:lnTo>
                    <a:pt x="29242" y="13292"/>
                  </a:lnTo>
                  <a:lnTo>
                    <a:pt x="36383" y="5383"/>
                  </a:lnTo>
                  <a:lnTo>
                    <a:pt x="37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62">
              <a:extLst>
                <a:ext uri="{FF2B5EF4-FFF2-40B4-BE49-F238E27FC236}">
                  <a16:creationId xmlns:a16="http://schemas.microsoft.com/office/drawing/2014/main" id="{D2A41ACC-7081-45A3-A1EE-D1003FFD118A}"/>
                </a:ext>
              </a:extLst>
            </p:cNvPr>
            <p:cNvSpPr/>
            <p:nvPr/>
          </p:nvSpPr>
          <p:spPr>
            <a:xfrm>
              <a:off x="6142710" y="6374883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4">
                  <a:moveTo>
                    <a:pt x="28776" y="0"/>
                  </a:moveTo>
                  <a:lnTo>
                    <a:pt x="8839" y="7001"/>
                  </a:lnTo>
                  <a:lnTo>
                    <a:pt x="0" y="27998"/>
                  </a:lnTo>
                  <a:lnTo>
                    <a:pt x="8837" y="48994"/>
                  </a:lnTo>
                  <a:lnTo>
                    <a:pt x="28771" y="55992"/>
                  </a:lnTo>
                  <a:lnTo>
                    <a:pt x="48706" y="48994"/>
                  </a:lnTo>
                  <a:lnTo>
                    <a:pt x="57543" y="27998"/>
                  </a:lnTo>
                  <a:lnTo>
                    <a:pt x="48711" y="6997"/>
                  </a:lnTo>
                  <a:lnTo>
                    <a:pt x="28776" y="0"/>
                  </a:lnTo>
                  <a:close/>
                </a:path>
              </a:pathLst>
            </a:custGeom>
            <a:solidFill>
              <a:srgbClr val="43A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3">
              <a:extLst>
                <a:ext uri="{FF2B5EF4-FFF2-40B4-BE49-F238E27FC236}">
                  <a16:creationId xmlns:a16="http://schemas.microsoft.com/office/drawing/2014/main" id="{AA73DEEA-1F8C-411A-9884-7E9B3C963E08}"/>
                </a:ext>
              </a:extLst>
            </p:cNvPr>
            <p:cNvSpPr/>
            <p:nvPr/>
          </p:nvSpPr>
          <p:spPr>
            <a:xfrm>
              <a:off x="6152667" y="6390009"/>
              <a:ext cx="37465" cy="27305"/>
            </a:xfrm>
            <a:custGeom>
              <a:avLst/>
              <a:gdLst/>
              <a:ahLst/>
              <a:cxnLst/>
              <a:rect l="l" t="t" r="r" b="b"/>
              <a:pathLst>
                <a:path w="37464" h="27304">
                  <a:moveTo>
                    <a:pt x="37094" y="0"/>
                  </a:moveTo>
                  <a:lnTo>
                    <a:pt x="32097" y="368"/>
                  </a:lnTo>
                  <a:lnTo>
                    <a:pt x="25010" y="6656"/>
                  </a:lnTo>
                  <a:lnTo>
                    <a:pt x="18141" y="14203"/>
                  </a:lnTo>
                  <a:lnTo>
                    <a:pt x="13802" y="18351"/>
                  </a:lnTo>
                  <a:lnTo>
                    <a:pt x="11059" y="16687"/>
                  </a:lnTo>
                  <a:lnTo>
                    <a:pt x="4531" y="5626"/>
                  </a:lnTo>
                  <a:lnTo>
                    <a:pt x="531" y="10007"/>
                  </a:lnTo>
                  <a:lnTo>
                    <a:pt x="0" y="13807"/>
                  </a:lnTo>
                  <a:lnTo>
                    <a:pt x="3588" y="18346"/>
                  </a:lnTo>
                  <a:lnTo>
                    <a:pt x="8353" y="22650"/>
                  </a:lnTo>
                  <a:lnTo>
                    <a:pt x="12710" y="27114"/>
                  </a:lnTo>
                  <a:lnTo>
                    <a:pt x="14920" y="27114"/>
                  </a:lnTo>
                  <a:lnTo>
                    <a:pt x="20820" y="20981"/>
                  </a:lnTo>
                  <a:lnTo>
                    <a:pt x="29242" y="13281"/>
                  </a:lnTo>
                  <a:lnTo>
                    <a:pt x="36383" y="5376"/>
                  </a:lnTo>
                  <a:lnTo>
                    <a:pt x="37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4">
              <a:extLst>
                <a:ext uri="{FF2B5EF4-FFF2-40B4-BE49-F238E27FC236}">
                  <a16:creationId xmlns:a16="http://schemas.microsoft.com/office/drawing/2014/main" id="{2E579390-083C-4502-A4DE-556787891869}"/>
                </a:ext>
              </a:extLst>
            </p:cNvPr>
            <p:cNvSpPr/>
            <p:nvPr/>
          </p:nvSpPr>
          <p:spPr>
            <a:xfrm>
              <a:off x="5678266" y="659395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5">
                  <a:moveTo>
                    <a:pt x="28784" y="0"/>
                  </a:moveTo>
                  <a:lnTo>
                    <a:pt x="8841" y="6998"/>
                  </a:lnTo>
                  <a:lnTo>
                    <a:pt x="0" y="27993"/>
                  </a:lnTo>
                  <a:lnTo>
                    <a:pt x="8841" y="48996"/>
                  </a:lnTo>
                  <a:lnTo>
                    <a:pt x="28784" y="55997"/>
                  </a:lnTo>
                  <a:lnTo>
                    <a:pt x="48727" y="48996"/>
                  </a:lnTo>
                  <a:lnTo>
                    <a:pt x="57569" y="27993"/>
                  </a:lnTo>
                  <a:lnTo>
                    <a:pt x="48727" y="6998"/>
                  </a:lnTo>
                  <a:lnTo>
                    <a:pt x="28784" y="0"/>
                  </a:lnTo>
                  <a:close/>
                </a:path>
              </a:pathLst>
            </a:custGeom>
            <a:solidFill>
              <a:srgbClr val="43A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5">
              <a:extLst>
                <a:ext uri="{FF2B5EF4-FFF2-40B4-BE49-F238E27FC236}">
                  <a16:creationId xmlns:a16="http://schemas.microsoft.com/office/drawing/2014/main" id="{FE89516E-3BD0-49A4-9593-9234A07D12CF}"/>
                </a:ext>
              </a:extLst>
            </p:cNvPr>
            <p:cNvSpPr/>
            <p:nvPr/>
          </p:nvSpPr>
          <p:spPr>
            <a:xfrm>
              <a:off x="5688238" y="6609071"/>
              <a:ext cx="37465" cy="27305"/>
            </a:xfrm>
            <a:custGeom>
              <a:avLst/>
              <a:gdLst/>
              <a:ahLst/>
              <a:cxnLst/>
              <a:rect l="l" t="t" r="r" b="b"/>
              <a:pathLst>
                <a:path w="37464" h="27304">
                  <a:moveTo>
                    <a:pt x="37105" y="0"/>
                  </a:moveTo>
                  <a:lnTo>
                    <a:pt x="32105" y="370"/>
                  </a:lnTo>
                  <a:lnTo>
                    <a:pt x="25011" y="6661"/>
                  </a:lnTo>
                  <a:lnTo>
                    <a:pt x="18142" y="14208"/>
                  </a:lnTo>
                  <a:lnTo>
                    <a:pt x="13813" y="18351"/>
                  </a:lnTo>
                  <a:lnTo>
                    <a:pt x="11057" y="16700"/>
                  </a:lnTo>
                  <a:lnTo>
                    <a:pt x="4542" y="5638"/>
                  </a:lnTo>
                  <a:lnTo>
                    <a:pt x="529" y="10007"/>
                  </a:lnTo>
                  <a:lnTo>
                    <a:pt x="0" y="13814"/>
                  </a:lnTo>
                  <a:lnTo>
                    <a:pt x="3591" y="18356"/>
                  </a:lnTo>
                  <a:lnTo>
                    <a:pt x="8356" y="22657"/>
                  </a:lnTo>
                  <a:lnTo>
                    <a:pt x="12695" y="27114"/>
                  </a:lnTo>
                  <a:lnTo>
                    <a:pt x="14905" y="27114"/>
                  </a:lnTo>
                  <a:lnTo>
                    <a:pt x="20826" y="20988"/>
                  </a:lnTo>
                  <a:lnTo>
                    <a:pt x="29251" y="13290"/>
                  </a:lnTo>
                  <a:lnTo>
                    <a:pt x="36393" y="5383"/>
                  </a:lnTo>
                  <a:lnTo>
                    <a:pt x="37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6">
              <a:extLst>
                <a:ext uri="{FF2B5EF4-FFF2-40B4-BE49-F238E27FC236}">
                  <a16:creationId xmlns:a16="http://schemas.microsoft.com/office/drawing/2014/main" id="{D0E254D3-8452-4901-A156-83F2B639636E}"/>
                </a:ext>
              </a:extLst>
            </p:cNvPr>
            <p:cNvSpPr/>
            <p:nvPr/>
          </p:nvSpPr>
          <p:spPr>
            <a:xfrm>
              <a:off x="6142710" y="6593950"/>
              <a:ext cx="57785" cy="56515"/>
            </a:xfrm>
            <a:custGeom>
              <a:avLst/>
              <a:gdLst/>
              <a:ahLst/>
              <a:cxnLst/>
              <a:rect l="l" t="t" r="r" b="b"/>
              <a:pathLst>
                <a:path w="57785" h="56515">
                  <a:moveTo>
                    <a:pt x="28776" y="0"/>
                  </a:moveTo>
                  <a:lnTo>
                    <a:pt x="8839" y="6998"/>
                  </a:lnTo>
                  <a:lnTo>
                    <a:pt x="0" y="27993"/>
                  </a:lnTo>
                  <a:lnTo>
                    <a:pt x="8837" y="48996"/>
                  </a:lnTo>
                  <a:lnTo>
                    <a:pt x="28771" y="55997"/>
                  </a:lnTo>
                  <a:lnTo>
                    <a:pt x="48706" y="48996"/>
                  </a:lnTo>
                  <a:lnTo>
                    <a:pt x="57543" y="27993"/>
                  </a:lnTo>
                  <a:lnTo>
                    <a:pt x="48711" y="6998"/>
                  </a:lnTo>
                  <a:lnTo>
                    <a:pt x="28776" y="0"/>
                  </a:lnTo>
                  <a:close/>
                </a:path>
              </a:pathLst>
            </a:custGeom>
            <a:solidFill>
              <a:srgbClr val="43A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67">
              <a:extLst>
                <a:ext uri="{FF2B5EF4-FFF2-40B4-BE49-F238E27FC236}">
                  <a16:creationId xmlns:a16="http://schemas.microsoft.com/office/drawing/2014/main" id="{FFD4C1E8-9631-488A-AA8B-2B1FAB51AAAC}"/>
                </a:ext>
              </a:extLst>
            </p:cNvPr>
            <p:cNvSpPr/>
            <p:nvPr/>
          </p:nvSpPr>
          <p:spPr>
            <a:xfrm>
              <a:off x="6152667" y="6609071"/>
              <a:ext cx="37465" cy="27305"/>
            </a:xfrm>
            <a:custGeom>
              <a:avLst/>
              <a:gdLst/>
              <a:ahLst/>
              <a:cxnLst/>
              <a:rect l="l" t="t" r="r" b="b"/>
              <a:pathLst>
                <a:path w="37464" h="27304">
                  <a:moveTo>
                    <a:pt x="37094" y="0"/>
                  </a:moveTo>
                  <a:lnTo>
                    <a:pt x="32097" y="370"/>
                  </a:lnTo>
                  <a:lnTo>
                    <a:pt x="25010" y="6661"/>
                  </a:lnTo>
                  <a:lnTo>
                    <a:pt x="18141" y="14208"/>
                  </a:lnTo>
                  <a:lnTo>
                    <a:pt x="13802" y="18351"/>
                  </a:lnTo>
                  <a:lnTo>
                    <a:pt x="11059" y="16700"/>
                  </a:lnTo>
                  <a:lnTo>
                    <a:pt x="4531" y="5638"/>
                  </a:lnTo>
                  <a:lnTo>
                    <a:pt x="531" y="10007"/>
                  </a:lnTo>
                  <a:lnTo>
                    <a:pt x="0" y="13814"/>
                  </a:lnTo>
                  <a:lnTo>
                    <a:pt x="3588" y="18356"/>
                  </a:lnTo>
                  <a:lnTo>
                    <a:pt x="8353" y="22657"/>
                  </a:lnTo>
                  <a:lnTo>
                    <a:pt x="12710" y="27114"/>
                  </a:lnTo>
                  <a:lnTo>
                    <a:pt x="14920" y="27114"/>
                  </a:lnTo>
                  <a:lnTo>
                    <a:pt x="20820" y="20988"/>
                  </a:lnTo>
                  <a:lnTo>
                    <a:pt x="29242" y="13290"/>
                  </a:lnTo>
                  <a:lnTo>
                    <a:pt x="36383" y="5383"/>
                  </a:lnTo>
                  <a:lnTo>
                    <a:pt x="370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68">
              <a:extLst>
                <a:ext uri="{FF2B5EF4-FFF2-40B4-BE49-F238E27FC236}">
                  <a16:creationId xmlns:a16="http://schemas.microsoft.com/office/drawing/2014/main" id="{BFB786EA-BA85-4CD0-AB09-456EB1D16BA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8184" y="6189124"/>
              <a:ext cx="159708" cy="128509"/>
            </a:xfrm>
            <a:prstGeom prst="rect">
              <a:avLst/>
            </a:prstGeom>
          </p:spPr>
        </p:pic>
        <p:pic>
          <p:nvPicPr>
            <p:cNvPr id="29" name="object 269">
              <a:extLst>
                <a:ext uri="{FF2B5EF4-FFF2-40B4-BE49-F238E27FC236}">
                  <a16:creationId xmlns:a16="http://schemas.microsoft.com/office/drawing/2014/main" id="{87F6DCC7-67EE-491F-A687-6CF35B41E17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1516" y="5949810"/>
              <a:ext cx="204095" cy="85894"/>
            </a:xfrm>
            <a:prstGeom prst="rect">
              <a:avLst/>
            </a:prstGeom>
          </p:spPr>
        </p:pic>
        <p:pic>
          <p:nvPicPr>
            <p:cNvPr id="30" name="object 270">
              <a:extLst>
                <a:ext uri="{FF2B5EF4-FFF2-40B4-BE49-F238E27FC236}">
                  <a16:creationId xmlns:a16="http://schemas.microsoft.com/office/drawing/2014/main" id="{960F1145-F594-452E-907E-CC2C734A544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1516" y="6678330"/>
              <a:ext cx="204095" cy="85887"/>
            </a:xfrm>
            <a:prstGeom prst="rect">
              <a:avLst/>
            </a:prstGeom>
          </p:spPr>
        </p:pic>
        <p:pic>
          <p:nvPicPr>
            <p:cNvPr id="31" name="object 271">
              <a:extLst>
                <a:ext uri="{FF2B5EF4-FFF2-40B4-BE49-F238E27FC236}">
                  <a16:creationId xmlns:a16="http://schemas.microsoft.com/office/drawing/2014/main" id="{5E9CDA35-B330-4A9F-AF27-0C1606872CE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62969" y="6678330"/>
              <a:ext cx="204089" cy="85887"/>
            </a:xfrm>
            <a:prstGeom prst="rect">
              <a:avLst/>
            </a:prstGeom>
          </p:spPr>
        </p:pic>
        <p:pic>
          <p:nvPicPr>
            <p:cNvPr id="32" name="object 272">
              <a:extLst>
                <a:ext uri="{FF2B5EF4-FFF2-40B4-BE49-F238E27FC236}">
                  <a16:creationId xmlns:a16="http://schemas.microsoft.com/office/drawing/2014/main" id="{B0C47D6C-8987-420D-87E1-9E3E3E01CF6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2969" y="5945799"/>
              <a:ext cx="204089" cy="85886"/>
            </a:xfrm>
            <a:prstGeom prst="rect">
              <a:avLst/>
            </a:prstGeom>
          </p:spPr>
        </p:pic>
        <p:pic>
          <p:nvPicPr>
            <p:cNvPr id="33" name="object 273">
              <a:extLst>
                <a:ext uri="{FF2B5EF4-FFF2-40B4-BE49-F238E27FC236}">
                  <a16:creationId xmlns:a16="http://schemas.microsoft.com/office/drawing/2014/main" id="{FB6C414B-C013-4466-976A-1BA0276E9AB4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62969" y="6224272"/>
              <a:ext cx="204089" cy="85884"/>
            </a:xfrm>
            <a:prstGeom prst="rect">
              <a:avLst/>
            </a:prstGeom>
          </p:spPr>
        </p:pic>
        <p:pic>
          <p:nvPicPr>
            <p:cNvPr id="34" name="object 274">
              <a:extLst>
                <a:ext uri="{FF2B5EF4-FFF2-40B4-BE49-F238E27FC236}">
                  <a16:creationId xmlns:a16="http://schemas.microsoft.com/office/drawing/2014/main" id="{9334EB42-CF16-4B1F-8EC7-B4F3F2463A2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62969" y="6475137"/>
              <a:ext cx="204089" cy="85893"/>
            </a:xfrm>
            <a:prstGeom prst="rect">
              <a:avLst/>
            </a:prstGeom>
          </p:spPr>
        </p:pic>
        <p:sp>
          <p:nvSpPr>
            <p:cNvPr id="35" name="object 275">
              <a:extLst>
                <a:ext uri="{FF2B5EF4-FFF2-40B4-BE49-F238E27FC236}">
                  <a16:creationId xmlns:a16="http://schemas.microsoft.com/office/drawing/2014/main" id="{5F0B669C-BC4A-40F0-83EA-961C849DDECC}"/>
                </a:ext>
              </a:extLst>
            </p:cNvPr>
            <p:cNvSpPr/>
            <p:nvPr/>
          </p:nvSpPr>
          <p:spPr>
            <a:xfrm>
              <a:off x="5338687" y="6457358"/>
              <a:ext cx="0" cy="274320"/>
            </a:xfrm>
            <a:custGeom>
              <a:avLst/>
              <a:gdLst/>
              <a:ahLst/>
              <a:cxnLst/>
              <a:rect l="l" t="t" r="r" b="b"/>
              <a:pathLst>
                <a:path h="274320">
                  <a:moveTo>
                    <a:pt x="0" y="27386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76">
              <a:extLst>
                <a:ext uri="{FF2B5EF4-FFF2-40B4-BE49-F238E27FC236}">
                  <a16:creationId xmlns:a16="http://schemas.microsoft.com/office/drawing/2014/main" id="{C9D7B74B-765A-4C85-A9B7-DF927BEEF8EB}"/>
                </a:ext>
              </a:extLst>
            </p:cNvPr>
            <p:cNvSpPr/>
            <p:nvPr/>
          </p:nvSpPr>
          <p:spPr>
            <a:xfrm>
              <a:off x="5333602" y="5996041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258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77">
              <a:extLst>
                <a:ext uri="{FF2B5EF4-FFF2-40B4-BE49-F238E27FC236}">
                  <a16:creationId xmlns:a16="http://schemas.microsoft.com/office/drawing/2014/main" id="{C70C5BB9-C100-4920-8C1C-DE1002174755}"/>
                </a:ext>
              </a:extLst>
            </p:cNvPr>
            <p:cNvSpPr/>
            <p:nvPr/>
          </p:nvSpPr>
          <p:spPr>
            <a:xfrm>
              <a:off x="5338687" y="6731221"/>
              <a:ext cx="270510" cy="0"/>
            </a:xfrm>
            <a:custGeom>
              <a:avLst/>
              <a:gdLst/>
              <a:ahLst/>
              <a:cxnLst/>
              <a:rect l="l" t="t" r="r" b="b"/>
              <a:pathLst>
                <a:path w="270510">
                  <a:moveTo>
                    <a:pt x="0" y="0"/>
                  </a:moveTo>
                  <a:lnTo>
                    <a:pt x="270370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78">
              <a:extLst>
                <a:ext uri="{FF2B5EF4-FFF2-40B4-BE49-F238E27FC236}">
                  <a16:creationId xmlns:a16="http://schemas.microsoft.com/office/drawing/2014/main" id="{09618F74-7D72-4F1A-BDB8-3BE02977112F}"/>
                </a:ext>
              </a:extLst>
            </p:cNvPr>
            <p:cNvSpPr/>
            <p:nvPr/>
          </p:nvSpPr>
          <p:spPr>
            <a:xfrm>
              <a:off x="5789339" y="6731221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2867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79">
              <a:extLst>
                <a:ext uri="{FF2B5EF4-FFF2-40B4-BE49-F238E27FC236}">
                  <a16:creationId xmlns:a16="http://schemas.microsoft.com/office/drawing/2014/main" id="{8E844FF5-CAD3-4488-AC5F-129B66B037E5}"/>
                </a:ext>
              </a:extLst>
            </p:cNvPr>
            <p:cNvSpPr/>
            <p:nvPr/>
          </p:nvSpPr>
          <p:spPr>
            <a:xfrm>
              <a:off x="5781674" y="5992736"/>
              <a:ext cx="290830" cy="0"/>
            </a:xfrm>
            <a:custGeom>
              <a:avLst/>
              <a:gdLst/>
              <a:ahLst/>
              <a:cxnLst/>
              <a:rect l="l" t="t" r="r" b="b"/>
              <a:pathLst>
                <a:path w="290829">
                  <a:moveTo>
                    <a:pt x="29053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80">
              <a:extLst>
                <a:ext uri="{FF2B5EF4-FFF2-40B4-BE49-F238E27FC236}">
                  <a16:creationId xmlns:a16="http://schemas.microsoft.com/office/drawing/2014/main" id="{B7E010CE-0DD1-44F5-BF0F-056B2DB02E8E}"/>
                </a:ext>
              </a:extLst>
            </p:cNvPr>
            <p:cNvSpPr/>
            <p:nvPr/>
          </p:nvSpPr>
          <p:spPr>
            <a:xfrm>
              <a:off x="5333602" y="5992736"/>
              <a:ext cx="267335" cy="3810"/>
            </a:xfrm>
            <a:custGeom>
              <a:avLst/>
              <a:gdLst/>
              <a:ahLst/>
              <a:cxnLst/>
              <a:rect l="l" t="t" r="r" b="b"/>
              <a:pathLst>
                <a:path w="267335" h="3810">
                  <a:moveTo>
                    <a:pt x="267271" y="0"/>
                  </a:moveTo>
                  <a:lnTo>
                    <a:pt x="0" y="3302"/>
                  </a:lnTo>
                </a:path>
              </a:pathLst>
            </a:custGeom>
            <a:ln w="12699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281">
            <a:extLst>
              <a:ext uri="{FF2B5EF4-FFF2-40B4-BE49-F238E27FC236}">
                <a16:creationId xmlns:a16="http://schemas.microsoft.com/office/drawing/2014/main" id="{B604BB42-84E2-4A0D-A4BB-C66A392FBF3D}"/>
              </a:ext>
            </a:extLst>
          </p:cNvPr>
          <p:cNvSpPr txBox="1"/>
          <p:nvPr/>
        </p:nvSpPr>
        <p:spPr>
          <a:xfrm>
            <a:off x="1834481" y="4401613"/>
            <a:ext cx="873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20" dirty="0">
                <a:solidFill>
                  <a:srgbClr val="414042"/>
                </a:solidFill>
                <a:latin typeface="Trebuchet MS"/>
                <a:cs typeface="Trebuchet MS"/>
              </a:rPr>
              <a:t>Daisy</a:t>
            </a:r>
            <a:r>
              <a:rPr sz="7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414042"/>
                </a:solidFill>
                <a:latin typeface="Trebuchet MS"/>
                <a:cs typeface="Trebuchet MS"/>
              </a:rPr>
              <a:t>chain</a:t>
            </a:r>
            <a:r>
              <a:rPr sz="7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414042"/>
                </a:solidFill>
                <a:latin typeface="Trebuchet MS"/>
                <a:cs typeface="Trebuchet MS"/>
              </a:rPr>
              <a:t>connection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2" name="object 282">
            <a:extLst>
              <a:ext uri="{FF2B5EF4-FFF2-40B4-BE49-F238E27FC236}">
                <a16:creationId xmlns:a16="http://schemas.microsoft.com/office/drawing/2014/main" id="{E87F8CAF-D089-4ED6-88C1-065C5F65BC6D}"/>
              </a:ext>
            </a:extLst>
          </p:cNvPr>
          <p:cNvSpPr txBox="1"/>
          <p:nvPr/>
        </p:nvSpPr>
        <p:spPr>
          <a:xfrm>
            <a:off x="1972365" y="4983285"/>
            <a:ext cx="20212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401445" algn="l"/>
              </a:tabLst>
            </a:pPr>
            <a:r>
              <a:rPr sz="700" spc="-35" dirty="0">
                <a:solidFill>
                  <a:srgbClr val="414042"/>
                </a:solidFill>
                <a:latin typeface="Trebuchet MS"/>
                <a:cs typeface="Trebuchet MS"/>
              </a:rPr>
              <a:t>Star</a:t>
            </a:r>
            <a:r>
              <a:rPr sz="7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414042"/>
                </a:solidFill>
                <a:latin typeface="Trebuchet MS"/>
                <a:cs typeface="Trebuchet MS"/>
              </a:rPr>
              <a:t>connection</a:t>
            </a:r>
            <a:r>
              <a:rPr sz="700" dirty="0">
                <a:solidFill>
                  <a:srgbClr val="414042"/>
                </a:solidFill>
                <a:latin typeface="Trebuchet MS"/>
                <a:cs typeface="Trebuchet MS"/>
              </a:rPr>
              <a:t>	</a:t>
            </a:r>
            <a:r>
              <a:rPr sz="700" spc="-10" dirty="0">
                <a:solidFill>
                  <a:srgbClr val="414042"/>
                </a:solidFill>
                <a:latin typeface="Trebuchet MS"/>
                <a:cs typeface="Trebuchet MS"/>
              </a:rPr>
              <a:t>Ring</a:t>
            </a:r>
            <a:r>
              <a:rPr sz="7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414042"/>
                </a:solidFill>
                <a:latin typeface="Trebuchet MS"/>
                <a:cs typeface="Trebuchet MS"/>
              </a:rPr>
              <a:t>connection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3" name="object 283">
            <a:extLst>
              <a:ext uri="{FF2B5EF4-FFF2-40B4-BE49-F238E27FC236}">
                <a16:creationId xmlns:a16="http://schemas.microsoft.com/office/drawing/2014/main" id="{EF88B3EA-EC25-4456-9687-42C9CC1142E9}"/>
              </a:ext>
            </a:extLst>
          </p:cNvPr>
          <p:cNvSpPr txBox="1"/>
          <p:nvPr/>
        </p:nvSpPr>
        <p:spPr>
          <a:xfrm>
            <a:off x="3376629" y="4401613"/>
            <a:ext cx="61404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solidFill>
                  <a:srgbClr val="414042"/>
                </a:solidFill>
                <a:latin typeface="Trebuchet MS"/>
                <a:cs typeface="Trebuchet MS"/>
              </a:rPr>
              <a:t>Tree</a:t>
            </a:r>
            <a:r>
              <a:rPr sz="7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414042"/>
                </a:solidFill>
                <a:latin typeface="Trebuchet MS"/>
                <a:cs typeface="Trebuchet MS"/>
              </a:rPr>
              <a:t>connection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44" name="object 284">
            <a:extLst>
              <a:ext uri="{FF2B5EF4-FFF2-40B4-BE49-F238E27FC236}">
                <a16:creationId xmlns:a16="http://schemas.microsoft.com/office/drawing/2014/main" id="{CBF8F313-D81E-4BCF-89C0-60A9DF7E3D19}"/>
              </a:ext>
            </a:extLst>
          </p:cNvPr>
          <p:cNvGrpSpPr/>
          <p:nvPr/>
        </p:nvGrpSpPr>
        <p:grpSpPr>
          <a:xfrm>
            <a:off x="746874" y="3998671"/>
            <a:ext cx="681990" cy="1125220"/>
            <a:chOff x="1184490" y="5760593"/>
            <a:chExt cx="681990" cy="1125220"/>
          </a:xfrm>
        </p:grpSpPr>
        <p:sp>
          <p:nvSpPr>
            <p:cNvPr id="45" name="object 285">
              <a:extLst>
                <a:ext uri="{FF2B5EF4-FFF2-40B4-BE49-F238E27FC236}">
                  <a16:creationId xmlns:a16="http://schemas.microsoft.com/office/drawing/2014/main" id="{F0BAE5CB-898E-4A9A-87C6-22C491064BC8}"/>
                </a:ext>
              </a:extLst>
            </p:cNvPr>
            <p:cNvSpPr/>
            <p:nvPr/>
          </p:nvSpPr>
          <p:spPr>
            <a:xfrm>
              <a:off x="1184490" y="5760593"/>
              <a:ext cx="681990" cy="1125220"/>
            </a:xfrm>
            <a:custGeom>
              <a:avLst/>
              <a:gdLst/>
              <a:ahLst/>
              <a:cxnLst/>
              <a:rect l="l" t="t" r="r" b="b"/>
              <a:pathLst>
                <a:path w="681989" h="1125220">
                  <a:moveTo>
                    <a:pt x="681837" y="3911"/>
                  </a:moveTo>
                  <a:lnTo>
                    <a:pt x="678027" y="3911"/>
                  </a:lnTo>
                  <a:lnTo>
                    <a:pt x="678027" y="1125194"/>
                  </a:lnTo>
                  <a:lnTo>
                    <a:pt x="681837" y="1125194"/>
                  </a:lnTo>
                  <a:lnTo>
                    <a:pt x="681837" y="3911"/>
                  </a:lnTo>
                  <a:close/>
                </a:path>
                <a:path w="681989" h="1125220">
                  <a:moveTo>
                    <a:pt x="68183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25220"/>
                  </a:lnTo>
                  <a:lnTo>
                    <a:pt x="3810" y="1125220"/>
                  </a:lnTo>
                  <a:lnTo>
                    <a:pt x="3810" y="3810"/>
                  </a:lnTo>
                  <a:lnTo>
                    <a:pt x="681837" y="3810"/>
                  </a:lnTo>
                  <a:lnTo>
                    <a:pt x="681837" y="0"/>
                  </a:lnTo>
                  <a:close/>
                </a:path>
              </a:pathLst>
            </a:custGeom>
            <a:solidFill>
              <a:srgbClr val="ACA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86">
              <a:extLst>
                <a:ext uri="{FF2B5EF4-FFF2-40B4-BE49-F238E27FC236}">
                  <a16:creationId xmlns:a16="http://schemas.microsoft.com/office/drawing/2014/main" id="{18A450CD-8E20-47AE-AFAC-534F1CC952BB}"/>
                </a:ext>
              </a:extLst>
            </p:cNvPr>
            <p:cNvSpPr/>
            <p:nvPr/>
          </p:nvSpPr>
          <p:spPr>
            <a:xfrm>
              <a:off x="1608540" y="6032114"/>
              <a:ext cx="90805" cy="701675"/>
            </a:xfrm>
            <a:custGeom>
              <a:avLst/>
              <a:gdLst/>
              <a:ahLst/>
              <a:cxnLst/>
              <a:rect l="l" t="t" r="r" b="b"/>
              <a:pathLst>
                <a:path w="90805" h="701675">
                  <a:moveTo>
                    <a:pt x="8762" y="0"/>
                  </a:moveTo>
                  <a:lnTo>
                    <a:pt x="90360" y="0"/>
                  </a:lnTo>
                  <a:lnTo>
                    <a:pt x="90360" y="701268"/>
                  </a:lnTo>
                  <a:lnTo>
                    <a:pt x="0" y="701268"/>
                  </a:lnTo>
                </a:path>
              </a:pathLst>
            </a:custGeom>
            <a:ln w="6350">
              <a:solidFill>
                <a:srgbClr val="8889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87">
              <a:extLst>
                <a:ext uri="{FF2B5EF4-FFF2-40B4-BE49-F238E27FC236}">
                  <a16:creationId xmlns:a16="http://schemas.microsoft.com/office/drawing/2014/main" id="{8FA3F255-AD37-44F7-A342-980CF33DB368}"/>
                </a:ext>
              </a:extLst>
            </p:cNvPr>
            <p:cNvSpPr/>
            <p:nvPr/>
          </p:nvSpPr>
          <p:spPr>
            <a:xfrm>
              <a:off x="1599775" y="6417876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96393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889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88">
              <a:extLst>
                <a:ext uri="{FF2B5EF4-FFF2-40B4-BE49-F238E27FC236}">
                  <a16:creationId xmlns:a16="http://schemas.microsoft.com/office/drawing/2014/main" id="{F066C2D2-2977-4CE3-A7BC-DAFBB7A58A4E}"/>
                </a:ext>
              </a:extLst>
            </p:cNvPr>
            <p:cNvSpPr/>
            <p:nvPr/>
          </p:nvSpPr>
          <p:spPr>
            <a:xfrm>
              <a:off x="1599775" y="6260056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96393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889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89">
              <a:extLst>
                <a:ext uri="{FF2B5EF4-FFF2-40B4-BE49-F238E27FC236}">
                  <a16:creationId xmlns:a16="http://schemas.microsoft.com/office/drawing/2014/main" id="{59BB9748-1592-43FD-A99E-23EB66804BFA}"/>
                </a:ext>
              </a:extLst>
            </p:cNvPr>
            <p:cNvSpPr/>
            <p:nvPr/>
          </p:nvSpPr>
          <p:spPr>
            <a:xfrm>
              <a:off x="1599775" y="6577631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96393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8889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290">
              <a:extLst>
                <a:ext uri="{FF2B5EF4-FFF2-40B4-BE49-F238E27FC236}">
                  <a16:creationId xmlns:a16="http://schemas.microsoft.com/office/drawing/2014/main" id="{013A6782-1464-4302-B00F-B3E6FF71D50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19198" y="6219276"/>
              <a:ext cx="204084" cy="85893"/>
            </a:xfrm>
            <a:prstGeom prst="rect">
              <a:avLst/>
            </a:prstGeom>
          </p:spPr>
        </p:pic>
        <p:pic>
          <p:nvPicPr>
            <p:cNvPr id="51" name="object 291">
              <a:extLst>
                <a:ext uri="{FF2B5EF4-FFF2-40B4-BE49-F238E27FC236}">
                  <a16:creationId xmlns:a16="http://schemas.microsoft.com/office/drawing/2014/main" id="{9CFC95B0-B7F7-481B-B0C5-F1D65A2C4D4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19198" y="6375706"/>
              <a:ext cx="204084" cy="85895"/>
            </a:xfrm>
            <a:prstGeom prst="rect">
              <a:avLst/>
            </a:prstGeom>
          </p:spPr>
        </p:pic>
        <p:pic>
          <p:nvPicPr>
            <p:cNvPr id="52" name="object 292">
              <a:extLst>
                <a:ext uri="{FF2B5EF4-FFF2-40B4-BE49-F238E27FC236}">
                  <a16:creationId xmlns:a16="http://schemas.microsoft.com/office/drawing/2014/main" id="{08FC8D77-270A-44E4-8684-E0CB9F1614A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19198" y="6532137"/>
              <a:ext cx="204084" cy="85895"/>
            </a:xfrm>
            <a:prstGeom prst="rect">
              <a:avLst/>
            </a:prstGeom>
          </p:spPr>
        </p:pic>
        <p:pic>
          <p:nvPicPr>
            <p:cNvPr id="53" name="object 293">
              <a:extLst>
                <a:ext uri="{FF2B5EF4-FFF2-40B4-BE49-F238E27FC236}">
                  <a16:creationId xmlns:a16="http://schemas.microsoft.com/office/drawing/2014/main" id="{20831B12-F801-470F-9E16-7850065FB7E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19198" y="6688563"/>
              <a:ext cx="204084" cy="85886"/>
            </a:xfrm>
            <a:prstGeom prst="rect">
              <a:avLst/>
            </a:prstGeom>
          </p:spPr>
        </p:pic>
      </p:grpSp>
      <p:grpSp>
        <p:nvGrpSpPr>
          <p:cNvPr id="54" name="object 294">
            <a:extLst>
              <a:ext uri="{FF2B5EF4-FFF2-40B4-BE49-F238E27FC236}">
                <a16:creationId xmlns:a16="http://schemas.microsoft.com/office/drawing/2014/main" id="{BAC1AC52-4655-4FC9-BF7F-F1BA4F9E1E27}"/>
              </a:ext>
            </a:extLst>
          </p:cNvPr>
          <p:cNvGrpSpPr/>
          <p:nvPr/>
        </p:nvGrpSpPr>
        <p:grpSpPr>
          <a:xfrm>
            <a:off x="1533258" y="3998671"/>
            <a:ext cx="2877185" cy="1127125"/>
            <a:chOff x="1970874" y="5760593"/>
            <a:chExt cx="2877185" cy="1127125"/>
          </a:xfrm>
        </p:grpSpPr>
        <p:sp>
          <p:nvSpPr>
            <p:cNvPr id="55" name="object 295">
              <a:extLst>
                <a:ext uri="{FF2B5EF4-FFF2-40B4-BE49-F238E27FC236}">
                  <a16:creationId xmlns:a16="http://schemas.microsoft.com/office/drawing/2014/main" id="{64954238-8EB1-4CB4-A49C-9258524F9843}"/>
                </a:ext>
              </a:extLst>
            </p:cNvPr>
            <p:cNvSpPr/>
            <p:nvPr/>
          </p:nvSpPr>
          <p:spPr>
            <a:xfrm>
              <a:off x="1970862" y="5760593"/>
              <a:ext cx="2877185" cy="1127125"/>
            </a:xfrm>
            <a:custGeom>
              <a:avLst/>
              <a:gdLst/>
              <a:ahLst/>
              <a:cxnLst/>
              <a:rect l="l" t="t" r="r" b="b"/>
              <a:pathLst>
                <a:path w="2877185" h="1127125">
                  <a:moveTo>
                    <a:pt x="2876816" y="3911"/>
                  </a:moveTo>
                  <a:lnTo>
                    <a:pt x="2873006" y="3911"/>
                  </a:lnTo>
                  <a:lnTo>
                    <a:pt x="2873006" y="1125194"/>
                  </a:lnTo>
                  <a:lnTo>
                    <a:pt x="2876816" y="1125194"/>
                  </a:lnTo>
                  <a:lnTo>
                    <a:pt x="2876816" y="3911"/>
                  </a:lnTo>
                  <a:close/>
                </a:path>
                <a:path w="2877185" h="1127125">
                  <a:moveTo>
                    <a:pt x="2876816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25220"/>
                  </a:lnTo>
                  <a:lnTo>
                    <a:pt x="0" y="1126680"/>
                  </a:lnTo>
                  <a:lnTo>
                    <a:pt x="2876816" y="1126680"/>
                  </a:lnTo>
                  <a:lnTo>
                    <a:pt x="2876816" y="1125220"/>
                  </a:lnTo>
                  <a:lnTo>
                    <a:pt x="3822" y="1125220"/>
                  </a:lnTo>
                  <a:lnTo>
                    <a:pt x="3822" y="3810"/>
                  </a:lnTo>
                  <a:lnTo>
                    <a:pt x="2876816" y="3810"/>
                  </a:lnTo>
                  <a:lnTo>
                    <a:pt x="2876816" y="0"/>
                  </a:lnTo>
                  <a:close/>
                </a:path>
              </a:pathLst>
            </a:custGeom>
            <a:solidFill>
              <a:srgbClr val="ACA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96">
              <a:extLst>
                <a:ext uri="{FF2B5EF4-FFF2-40B4-BE49-F238E27FC236}">
                  <a16:creationId xmlns:a16="http://schemas.microsoft.com/office/drawing/2014/main" id="{99E05026-DB75-4399-861B-BDFDCDA5696D}"/>
                </a:ext>
              </a:extLst>
            </p:cNvPr>
            <p:cNvSpPr/>
            <p:nvPr/>
          </p:nvSpPr>
          <p:spPr>
            <a:xfrm>
              <a:off x="2194098" y="6054034"/>
              <a:ext cx="1059180" cy="46355"/>
            </a:xfrm>
            <a:custGeom>
              <a:avLst/>
              <a:gdLst/>
              <a:ahLst/>
              <a:cxnLst/>
              <a:rect l="l" t="t" r="r" b="b"/>
              <a:pathLst>
                <a:path w="1059179" h="46354">
                  <a:moveTo>
                    <a:pt x="0" y="8229"/>
                  </a:moveTo>
                  <a:lnTo>
                    <a:pt x="22275" y="45935"/>
                  </a:lnTo>
                  <a:lnTo>
                    <a:pt x="253796" y="45935"/>
                  </a:lnTo>
                  <a:lnTo>
                    <a:pt x="281368" y="8229"/>
                  </a:lnTo>
                  <a:lnTo>
                    <a:pt x="311048" y="45935"/>
                  </a:lnTo>
                  <a:lnTo>
                    <a:pt x="509485" y="45935"/>
                  </a:lnTo>
                  <a:lnTo>
                    <a:pt x="540067" y="8229"/>
                  </a:lnTo>
                  <a:lnTo>
                    <a:pt x="568693" y="45935"/>
                  </a:lnTo>
                  <a:lnTo>
                    <a:pt x="759561" y="45935"/>
                  </a:lnTo>
                  <a:lnTo>
                    <a:pt x="788174" y="8229"/>
                  </a:lnTo>
                  <a:lnTo>
                    <a:pt x="814679" y="45935"/>
                  </a:lnTo>
                  <a:lnTo>
                    <a:pt x="1028877" y="45935"/>
                  </a:lnTo>
                  <a:lnTo>
                    <a:pt x="1058557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297">
              <a:extLst>
                <a:ext uri="{FF2B5EF4-FFF2-40B4-BE49-F238E27FC236}">
                  <a16:creationId xmlns:a16="http://schemas.microsoft.com/office/drawing/2014/main" id="{F3BBC998-5859-4199-BF86-46A24F249E69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71821" y="5970126"/>
              <a:ext cx="204089" cy="85892"/>
            </a:xfrm>
            <a:prstGeom prst="rect">
              <a:avLst/>
            </a:prstGeom>
          </p:spPr>
        </p:pic>
        <p:pic>
          <p:nvPicPr>
            <p:cNvPr id="58" name="object 298">
              <a:extLst>
                <a:ext uri="{FF2B5EF4-FFF2-40B4-BE49-F238E27FC236}">
                  <a16:creationId xmlns:a16="http://schemas.microsoft.com/office/drawing/2014/main" id="{E71D12DD-4652-4116-9F4F-10F3A337911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19176" y="5970131"/>
              <a:ext cx="204098" cy="85887"/>
            </a:xfrm>
            <a:prstGeom prst="rect">
              <a:avLst/>
            </a:prstGeom>
          </p:spPr>
        </p:pic>
        <p:pic>
          <p:nvPicPr>
            <p:cNvPr id="59" name="object 299">
              <a:extLst>
                <a:ext uri="{FF2B5EF4-FFF2-40B4-BE49-F238E27FC236}">
                  <a16:creationId xmlns:a16="http://schemas.microsoft.com/office/drawing/2014/main" id="{DE6459A5-B7A7-4CBA-9105-65995A06F20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66533" y="5970131"/>
              <a:ext cx="204095" cy="85887"/>
            </a:xfrm>
            <a:prstGeom prst="rect">
              <a:avLst/>
            </a:prstGeom>
          </p:spPr>
        </p:pic>
        <p:pic>
          <p:nvPicPr>
            <p:cNvPr id="60" name="object 300">
              <a:extLst>
                <a:ext uri="{FF2B5EF4-FFF2-40B4-BE49-F238E27FC236}">
                  <a16:creationId xmlns:a16="http://schemas.microsoft.com/office/drawing/2014/main" id="{0A9ADDC4-DE62-4993-BC3C-8AE93125A3B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13904" y="5970131"/>
              <a:ext cx="204084" cy="85887"/>
            </a:xfrm>
            <a:prstGeom prst="rect">
              <a:avLst/>
            </a:prstGeom>
          </p:spPr>
        </p:pic>
        <p:sp>
          <p:nvSpPr>
            <p:cNvPr id="61" name="object 301">
              <a:extLst>
                <a:ext uri="{FF2B5EF4-FFF2-40B4-BE49-F238E27FC236}">
                  <a16:creationId xmlns:a16="http://schemas.microsoft.com/office/drawing/2014/main" id="{F0F44EE1-3F81-475B-920E-5A3AC57BD542}"/>
                </a:ext>
              </a:extLst>
            </p:cNvPr>
            <p:cNvSpPr/>
            <p:nvPr/>
          </p:nvSpPr>
          <p:spPr>
            <a:xfrm>
              <a:off x="3708126" y="5897887"/>
              <a:ext cx="847725" cy="86360"/>
            </a:xfrm>
            <a:custGeom>
              <a:avLst/>
              <a:gdLst/>
              <a:ahLst/>
              <a:cxnLst/>
              <a:rect l="l" t="t" r="r" b="b"/>
              <a:pathLst>
                <a:path w="847725" h="86360">
                  <a:moveTo>
                    <a:pt x="0" y="86080"/>
                  </a:moveTo>
                  <a:lnTo>
                    <a:pt x="734745" y="86080"/>
                  </a:lnTo>
                  <a:lnTo>
                    <a:pt x="847102" y="0"/>
                  </a:lnTo>
                </a:path>
              </a:pathLst>
            </a:custGeom>
            <a:ln w="12699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302">
              <a:extLst>
                <a:ext uri="{FF2B5EF4-FFF2-40B4-BE49-F238E27FC236}">
                  <a16:creationId xmlns:a16="http://schemas.microsoft.com/office/drawing/2014/main" id="{7841B0B9-6874-43A2-8B0E-4D6C766D3E01}"/>
                </a:ext>
              </a:extLst>
            </p:cNvPr>
            <p:cNvSpPr/>
            <p:nvPr/>
          </p:nvSpPr>
          <p:spPr>
            <a:xfrm>
              <a:off x="4437068" y="5983968"/>
              <a:ext cx="114935" cy="92710"/>
            </a:xfrm>
            <a:custGeom>
              <a:avLst/>
              <a:gdLst/>
              <a:ahLst/>
              <a:cxnLst/>
              <a:rect l="l" t="t" r="r" b="b"/>
              <a:pathLst>
                <a:path w="114935" h="92710">
                  <a:moveTo>
                    <a:pt x="114541" y="92595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303">
              <a:extLst>
                <a:ext uri="{FF2B5EF4-FFF2-40B4-BE49-F238E27FC236}">
                  <a16:creationId xmlns:a16="http://schemas.microsoft.com/office/drawing/2014/main" id="{A921E107-4AE5-452B-9CCB-00360ABA98D0}"/>
                </a:ext>
              </a:extLst>
            </p:cNvPr>
            <p:cNvSpPr/>
            <p:nvPr/>
          </p:nvSpPr>
          <p:spPr>
            <a:xfrm>
              <a:off x="3925892" y="5983972"/>
              <a:ext cx="77470" cy="68580"/>
            </a:xfrm>
            <a:custGeom>
              <a:avLst/>
              <a:gdLst/>
              <a:ahLst/>
              <a:cxnLst/>
              <a:rect l="l" t="t" r="r" b="b"/>
              <a:pathLst>
                <a:path w="77470" h="68579">
                  <a:moveTo>
                    <a:pt x="77038" y="68084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304">
              <a:extLst>
                <a:ext uri="{FF2B5EF4-FFF2-40B4-BE49-F238E27FC236}">
                  <a16:creationId xmlns:a16="http://schemas.microsoft.com/office/drawing/2014/main" id="{A84A28B1-273C-493C-A530-7B16A6177729}"/>
                </a:ext>
              </a:extLst>
            </p:cNvPr>
            <p:cNvSpPr/>
            <p:nvPr/>
          </p:nvSpPr>
          <p:spPr>
            <a:xfrm>
              <a:off x="4227015" y="5882070"/>
              <a:ext cx="125730" cy="102235"/>
            </a:xfrm>
            <a:custGeom>
              <a:avLst/>
              <a:gdLst/>
              <a:ahLst/>
              <a:cxnLst/>
              <a:rect l="l" t="t" r="r" b="b"/>
              <a:pathLst>
                <a:path w="125729" h="102235">
                  <a:moveTo>
                    <a:pt x="125412" y="0"/>
                  </a:moveTo>
                  <a:lnTo>
                    <a:pt x="0" y="101892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05">
              <a:extLst>
                <a:ext uri="{FF2B5EF4-FFF2-40B4-BE49-F238E27FC236}">
                  <a16:creationId xmlns:a16="http://schemas.microsoft.com/office/drawing/2014/main" id="{112C636F-76BD-4765-BFF2-A1F0BA58E273}"/>
                </a:ext>
              </a:extLst>
            </p:cNvPr>
            <p:cNvSpPr/>
            <p:nvPr/>
          </p:nvSpPr>
          <p:spPr>
            <a:xfrm>
              <a:off x="3796206" y="5925573"/>
              <a:ext cx="201295" cy="55880"/>
            </a:xfrm>
            <a:custGeom>
              <a:avLst/>
              <a:gdLst/>
              <a:ahLst/>
              <a:cxnLst/>
              <a:rect l="l" t="t" r="r" b="b"/>
              <a:pathLst>
                <a:path w="201295" h="55879">
                  <a:moveTo>
                    <a:pt x="171018" y="15879"/>
                  </a:moveTo>
                  <a:lnTo>
                    <a:pt x="178797" y="23971"/>
                  </a:lnTo>
                  <a:lnTo>
                    <a:pt x="192174" y="36180"/>
                  </a:lnTo>
                  <a:lnTo>
                    <a:pt x="200920" y="48094"/>
                  </a:lnTo>
                  <a:lnTo>
                    <a:pt x="194805" y="55300"/>
                  </a:lnTo>
                  <a:lnTo>
                    <a:pt x="54203" y="55300"/>
                  </a:lnTo>
                  <a:lnTo>
                    <a:pt x="41122" y="50419"/>
                  </a:lnTo>
                  <a:lnTo>
                    <a:pt x="25830" y="36841"/>
                  </a:lnTo>
                  <a:lnTo>
                    <a:pt x="11392" y="21453"/>
                  </a:lnTo>
                  <a:lnTo>
                    <a:pt x="876" y="11142"/>
                  </a:lnTo>
                  <a:lnTo>
                    <a:pt x="0" y="2783"/>
                  </a:lnTo>
                  <a:lnTo>
                    <a:pt x="8782" y="0"/>
                  </a:lnTo>
                  <a:lnTo>
                    <a:pt x="20764" y="28"/>
                  </a:lnTo>
                  <a:lnTo>
                    <a:pt x="29489" y="106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06">
              <a:extLst>
                <a:ext uri="{FF2B5EF4-FFF2-40B4-BE49-F238E27FC236}">
                  <a16:creationId xmlns:a16="http://schemas.microsoft.com/office/drawing/2014/main" id="{88E3860D-DAB9-440B-B3B9-7CB0B85EEACC}"/>
                </a:ext>
              </a:extLst>
            </p:cNvPr>
            <p:cNvSpPr/>
            <p:nvPr/>
          </p:nvSpPr>
          <p:spPr>
            <a:xfrm>
              <a:off x="3825653" y="5932791"/>
              <a:ext cx="142240" cy="34290"/>
            </a:xfrm>
            <a:custGeom>
              <a:avLst/>
              <a:gdLst/>
              <a:ahLst/>
              <a:cxnLst/>
              <a:rect l="l" t="t" r="r" b="b"/>
              <a:pathLst>
                <a:path w="142239" h="34289">
                  <a:moveTo>
                    <a:pt x="141706" y="28232"/>
                  </a:moveTo>
                  <a:lnTo>
                    <a:pt x="128281" y="33355"/>
                  </a:lnTo>
                  <a:lnTo>
                    <a:pt x="93148" y="33993"/>
                  </a:lnTo>
                  <a:lnTo>
                    <a:pt x="56538" y="33023"/>
                  </a:lnTo>
                  <a:lnTo>
                    <a:pt x="38684" y="33324"/>
                  </a:lnTo>
                  <a:lnTo>
                    <a:pt x="28796" y="29248"/>
                  </a:lnTo>
                  <a:lnTo>
                    <a:pt x="17027" y="19724"/>
                  </a:lnTo>
                  <a:lnTo>
                    <a:pt x="6415" y="86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07">
              <a:extLst>
                <a:ext uri="{FF2B5EF4-FFF2-40B4-BE49-F238E27FC236}">
                  <a16:creationId xmlns:a16="http://schemas.microsoft.com/office/drawing/2014/main" id="{26C0FCA1-7385-4722-A3B3-E6BC300E8F53}"/>
                </a:ext>
              </a:extLst>
            </p:cNvPr>
            <p:cNvSpPr/>
            <p:nvPr/>
          </p:nvSpPr>
          <p:spPr>
            <a:xfrm>
              <a:off x="3826390" y="5898167"/>
              <a:ext cx="140335" cy="38100"/>
            </a:xfrm>
            <a:custGeom>
              <a:avLst/>
              <a:gdLst/>
              <a:ahLst/>
              <a:cxnLst/>
              <a:rect l="l" t="t" r="r" b="b"/>
              <a:pathLst>
                <a:path w="140335" h="38100">
                  <a:moveTo>
                    <a:pt x="136505" y="37593"/>
                  </a:moveTo>
                  <a:lnTo>
                    <a:pt x="116698" y="37444"/>
                  </a:lnTo>
                  <a:lnTo>
                    <a:pt x="79878" y="38060"/>
                  </a:lnTo>
                  <a:lnTo>
                    <a:pt x="43974" y="37347"/>
                  </a:lnTo>
                  <a:lnTo>
                    <a:pt x="26917" y="33212"/>
                  </a:lnTo>
                  <a:lnTo>
                    <a:pt x="20526" y="26755"/>
                  </a:lnTo>
                  <a:lnTo>
                    <a:pt x="8572" y="16421"/>
                  </a:lnTo>
                  <a:lnTo>
                    <a:pt x="0" y="6303"/>
                  </a:lnTo>
                  <a:lnTo>
                    <a:pt x="3752" y="496"/>
                  </a:lnTo>
                  <a:lnTo>
                    <a:pt x="23868" y="664"/>
                  </a:lnTo>
                  <a:lnTo>
                    <a:pt x="60515" y="0"/>
                  </a:lnTo>
                  <a:lnTo>
                    <a:pt x="96257" y="752"/>
                  </a:lnTo>
                  <a:lnTo>
                    <a:pt x="113658" y="5170"/>
                  </a:lnTo>
                  <a:lnTo>
                    <a:pt x="120003" y="11579"/>
                  </a:lnTo>
                  <a:lnTo>
                    <a:pt x="131835" y="21810"/>
                  </a:lnTo>
                  <a:lnTo>
                    <a:pt x="140290" y="31827"/>
                  </a:lnTo>
                  <a:lnTo>
                    <a:pt x="136505" y="37593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308">
              <a:extLst>
                <a:ext uri="{FF2B5EF4-FFF2-40B4-BE49-F238E27FC236}">
                  <a16:creationId xmlns:a16="http://schemas.microsoft.com/office/drawing/2014/main" id="{765C0007-95ED-40E5-8620-4DF4082E1E9D}"/>
                </a:ext>
              </a:extLst>
            </p:cNvPr>
            <p:cNvSpPr/>
            <p:nvPr/>
          </p:nvSpPr>
          <p:spPr>
            <a:xfrm>
              <a:off x="3825416" y="5902522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4">
                  <a:moveTo>
                    <a:pt x="0" y="0"/>
                  </a:moveTo>
                  <a:lnTo>
                    <a:pt x="0" y="3092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09">
              <a:extLst>
                <a:ext uri="{FF2B5EF4-FFF2-40B4-BE49-F238E27FC236}">
                  <a16:creationId xmlns:a16="http://schemas.microsoft.com/office/drawing/2014/main" id="{CC1448B0-87F5-4B93-83D8-A0A11FA17074}"/>
                </a:ext>
              </a:extLst>
            </p:cNvPr>
            <p:cNvSpPr/>
            <p:nvPr/>
          </p:nvSpPr>
          <p:spPr>
            <a:xfrm>
              <a:off x="3967187" y="5932052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51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10">
              <a:extLst>
                <a:ext uri="{FF2B5EF4-FFF2-40B4-BE49-F238E27FC236}">
                  <a16:creationId xmlns:a16="http://schemas.microsoft.com/office/drawing/2014/main" id="{1DD66062-43F6-4DCC-8C56-68A6F7927519}"/>
                </a:ext>
              </a:extLst>
            </p:cNvPr>
            <p:cNvSpPr/>
            <p:nvPr/>
          </p:nvSpPr>
          <p:spPr>
            <a:xfrm>
              <a:off x="3926926" y="6078974"/>
              <a:ext cx="201295" cy="55880"/>
            </a:xfrm>
            <a:custGeom>
              <a:avLst/>
              <a:gdLst/>
              <a:ahLst/>
              <a:cxnLst/>
              <a:rect l="l" t="t" r="r" b="b"/>
              <a:pathLst>
                <a:path w="201295" h="55879">
                  <a:moveTo>
                    <a:pt x="171030" y="15870"/>
                  </a:moveTo>
                  <a:lnTo>
                    <a:pt x="178803" y="23962"/>
                  </a:lnTo>
                  <a:lnTo>
                    <a:pt x="192177" y="36172"/>
                  </a:lnTo>
                  <a:lnTo>
                    <a:pt x="200925" y="48090"/>
                  </a:lnTo>
                  <a:lnTo>
                    <a:pt x="194817" y="55303"/>
                  </a:lnTo>
                  <a:lnTo>
                    <a:pt x="54203" y="55303"/>
                  </a:lnTo>
                  <a:lnTo>
                    <a:pt x="41127" y="50416"/>
                  </a:lnTo>
                  <a:lnTo>
                    <a:pt x="25834" y="36837"/>
                  </a:lnTo>
                  <a:lnTo>
                    <a:pt x="11394" y="21449"/>
                  </a:lnTo>
                  <a:lnTo>
                    <a:pt x="876" y="11133"/>
                  </a:lnTo>
                  <a:lnTo>
                    <a:pt x="0" y="2781"/>
                  </a:lnTo>
                  <a:lnTo>
                    <a:pt x="8783" y="0"/>
                  </a:lnTo>
                  <a:lnTo>
                    <a:pt x="20769" y="26"/>
                  </a:lnTo>
                  <a:lnTo>
                    <a:pt x="29501" y="96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11">
              <a:extLst>
                <a:ext uri="{FF2B5EF4-FFF2-40B4-BE49-F238E27FC236}">
                  <a16:creationId xmlns:a16="http://schemas.microsoft.com/office/drawing/2014/main" id="{F61791D9-8174-4225-BA48-4A39272E22E5}"/>
                </a:ext>
              </a:extLst>
            </p:cNvPr>
            <p:cNvSpPr/>
            <p:nvPr/>
          </p:nvSpPr>
          <p:spPr>
            <a:xfrm>
              <a:off x="3956374" y="6086184"/>
              <a:ext cx="142240" cy="34290"/>
            </a:xfrm>
            <a:custGeom>
              <a:avLst/>
              <a:gdLst/>
              <a:ahLst/>
              <a:cxnLst/>
              <a:rect l="l" t="t" r="r" b="b"/>
              <a:pathLst>
                <a:path w="142239" h="34289">
                  <a:moveTo>
                    <a:pt x="141719" y="28232"/>
                  </a:moveTo>
                  <a:lnTo>
                    <a:pt x="128292" y="33360"/>
                  </a:lnTo>
                  <a:lnTo>
                    <a:pt x="93156" y="33997"/>
                  </a:lnTo>
                  <a:lnTo>
                    <a:pt x="56546" y="33025"/>
                  </a:lnTo>
                  <a:lnTo>
                    <a:pt x="38696" y="33324"/>
                  </a:lnTo>
                  <a:lnTo>
                    <a:pt x="28807" y="29255"/>
                  </a:lnTo>
                  <a:lnTo>
                    <a:pt x="17033" y="19734"/>
                  </a:lnTo>
                  <a:lnTo>
                    <a:pt x="6417" y="867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12">
              <a:extLst>
                <a:ext uri="{FF2B5EF4-FFF2-40B4-BE49-F238E27FC236}">
                  <a16:creationId xmlns:a16="http://schemas.microsoft.com/office/drawing/2014/main" id="{52AADE11-65DA-4730-B6FF-FF0B58EC43E6}"/>
                </a:ext>
              </a:extLst>
            </p:cNvPr>
            <p:cNvSpPr/>
            <p:nvPr/>
          </p:nvSpPr>
          <p:spPr>
            <a:xfrm>
              <a:off x="3957117" y="6051558"/>
              <a:ext cx="140335" cy="38100"/>
            </a:xfrm>
            <a:custGeom>
              <a:avLst/>
              <a:gdLst/>
              <a:ahLst/>
              <a:cxnLst/>
              <a:rect l="l" t="t" r="r" b="b"/>
              <a:pathLst>
                <a:path w="140335" h="38100">
                  <a:moveTo>
                    <a:pt x="136498" y="37593"/>
                  </a:moveTo>
                  <a:lnTo>
                    <a:pt x="116691" y="37446"/>
                  </a:lnTo>
                  <a:lnTo>
                    <a:pt x="79871" y="38065"/>
                  </a:lnTo>
                  <a:lnTo>
                    <a:pt x="43967" y="37352"/>
                  </a:lnTo>
                  <a:lnTo>
                    <a:pt x="26910" y="33212"/>
                  </a:lnTo>
                  <a:lnTo>
                    <a:pt x="20524" y="26755"/>
                  </a:lnTo>
                  <a:lnTo>
                    <a:pt x="8571" y="16421"/>
                  </a:lnTo>
                  <a:lnTo>
                    <a:pt x="0" y="6303"/>
                  </a:lnTo>
                  <a:lnTo>
                    <a:pt x="3758" y="496"/>
                  </a:lnTo>
                  <a:lnTo>
                    <a:pt x="23867" y="664"/>
                  </a:lnTo>
                  <a:lnTo>
                    <a:pt x="60509" y="0"/>
                  </a:lnTo>
                  <a:lnTo>
                    <a:pt x="96250" y="752"/>
                  </a:lnTo>
                  <a:lnTo>
                    <a:pt x="113651" y="5170"/>
                  </a:lnTo>
                  <a:lnTo>
                    <a:pt x="120002" y="11581"/>
                  </a:lnTo>
                  <a:lnTo>
                    <a:pt x="131833" y="21815"/>
                  </a:lnTo>
                  <a:lnTo>
                    <a:pt x="140285" y="31832"/>
                  </a:lnTo>
                  <a:lnTo>
                    <a:pt x="136498" y="37593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313">
              <a:extLst>
                <a:ext uri="{FF2B5EF4-FFF2-40B4-BE49-F238E27FC236}">
                  <a16:creationId xmlns:a16="http://schemas.microsoft.com/office/drawing/2014/main" id="{3BB2F232-D55E-472D-A8C1-A0399FA7080D}"/>
                </a:ext>
              </a:extLst>
            </p:cNvPr>
            <p:cNvSpPr/>
            <p:nvPr/>
          </p:nvSpPr>
          <p:spPr>
            <a:xfrm>
              <a:off x="3956149" y="6055914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4">
                  <a:moveTo>
                    <a:pt x="0" y="0"/>
                  </a:moveTo>
                  <a:lnTo>
                    <a:pt x="0" y="3092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14">
              <a:extLst>
                <a:ext uri="{FF2B5EF4-FFF2-40B4-BE49-F238E27FC236}">
                  <a16:creationId xmlns:a16="http://schemas.microsoft.com/office/drawing/2014/main" id="{61864790-3809-4583-A2A5-733A711A5261}"/>
                </a:ext>
              </a:extLst>
            </p:cNvPr>
            <p:cNvSpPr/>
            <p:nvPr/>
          </p:nvSpPr>
          <p:spPr>
            <a:xfrm>
              <a:off x="4097907" y="608544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51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315">
              <a:extLst>
                <a:ext uri="{FF2B5EF4-FFF2-40B4-BE49-F238E27FC236}">
                  <a16:creationId xmlns:a16="http://schemas.microsoft.com/office/drawing/2014/main" id="{60D4D067-2E19-4E66-89F0-9DF245139457}"/>
                </a:ext>
              </a:extLst>
            </p:cNvPr>
            <p:cNvSpPr/>
            <p:nvPr/>
          </p:nvSpPr>
          <p:spPr>
            <a:xfrm>
              <a:off x="4130778" y="6016070"/>
              <a:ext cx="201295" cy="55880"/>
            </a:xfrm>
            <a:custGeom>
              <a:avLst/>
              <a:gdLst/>
              <a:ahLst/>
              <a:cxnLst/>
              <a:rect l="l" t="t" r="r" b="b"/>
              <a:pathLst>
                <a:path w="201295" h="55879">
                  <a:moveTo>
                    <a:pt x="171023" y="15870"/>
                  </a:moveTo>
                  <a:lnTo>
                    <a:pt x="178801" y="23962"/>
                  </a:lnTo>
                  <a:lnTo>
                    <a:pt x="192175" y="36172"/>
                  </a:lnTo>
                  <a:lnTo>
                    <a:pt x="200920" y="48090"/>
                  </a:lnTo>
                  <a:lnTo>
                    <a:pt x="194810" y="55303"/>
                  </a:lnTo>
                  <a:lnTo>
                    <a:pt x="54196" y="55303"/>
                  </a:lnTo>
                  <a:lnTo>
                    <a:pt x="41120" y="50416"/>
                  </a:lnTo>
                  <a:lnTo>
                    <a:pt x="25827" y="36837"/>
                  </a:lnTo>
                  <a:lnTo>
                    <a:pt x="11387" y="21449"/>
                  </a:lnTo>
                  <a:lnTo>
                    <a:pt x="868" y="11133"/>
                  </a:lnTo>
                  <a:lnTo>
                    <a:pt x="0" y="2781"/>
                  </a:lnTo>
                  <a:lnTo>
                    <a:pt x="8785" y="0"/>
                  </a:lnTo>
                  <a:lnTo>
                    <a:pt x="20769" y="26"/>
                  </a:lnTo>
                  <a:lnTo>
                    <a:pt x="29494" y="96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16">
              <a:extLst>
                <a:ext uri="{FF2B5EF4-FFF2-40B4-BE49-F238E27FC236}">
                  <a16:creationId xmlns:a16="http://schemas.microsoft.com/office/drawing/2014/main" id="{A943A127-47B6-41BE-956E-ED86B8CE5494}"/>
                </a:ext>
              </a:extLst>
            </p:cNvPr>
            <p:cNvSpPr/>
            <p:nvPr/>
          </p:nvSpPr>
          <p:spPr>
            <a:xfrm>
              <a:off x="4160218" y="6023278"/>
              <a:ext cx="142240" cy="34290"/>
            </a:xfrm>
            <a:custGeom>
              <a:avLst/>
              <a:gdLst/>
              <a:ahLst/>
              <a:cxnLst/>
              <a:rect l="l" t="t" r="r" b="b"/>
              <a:pathLst>
                <a:path w="142239" h="34289">
                  <a:moveTo>
                    <a:pt x="141732" y="28232"/>
                  </a:moveTo>
                  <a:lnTo>
                    <a:pt x="128297" y="33360"/>
                  </a:lnTo>
                  <a:lnTo>
                    <a:pt x="93157" y="33999"/>
                  </a:lnTo>
                  <a:lnTo>
                    <a:pt x="56546" y="33030"/>
                  </a:lnTo>
                  <a:lnTo>
                    <a:pt x="38696" y="33337"/>
                  </a:lnTo>
                  <a:lnTo>
                    <a:pt x="28814" y="29260"/>
                  </a:lnTo>
                  <a:lnTo>
                    <a:pt x="17043" y="19735"/>
                  </a:lnTo>
                  <a:lnTo>
                    <a:pt x="6425" y="8677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17">
              <a:extLst>
                <a:ext uri="{FF2B5EF4-FFF2-40B4-BE49-F238E27FC236}">
                  <a16:creationId xmlns:a16="http://schemas.microsoft.com/office/drawing/2014/main" id="{382F599C-EDCD-4B65-A2B2-2D3C7E19DC2B}"/>
                </a:ext>
              </a:extLst>
            </p:cNvPr>
            <p:cNvSpPr/>
            <p:nvPr/>
          </p:nvSpPr>
          <p:spPr>
            <a:xfrm>
              <a:off x="4160970" y="5988654"/>
              <a:ext cx="140335" cy="38100"/>
            </a:xfrm>
            <a:custGeom>
              <a:avLst/>
              <a:gdLst/>
              <a:ahLst/>
              <a:cxnLst/>
              <a:rect l="l" t="t" r="r" b="b"/>
              <a:pathLst>
                <a:path w="140335" h="38100">
                  <a:moveTo>
                    <a:pt x="136504" y="37593"/>
                  </a:moveTo>
                  <a:lnTo>
                    <a:pt x="116689" y="37444"/>
                  </a:lnTo>
                  <a:lnTo>
                    <a:pt x="79866" y="38060"/>
                  </a:lnTo>
                  <a:lnTo>
                    <a:pt x="43965" y="37347"/>
                  </a:lnTo>
                  <a:lnTo>
                    <a:pt x="26915" y="33212"/>
                  </a:lnTo>
                  <a:lnTo>
                    <a:pt x="20528" y="26755"/>
                  </a:lnTo>
                  <a:lnTo>
                    <a:pt x="8572" y="16421"/>
                  </a:lnTo>
                  <a:lnTo>
                    <a:pt x="0" y="6303"/>
                  </a:lnTo>
                  <a:lnTo>
                    <a:pt x="3763" y="496"/>
                  </a:lnTo>
                  <a:lnTo>
                    <a:pt x="23870" y="664"/>
                  </a:lnTo>
                  <a:lnTo>
                    <a:pt x="60508" y="0"/>
                  </a:lnTo>
                  <a:lnTo>
                    <a:pt x="96244" y="752"/>
                  </a:lnTo>
                  <a:lnTo>
                    <a:pt x="113644" y="5170"/>
                  </a:lnTo>
                  <a:lnTo>
                    <a:pt x="119994" y="11581"/>
                  </a:lnTo>
                  <a:lnTo>
                    <a:pt x="131827" y="21815"/>
                  </a:lnTo>
                  <a:lnTo>
                    <a:pt x="140283" y="31832"/>
                  </a:lnTo>
                  <a:lnTo>
                    <a:pt x="136504" y="37593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18">
              <a:extLst>
                <a:ext uri="{FF2B5EF4-FFF2-40B4-BE49-F238E27FC236}">
                  <a16:creationId xmlns:a16="http://schemas.microsoft.com/office/drawing/2014/main" id="{70B7977E-B4A9-4884-8B91-29D72EA26F79}"/>
                </a:ext>
              </a:extLst>
            </p:cNvPr>
            <p:cNvSpPr/>
            <p:nvPr/>
          </p:nvSpPr>
          <p:spPr>
            <a:xfrm>
              <a:off x="4159994" y="5993009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4">
                  <a:moveTo>
                    <a:pt x="0" y="0"/>
                  </a:moveTo>
                  <a:lnTo>
                    <a:pt x="0" y="3092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19">
              <a:extLst>
                <a:ext uri="{FF2B5EF4-FFF2-40B4-BE49-F238E27FC236}">
                  <a16:creationId xmlns:a16="http://schemas.microsoft.com/office/drawing/2014/main" id="{DC22BBC6-065A-4A64-ACAE-24D112F37E55}"/>
                </a:ext>
              </a:extLst>
            </p:cNvPr>
            <p:cNvSpPr/>
            <p:nvPr/>
          </p:nvSpPr>
          <p:spPr>
            <a:xfrm>
              <a:off x="4301752" y="6022539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51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20">
              <a:extLst>
                <a:ext uri="{FF2B5EF4-FFF2-40B4-BE49-F238E27FC236}">
                  <a16:creationId xmlns:a16="http://schemas.microsoft.com/office/drawing/2014/main" id="{3F3FF0F1-8A0F-4806-A25A-A24CC2DD76C3}"/>
                </a:ext>
              </a:extLst>
            </p:cNvPr>
            <p:cNvSpPr/>
            <p:nvPr/>
          </p:nvSpPr>
          <p:spPr>
            <a:xfrm>
              <a:off x="4314897" y="5834202"/>
              <a:ext cx="201295" cy="55880"/>
            </a:xfrm>
            <a:custGeom>
              <a:avLst/>
              <a:gdLst/>
              <a:ahLst/>
              <a:cxnLst/>
              <a:rect l="l" t="t" r="r" b="b"/>
              <a:pathLst>
                <a:path w="201295" h="55879">
                  <a:moveTo>
                    <a:pt x="171018" y="15870"/>
                  </a:moveTo>
                  <a:lnTo>
                    <a:pt x="178797" y="23962"/>
                  </a:lnTo>
                  <a:lnTo>
                    <a:pt x="192173" y="36172"/>
                  </a:lnTo>
                  <a:lnTo>
                    <a:pt x="200914" y="48090"/>
                  </a:lnTo>
                  <a:lnTo>
                    <a:pt x="194792" y="55303"/>
                  </a:lnTo>
                  <a:lnTo>
                    <a:pt x="54203" y="55303"/>
                  </a:lnTo>
                  <a:lnTo>
                    <a:pt x="41115" y="50416"/>
                  </a:lnTo>
                  <a:lnTo>
                    <a:pt x="25820" y="36837"/>
                  </a:lnTo>
                  <a:lnTo>
                    <a:pt x="11385" y="21449"/>
                  </a:lnTo>
                  <a:lnTo>
                    <a:pt x="876" y="11133"/>
                  </a:lnTo>
                  <a:lnTo>
                    <a:pt x="0" y="2781"/>
                  </a:lnTo>
                  <a:lnTo>
                    <a:pt x="8782" y="0"/>
                  </a:lnTo>
                  <a:lnTo>
                    <a:pt x="20764" y="26"/>
                  </a:lnTo>
                  <a:lnTo>
                    <a:pt x="29489" y="96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21">
              <a:extLst>
                <a:ext uri="{FF2B5EF4-FFF2-40B4-BE49-F238E27FC236}">
                  <a16:creationId xmlns:a16="http://schemas.microsoft.com/office/drawing/2014/main" id="{24EFA5C7-C0CE-400B-946D-6A22A8274F51}"/>
                </a:ext>
              </a:extLst>
            </p:cNvPr>
            <p:cNvSpPr/>
            <p:nvPr/>
          </p:nvSpPr>
          <p:spPr>
            <a:xfrm>
              <a:off x="4344344" y="5841423"/>
              <a:ext cx="142240" cy="34290"/>
            </a:xfrm>
            <a:custGeom>
              <a:avLst/>
              <a:gdLst/>
              <a:ahLst/>
              <a:cxnLst/>
              <a:rect l="l" t="t" r="r" b="b"/>
              <a:pathLst>
                <a:path w="142239" h="34289">
                  <a:moveTo>
                    <a:pt x="141706" y="28219"/>
                  </a:moveTo>
                  <a:lnTo>
                    <a:pt x="128281" y="33348"/>
                  </a:lnTo>
                  <a:lnTo>
                    <a:pt x="93148" y="33986"/>
                  </a:lnTo>
                  <a:lnTo>
                    <a:pt x="56538" y="33018"/>
                  </a:lnTo>
                  <a:lnTo>
                    <a:pt x="38684" y="33324"/>
                  </a:lnTo>
                  <a:lnTo>
                    <a:pt x="28796" y="29248"/>
                  </a:lnTo>
                  <a:lnTo>
                    <a:pt x="17027" y="19724"/>
                  </a:lnTo>
                  <a:lnTo>
                    <a:pt x="6415" y="86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322">
              <a:extLst>
                <a:ext uri="{FF2B5EF4-FFF2-40B4-BE49-F238E27FC236}">
                  <a16:creationId xmlns:a16="http://schemas.microsoft.com/office/drawing/2014/main" id="{F28E654E-D246-41EB-9B21-17C460AAF524}"/>
                </a:ext>
              </a:extLst>
            </p:cNvPr>
            <p:cNvSpPr/>
            <p:nvPr/>
          </p:nvSpPr>
          <p:spPr>
            <a:xfrm>
              <a:off x="4345086" y="5806786"/>
              <a:ext cx="140335" cy="38100"/>
            </a:xfrm>
            <a:custGeom>
              <a:avLst/>
              <a:gdLst/>
              <a:ahLst/>
              <a:cxnLst/>
              <a:rect l="l" t="t" r="r" b="b"/>
              <a:pathLst>
                <a:path w="140335" h="38100">
                  <a:moveTo>
                    <a:pt x="136500" y="37593"/>
                  </a:moveTo>
                  <a:lnTo>
                    <a:pt x="116693" y="37446"/>
                  </a:lnTo>
                  <a:lnTo>
                    <a:pt x="79872" y="38065"/>
                  </a:lnTo>
                  <a:lnTo>
                    <a:pt x="43969" y="37352"/>
                  </a:lnTo>
                  <a:lnTo>
                    <a:pt x="26912" y="33212"/>
                  </a:lnTo>
                  <a:lnTo>
                    <a:pt x="20521" y="26757"/>
                  </a:lnTo>
                  <a:lnTo>
                    <a:pt x="8568" y="16425"/>
                  </a:lnTo>
                  <a:lnTo>
                    <a:pt x="0" y="6308"/>
                  </a:lnTo>
                  <a:lnTo>
                    <a:pt x="3760" y="496"/>
                  </a:lnTo>
                  <a:lnTo>
                    <a:pt x="23863" y="664"/>
                  </a:lnTo>
                  <a:lnTo>
                    <a:pt x="60506" y="0"/>
                  </a:lnTo>
                  <a:lnTo>
                    <a:pt x="96250" y="752"/>
                  </a:lnTo>
                  <a:lnTo>
                    <a:pt x="113653" y="5170"/>
                  </a:lnTo>
                  <a:lnTo>
                    <a:pt x="120002" y="11581"/>
                  </a:lnTo>
                  <a:lnTo>
                    <a:pt x="131830" y="21815"/>
                  </a:lnTo>
                  <a:lnTo>
                    <a:pt x="140281" y="31832"/>
                  </a:lnTo>
                  <a:lnTo>
                    <a:pt x="136500" y="37593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323">
              <a:extLst>
                <a:ext uri="{FF2B5EF4-FFF2-40B4-BE49-F238E27FC236}">
                  <a16:creationId xmlns:a16="http://schemas.microsoft.com/office/drawing/2014/main" id="{20E8D58C-639D-4728-89B0-0C26A89D9DAF}"/>
                </a:ext>
              </a:extLst>
            </p:cNvPr>
            <p:cNvSpPr/>
            <p:nvPr/>
          </p:nvSpPr>
          <p:spPr>
            <a:xfrm>
              <a:off x="4344118" y="5811141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4">
                  <a:moveTo>
                    <a:pt x="0" y="0"/>
                  </a:moveTo>
                  <a:lnTo>
                    <a:pt x="0" y="3092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24">
              <a:extLst>
                <a:ext uri="{FF2B5EF4-FFF2-40B4-BE49-F238E27FC236}">
                  <a16:creationId xmlns:a16="http://schemas.microsoft.com/office/drawing/2014/main" id="{FD715F1E-7F37-4E13-95E5-B466956F0D1C}"/>
                </a:ext>
              </a:extLst>
            </p:cNvPr>
            <p:cNvSpPr/>
            <p:nvPr/>
          </p:nvSpPr>
          <p:spPr>
            <a:xfrm>
              <a:off x="4485877" y="5840671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51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325">
              <a:extLst>
                <a:ext uri="{FF2B5EF4-FFF2-40B4-BE49-F238E27FC236}">
                  <a16:creationId xmlns:a16="http://schemas.microsoft.com/office/drawing/2014/main" id="{533AD239-CFA1-477D-9143-D7CD0746CB84}"/>
                </a:ext>
              </a:extLst>
            </p:cNvPr>
            <p:cNvSpPr/>
            <p:nvPr/>
          </p:nvSpPr>
          <p:spPr>
            <a:xfrm>
              <a:off x="4534971" y="5867870"/>
              <a:ext cx="201295" cy="55880"/>
            </a:xfrm>
            <a:custGeom>
              <a:avLst/>
              <a:gdLst/>
              <a:ahLst/>
              <a:cxnLst/>
              <a:rect l="l" t="t" r="r" b="b"/>
              <a:pathLst>
                <a:path w="201295" h="55879">
                  <a:moveTo>
                    <a:pt x="171023" y="15875"/>
                  </a:moveTo>
                  <a:lnTo>
                    <a:pt x="178801" y="23966"/>
                  </a:lnTo>
                  <a:lnTo>
                    <a:pt x="192175" y="36175"/>
                  </a:lnTo>
                  <a:lnTo>
                    <a:pt x="200920" y="48089"/>
                  </a:lnTo>
                  <a:lnTo>
                    <a:pt x="194810" y="55295"/>
                  </a:lnTo>
                  <a:lnTo>
                    <a:pt x="54196" y="55295"/>
                  </a:lnTo>
                  <a:lnTo>
                    <a:pt x="41120" y="50416"/>
                  </a:lnTo>
                  <a:lnTo>
                    <a:pt x="25827" y="36841"/>
                  </a:lnTo>
                  <a:lnTo>
                    <a:pt x="11387" y="21454"/>
                  </a:lnTo>
                  <a:lnTo>
                    <a:pt x="869" y="11137"/>
                  </a:lnTo>
                  <a:lnTo>
                    <a:pt x="0" y="2784"/>
                  </a:lnTo>
                  <a:lnTo>
                    <a:pt x="8784" y="0"/>
                  </a:lnTo>
                  <a:lnTo>
                    <a:pt x="20764" y="25"/>
                  </a:lnTo>
                  <a:lnTo>
                    <a:pt x="29482" y="101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326">
              <a:extLst>
                <a:ext uri="{FF2B5EF4-FFF2-40B4-BE49-F238E27FC236}">
                  <a16:creationId xmlns:a16="http://schemas.microsoft.com/office/drawing/2014/main" id="{F8420FF0-2656-472D-975D-2B7875F8BD28}"/>
                </a:ext>
              </a:extLst>
            </p:cNvPr>
            <p:cNvSpPr/>
            <p:nvPr/>
          </p:nvSpPr>
          <p:spPr>
            <a:xfrm>
              <a:off x="4564411" y="5875083"/>
              <a:ext cx="142240" cy="34290"/>
            </a:xfrm>
            <a:custGeom>
              <a:avLst/>
              <a:gdLst/>
              <a:ahLst/>
              <a:cxnLst/>
              <a:rect l="l" t="t" r="r" b="b"/>
              <a:pathLst>
                <a:path w="142239" h="34289">
                  <a:moveTo>
                    <a:pt x="141706" y="28232"/>
                  </a:moveTo>
                  <a:lnTo>
                    <a:pt x="128286" y="33360"/>
                  </a:lnTo>
                  <a:lnTo>
                    <a:pt x="93154" y="33997"/>
                  </a:lnTo>
                  <a:lnTo>
                    <a:pt x="56545" y="33025"/>
                  </a:lnTo>
                  <a:lnTo>
                    <a:pt x="38696" y="33324"/>
                  </a:lnTo>
                  <a:lnTo>
                    <a:pt x="28808" y="29248"/>
                  </a:lnTo>
                  <a:lnTo>
                    <a:pt x="17038" y="19724"/>
                  </a:lnTo>
                  <a:lnTo>
                    <a:pt x="6423" y="86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327">
              <a:extLst>
                <a:ext uri="{FF2B5EF4-FFF2-40B4-BE49-F238E27FC236}">
                  <a16:creationId xmlns:a16="http://schemas.microsoft.com/office/drawing/2014/main" id="{3E6BB630-3BE2-4216-9CA2-3FA6FF8BCA1D}"/>
                </a:ext>
              </a:extLst>
            </p:cNvPr>
            <p:cNvSpPr/>
            <p:nvPr/>
          </p:nvSpPr>
          <p:spPr>
            <a:xfrm>
              <a:off x="4565155" y="5840458"/>
              <a:ext cx="140335" cy="38100"/>
            </a:xfrm>
            <a:custGeom>
              <a:avLst/>
              <a:gdLst/>
              <a:ahLst/>
              <a:cxnLst/>
              <a:rect l="l" t="t" r="r" b="b"/>
              <a:pathLst>
                <a:path w="140335" h="38100">
                  <a:moveTo>
                    <a:pt x="136498" y="37593"/>
                  </a:moveTo>
                  <a:lnTo>
                    <a:pt x="116691" y="37444"/>
                  </a:lnTo>
                  <a:lnTo>
                    <a:pt x="79871" y="38060"/>
                  </a:lnTo>
                  <a:lnTo>
                    <a:pt x="43967" y="37347"/>
                  </a:lnTo>
                  <a:lnTo>
                    <a:pt x="26910" y="33212"/>
                  </a:lnTo>
                  <a:lnTo>
                    <a:pt x="20524" y="26755"/>
                  </a:lnTo>
                  <a:lnTo>
                    <a:pt x="8571" y="16421"/>
                  </a:lnTo>
                  <a:lnTo>
                    <a:pt x="0" y="6303"/>
                  </a:lnTo>
                  <a:lnTo>
                    <a:pt x="3758" y="496"/>
                  </a:lnTo>
                  <a:lnTo>
                    <a:pt x="23867" y="664"/>
                  </a:lnTo>
                  <a:lnTo>
                    <a:pt x="60509" y="0"/>
                  </a:lnTo>
                  <a:lnTo>
                    <a:pt x="96250" y="752"/>
                  </a:lnTo>
                  <a:lnTo>
                    <a:pt x="113651" y="5170"/>
                  </a:lnTo>
                  <a:lnTo>
                    <a:pt x="120002" y="11579"/>
                  </a:lnTo>
                  <a:lnTo>
                    <a:pt x="131833" y="21810"/>
                  </a:lnTo>
                  <a:lnTo>
                    <a:pt x="140285" y="31827"/>
                  </a:lnTo>
                  <a:lnTo>
                    <a:pt x="136498" y="37593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328">
              <a:extLst>
                <a:ext uri="{FF2B5EF4-FFF2-40B4-BE49-F238E27FC236}">
                  <a16:creationId xmlns:a16="http://schemas.microsoft.com/office/drawing/2014/main" id="{404B0843-B580-4287-80B9-668C328BCDEC}"/>
                </a:ext>
              </a:extLst>
            </p:cNvPr>
            <p:cNvSpPr/>
            <p:nvPr/>
          </p:nvSpPr>
          <p:spPr>
            <a:xfrm>
              <a:off x="4564186" y="5844813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4">
                  <a:moveTo>
                    <a:pt x="0" y="0"/>
                  </a:moveTo>
                  <a:lnTo>
                    <a:pt x="0" y="3092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329">
              <a:extLst>
                <a:ext uri="{FF2B5EF4-FFF2-40B4-BE49-F238E27FC236}">
                  <a16:creationId xmlns:a16="http://schemas.microsoft.com/office/drawing/2014/main" id="{68B0209A-9A9A-43C7-837D-86BAC220C29A}"/>
                </a:ext>
              </a:extLst>
            </p:cNvPr>
            <p:cNvSpPr/>
            <p:nvPr/>
          </p:nvSpPr>
          <p:spPr>
            <a:xfrm>
              <a:off x="4705945" y="587434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51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330">
              <a:extLst>
                <a:ext uri="{FF2B5EF4-FFF2-40B4-BE49-F238E27FC236}">
                  <a16:creationId xmlns:a16="http://schemas.microsoft.com/office/drawing/2014/main" id="{FFDAA409-DAAB-47BB-A05E-D8DD2EF3D3D8}"/>
                </a:ext>
              </a:extLst>
            </p:cNvPr>
            <p:cNvSpPr/>
            <p:nvPr/>
          </p:nvSpPr>
          <p:spPr>
            <a:xfrm>
              <a:off x="4545035" y="6057178"/>
              <a:ext cx="201295" cy="55880"/>
            </a:xfrm>
            <a:custGeom>
              <a:avLst/>
              <a:gdLst/>
              <a:ahLst/>
              <a:cxnLst/>
              <a:rect l="l" t="t" r="r" b="b"/>
              <a:pathLst>
                <a:path w="201295" h="55879">
                  <a:moveTo>
                    <a:pt x="171028" y="15875"/>
                  </a:moveTo>
                  <a:lnTo>
                    <a:pt x="178801" y="23966"/>
                  </a:lnTo>
                  <a:lnTo>
                    <a:pt x="192176" y="36175"/>
                  </a:lnTo>
                  <a:lnTo>
                    <a:pt x="200923" y="48089"/>
                  </a:lnTo>
                  <a:lnTo>
                    <a:pt x="194816" y="55295"/>
                  </a:lnTo>
                  <a:lnTo>
                    <a:pt x="54201" y="55295"/>
                  </a:lnTo>
                  <a:lnTo>
                    <a:pt x="41120" y="50416"/>
                  </a:lnTo>
                  <a:lnTo>
                    <a:pt x="25828" y="36841"/>
                  </a:lnTo>
                  <a:lnTo>
                    <a:pt x="11390" y="21454"/>
                  </a:lnTo>
                  <a:lnTo>
                    <a:pt x="874" y="11137"/>
                  </a:lnTo>
                  <a:lnTo>
                    <a:pt x="0" y="2784"/>
                  </a:lnTo>
                  <a:lnTo>
                    <a:pt x="8786" y="0"/>
                  </a:lnTo>
                  <a:lnTo>
                    <a:pt x="20773" y="25"/>
                  </a:lnTo>
                  <a:lnTo>
                    <a:pt x="29500" y="101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331">
              <a:extLst>
                <a:ext uri="{FF2B5EF4-FFF2-40B4-BE49-F238E27FC236}">
                  <a16:creationId xmlns:a16="http://schemas.microsoft.com/office/drawing/2014/main" id="{5213CEB1-9D87-4BAE-9624-0230A661A7F8}"/>
                </a:ext>
              </a:extLst>
            </p:cNvPr>
            <p:cNvSpPr/>
            <p:nvPr/>
          </p:nvSpPr>
          <p:spPr>
            <a:xfrm>
              <a:off x="4574482" y="6064392"/>
              <a:ext cx="142240" cy="34290"/>
            </a:xfrm>
            <a:custGeom>
              <a:avLst/>
              <a:gdLst/>
              <a:ahLst/>
              <a:cxnLst/>
              <a:rect l="l" t="t" r="r" b="b"/>
              <a:pathLst>
                <a:path w="142239" h="34289">
                  <a:moveTo>
                    <a:pt x="141719" y="28232"/>
                  </a:moveTo>
                  <a:lnTo>
                    <a:pt x="128292" y="33360"/>
                  </a:lnTo>
                  <a:lnTo>
                    <a:pt x="93156" y="33997"/>
                  </a:lnTo>
                  <a:lnTo>
                    <a:pt x="56546" y="33025"/>
                  </a:lnTo>
                  <a:lnTo>
                    <a:pt x="38696" y="33324"/>
                  </a:lnTo>
                  <a:lnTo>
                    <a:pt x="28801" y="29253"/>
                  </a:lnTo>
                  <a:lnTo>
                    <a:pt x="17029" y="19729"/>
                  </a:lnTo>
                  <a:lnTo>
                    <a:pt x="6416" y="867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332">
              <a:extLst>
                <a:ext uri="{FF2B5EF4-FFF2-40B4-BE49-F238E27FC236}">
                  <a16:creationId xmlns:a16="http://schemas.microsoft.com/office/drawing/2014/main" id="{284BFEAA-3DC4-4ACC-913C-5081B4D92159}"/>
                </a:ext>
              </a:extLst>
            </p:cNvPr>
            <p:cNvSpPr/>
            <p:nvPr/>
          </p:nvSpPr>
          <p:spPr>
            <a:xfrm>
              <a:off x="4575231" y="6029763"/>
              <a:ext cx="140335" cy="38100"/>
            </a:xfrm>
            <a:custGeom>
              <a:avLst/>
              <a:gdLst/>
              <a:ahLst/>
              <a:cxnLst/>
              <a:rect l="l" t="t" r="r" b="b"/>
              <a:pathLst>
                <a:path w="140335" h="38100">
                  <a:moveTo>
                    <a:pt x="136493" y="37598"/>
                  </a:moveTo>
                  <a:lnTo>
                    <a:pt x="116686" y="37449"/>
                  </a:lnTo>
                  <a:lnTo>
                    <a:pt x="79865" y="38065"/>
                  </a:lnTo>
                  <a:lnTo>
                    <a:pt x="43962" y="37351"/>
                  </a:lnTo>
                  <a:lnTo>
                    <a:pt x="26905" y="33216"/>
                  </a:lnTo>
                  <a:lnTo>
                    <a:pt x="20519" y="26760"/>
                  </a:lnTo>
                  <a:lnTo>
                    <a:pt x="8567" y="16425"/>
                  </a:lnTo>
                  <a:lnTo>
                    <a:pt x="0" y="6308"/>
                  </a:lnTo>
                  <a:lnTo>
                    <a:pt x="3765" y="501"/>
                  </a:lnTo>
                  <a:lnTo>
                    <a:pt x="23872" y="667"/>
                  </a:lnTo>
                  <a:lnTo>
                    <a:pt x="60510" y="0"/>
                  </a:lnTo>
                  <a:lnTo>
                    <a:pt x="96246" y="751"/>
                  </a:lnTo>
                  <a:lnTo>
                    <a:pt x="113646" y="5175"/>
                  </a:lnTo>
                  <a:lnTo>
                    <a:pt x="119996" y="11584"/>
                  </a:lnTo>
                  <a:lnTo>
                    <a:pt x="131827" y="21815"/>
                  </a:lnTo>
                  <a:lnTo>
                    <a:pt x="140279" y="31832"/>
                  </a:lnTo>
                  <a:lnTo>
                    <a:pt x="136493" y="37598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33">
              <a:extLst>
                <a:ext uri="{FF2B5EF4-FFF2-40B4-BE49-F238E27FC236}">
                  <a16:creationId xmlns:a16="http://schemas.microsoft.com/office/drawing/2014/main" id="{1C04BDA8-985D-4FDD-8365-8F65B0381120}"/>
                </a:ext>
              </a:extLst>
            </p:cNvPr>
            <p:cNvSpPr/>
            <p:nvPr/>
          </p:nvSpPr>
          <p:spPr>
            <a:xfrm>
              <a:off x="4574256" y="6034123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4">
                  <a:moveTo>
                    <a:pt x="0" y="0"/>
                  </a:moveTo>
                  <a:lnTo>
                    <a:pt x="0" y="3092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34">
              <a:extLst>
                <a:ext uri="{FF2B5EF4-FFF2-40B4-BE49-F238E27FC236}">
                  <a16:creationId xmlns:a16="http://schemas.microsoft.com/office/drawing/2014/main" id="{6C48CA13-AB0D-4399-A5F1-CFB3B61A3E3A}"/>
                </a:ext>
              </a:extLst>
            </p:cNvPr>
            <p:cNvSpPr/>
            <p:nvPr/>
          </p:nvSpPr>
          <p:spPr>
            <a:xfrm>
              <a:off x="4716015" y="6063653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51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335">
              <a:extLst>
                <a:ext uri="{FF2B5EF4-FFF2-40B4-BE49-F238E27FC236}">
                  <a16:creationId xmlns:a16="http://schemas.microsoft.com/office/drawing/2014/main" id="{9F2A0DC1-9158-435B-A7C2-82AF83D3E56A}"/>
                </a:ext>
              </a:extLst>
            </p:cNvPr>
            <p:cNvSpPr/>
            <p:nvPr/>
          </p:nvSpPr>
          <p:spPr>
            <a:xfrm>
              <a:off x="2696368" y="6409155"/>
              <a:ext cx="0" cy="96520"/>
            </a:xfrm>
            <a:custGeom>
              <a:avLst/>
              <a:gdLst/>
              <a:ahLst/>
              <a:cxnLst/>
              <a:rect l="l" t="t" r="r" b="b"/>
              <a:pathLst>
                <a:path h="96520">
                  <a:moveTo>
                    <a:pt x="0" y="963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EA4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336">
              <a:extLst>
                <a:ext uri="{FF2B5EF4-FFF2-40B4-BE49-F238E27FC236}">
                  <a16:creationId xmlns:a16="http://schemas.microsoft.com/office/drawing/2014/main" id="{FF7364D0-BC6B-4B4B-A42B-4E69A9FAFF69}"/>
                </a:ext>
              </a:extLst>
            </p:cNvPr>
            <p:cNvSpPr/>
            <p:nvPr/>
          </p:nvSpPr>
          <p:spPr>
            <a:xfrm>
              <a:off x="2237305" y="6508455"/>
              <a:ext cx="201295" cy="55880"/>
            </a:xfrm>
            <a:custGeom>
              <a:avLst/>
              <a:gdLst/>
              <a:ahLst/>
              <a:cxnLst/>
              <a:rect l="l" t="t" r="r" b="b"/>
              <a:pathLst>
                <a:path w="201294" h="55879">
                  <a:moveTo>
                    <a:pt x="171018" y="15870"/>
                  </a:moveTo>
                  <a:lnTo>
                    <a:pt x="178797" y="23962"/>
                  </a:lnTo>
                  <a:lnTo>
                    <a:pt x="192174" y="36171"/>
                  </a:lnTo>
                  <a:lnTo>
                    <a:pt x="200920" y="48084"/>
                  </a:lnTo>
                  <a:lnTo>
                    <a:pt x="194805" y="55291"/>
                  </a:lnTo>
                  <a:lnTo>
                    <a:pt x="54203" y="55291"/>
                  </a:lnTo>
                  <a:lnTo>
                    <a:pt x="41113" y="50411"/>
                  </a:lnTo>
                  <a:lnTo>
                    <a:pt x="25815" y="36836"/>
                  </a:lnTo>
                  <a:lnTo>
                    <a:pt x="11380" y="21449"/>
                  </a:lnTo>
                  <a:lnTo>
                    <a:pt x="876" y="11133"/>
                  </a:lnTo>
                  <a:lnTo>
                    <a:pt x="0" y="2781"/>
                  </a:lnTo>
                  <a:lnTo>
                    <a:pt x="8782" y="0"/>
                  </a:lnTo>
                  <a:lnTo>
                    <a:pt x="20764" y="26"/>
                  </a:lnTo>
                  <a:lnTo>
                    <a:pt x="29489" y="96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337">
              <a:extLst>
                <a:ext uri="{FF2B5EF4-FFF2-40B4-BE49-F238E27FC236}">
                  <a16:creationId xmlns:a16="http://schemas.microsoft.com/office/drawing/2014/main" id="{852C4CD2-CF0B-4D7C-A4C7-CF617B16B4EF}"/>
                </a:ext>
              </a:extLst>
            </p:cNvPr>
            <p:cNvSpPr/>
            <p:nvPr/>
          </p:nvSpPr>
          <p:spPr>
            <a:xfrm>
              <a:off x="2266754" y="6515664"/>
              <a:ext cx="142240" cy="34290"/>
            </a:xfrm>
            <a:custGeom>
              <a:avLst/>
              <a:gdLst/>
              <a:ahLst/>
              <a:cxnLst/>
              <a:rect l="l" t="t" r="r" b="b"/>
              <a:pathLst>
                <a:path w="142239" h="34290">
                  <a:moveTo>
                    <a:pt x="141706" y="28232"/>
                  </a:moveTo>
                  <a:lnTo>
                    <a:pt x="128280" y="33360"/>
                  </a:lnTo>
                  <a:lnTo>
                    <a:pt x="93146" y="33997"/>
                  </a:lnTo>
                  <a:lnTo>
                    <a:pt x="56533" y="33025"/>
                  </a:lnTo>
                  <a:lnTo>
                    <a:pt x="38671" y="33324"/>
                  </a:lnTo>
                  <a:lnTo>
                    <a:pt x="28791" y="29253"/>
                  </a:lnTo>
                  <a:lnTo>
                    <a:pt x="17025" y="19729"/>
                  </a:lnTo>
                  <a:lnTo>
                    <a:pt x="6415" y="867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338">
              <a:extLst>
                <a:ext uri="{FF2B5EF4-FFF2-40B4-BE49-F238E27FC236}">
                  <a16:creationId xmlns:a16="http://schemas.microsoft.com/office/drawing/2014/main" id="{EF76AD91-0524-4A3F-B8A5-868091634768}"/>
                </a:ext>
              </a:extLst>
            </p:cNvPr>
            <p:cNvSpPr/>
            <p:nvPr/>
          </p:nvSpPr>
          <p:spPr>
            <a:xfrm>
              <a:off x="2267489" y="6481039"/>
              <a:ext cx="140335" cy="38100"/>
            </a:xfrm>
            <a:custGeom>
              <a:avLst/>
              <a:gdLst/>
              <a:ahLst/>
              <a:cxnLst/>
              <a:rect l="l" t="t" r="r" b="b"/>
              <a:pathLst>
                <a:path w="140335" h="38100">
                  <a:moveTo>
                    <a:pt x="136505" y="37593"/>
                  </a:moveTo>
                  <a:lnTo>
                    <a:pt x="116698" y="37444"/>
                  </a:lnTo>
                  <a:lnTo>
                    <a:pt x="79878" y="38060"/>
                  </a:lnTo>
                  <a:lnTo>
                    <a:pt x="43974" y="37347"/>
                  </a:lnTo>
                  <a:lnTo>
                    <a:pt x="26917" y="33212"/>
                  </a:lnTo>
                  <a:lnTo>
                    <a:pt x="20526" y="26755"/>
                  </a:lnTo>
                  <a:lnTo>
                    <a:pt x="8572" y="16421"/>
                  </a:lnTo>
                  <a:lnTo>
                    <a:pt x="0" y="6303"/>
                  </a:lnTo>
                  <a:lnTo>
                    <a:pt x="3752" y="496"/>
                  </a:lnTo>
                  <a:lnTo>
                    <a:pt x="23863" y="664"/>
                  </a:lnTo>
                  <a:lnTo>
                    <a:pt x="60510" y="0"/>
                  </a:lnTo>
                  <a:lnTo>
                    <a:pt x="96255" y="752"/>
                  </a:lnTo>
                  <a:lnTo>
                    <a:pt x="113658" y="5170"/>
                  </a:lnTo>
                  <a:lnTo>
                    <a:pt x="120002" y="11579"/>
                  </a:lnTo>
                  <a:lnTo>
                    <a:pt x="131830" y="21810"/>
                  </a:lnTo>
                  <a:lnTo>
                    <a:pt x="140285" y="31827"/>
                  </a:lnTo>
                  <a:lnTo>
                    <a:pt x="136505" y="37593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339">
              <a:extLst>
                <a:ext uri="{FF2B5EF4-FFF2-40B4-BE49-F238E27FC236}">
                  <a16:creationId xmlns:a16="http://schemas.microsoft.com/office/drawing/2014/main" id="{506BC858-C3E2-4A76-BA5E-C1BD4E34D881}"/>
                </a:ext>
              </a:extLst>
            </p:cNvPr>
            <p:cNvSpPr/>
            <p:nvPr/>
          </p:nvSpPr>
          <p:spPr>
            <a:xfrm>
              <a:off x="2266528" y="6485395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0" y="0"/>
                  </a:moveTo>
                  <a:lnTo>
                    <a:pt x="0" y="3092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340">
              <a:extLst>
                <a:ext uri="{FF2B5EF4-FFF2-40B4-BE49-F238E27FC236}">
                  <a16:creationId xmlns:a16="http://schemas.microsoft.com/office/drawing/2014/main" id="{3B55C8D8-ADA7-47E3-9F25-3EA15D9F6792}"/>
                </a:ext>
              </a:extLst>
            </p:cNvPr>
            <p:cNvSpPr/>
            <p:nvPr/>
          </p:nvSpPr>
          <p:spPr>
            <a:xfrm>
              <a:off x="2408262" y="6514925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51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341">
              <a:extLst>
                <a:ext uri="{FF2B5EF4-FFF2-40B4-BE49-F238E27FC236}">
                  <a16:creationId xmlns:a16="http://schemas.microsoft.com/office/drawing/2014/main" id="{943E9634-5C54-45CF-839D-BD27EF9C54BA}"/>
                </a:ext>
              </a:extLst>
            </p:cNvPr>
            <p:cNvSpPr/>
            <p:nvPr/>
          </p:nvSpPr>
          <p:spPr>
            <a:xfrm>
              <a:off x="2966441" y="6508455"/>
              <a:ext cx="201295" cy="55880"/>
            </a:xfrm>
            <a:custGeom>
              <a:avLst/>
              <a:gdLst/>
              <a:ahLst/>
              <a:cxnLst/>
              <a:rect l="l" t="t" r="r" b="b"/>
              <a:pathLst>
                <a:path w="201294" h="55879">
                  <a:moveTo>
                    <a:pt x="171029" y="15870"/>
                  </a:moveTo>
                  <a:lnTo>
                    <a:pt x="178801" y="23962"/>
                  </a:lnTo>
                  <a:lnTo>
                    <a:pt x="192176" y="36171"/>
                  </a:lnTo>
                  <a:lnTo>
                    <a:pt x="200923" y="48084"/>
                  </a:lnTo>
                  <a:lnTo>
                    <a:pt x="194816" y="55291"/>
                  </a:lnTo>
                  <a:lnTo>
                    <a:pt x="54201" y="55291"/>
                  </a:lnTo>
                  <a:lnTo>
                    <a:pt x="41125" y="50411"/>
                  </a:lnTo>
                  <a:lnTo>
                    <a:pt x="25833" y="36836"/>
                  </a:lnTo>
                  <a:lnTo>
                    <a:pt x="11392" y="21449"/>
                  </a:lnTo>
                  <a:lnTo>
                    <a:pt x="874" y="11133"/>
                  </a:lnTo>
                  <a:lnTo>
                    <a:pt x="0" y="2781"/>
                  </a:lnTo>
                  <a:lnTo>
                    <a:pt x="8785" y="0"/>
                  </a:lnTo>
                  <a:lnTo>
                    <a:pt x="20768" y="26"/>
                  </a:lnTo>
                  <a:lnTo>
                    <a:pt x="29487" y="96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342">
              <a:extLst>
                <a:ext uri="{FF2B5EF4-FFF2-40B4-BE49-F238E27FC236}">
                  <a16:creationId xmlns:a16="http://schemas.microsoft.com/office/drawing/2014/main" id="{BDC9DEF5-C429-4B61-B4F4-BE30B919FBCE}"/>
                </a:ext>
              </a:extLst>
            </p:cNvPr>
            <p:cNvSpPr/>
            <p:nvPr/>
          </p:nvSpPr>
          <p:spPr>
            <a:xfrm>
              <a:off x="2995888" y="6515664"/>
              <a:ext cx="142240" cy="34290"/>
            </a:xfrm>
            <a:custGeom>
              <a:avLst/>
              <a:gdLst/>
              <a:ahLst/>
              <a:cxnLst/>
              <a:rect l="l" t="t" r="r" b="b"/>
              <a:pathLst>
                <a:path w="142239" h="34290">
                  <a:moveTo>
                    <a:pt x="141719" y="28232"/>
                  </a:moveTo>
                  <a:lnTo>
                    <a:pt x="128291" y="33360"/>
                  </a:lnTo>
                  <a:lnTo>
                    <a:pt x="93154" y="33997"/>
                  </a:lnTo>
                  <a:lnTo>
                    <a:pt x="56540" y="33025"/>
                  </a:lnTo>
                  <a:lnTo>
                    <a:pt x="38684" y="33324"/>
                  </a:lnTo>
                  <a:lnTo>
                    <a:pt x="28803" y="29253"/>
                  </a:lnTo>
                  <a:lnTo>
                    <a:pt x="17037" y="19729"/>
                  </a:lnTo>
                  <a:lnTo>
                    <a:pt x="6423" y="867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343">
              <a:extLst>
                <a:ext uri="{FF2B5EF4-FFF2-40B4-BE49-F238E27FC236}">
                  <a16:creationId xmlns:a16="http://schemas.microsoft.com/office/drawing/2014/main" id="{C0E571E5-F070-452F-9B3F-69C7602CAD19}"/>
                </a:ext>
              </a:extLst>
            </p:cNvPr>
            <p:cNvSpPr/>
            <p:nvPr/>
          </p:nvSpPr>
          <p:spPr>
            <a:xfrm>
              <a:off x="2996635" y="6481039"/>
              <a:ext cx="140335" cy="38100"/>
            </a:xfrm>
            <a:custGeom>
              <a:avLst/>
              <a:gdLst/>
              <a:ahLst/>
              <a:cxnLst/>
              <a:rect l="l" t="t" r="r" b="b"/>
              <a:pathLst>
                <a:path w="140335" h="38100">
                  <a:moveTo>
                    <a:pt x="136493" y="37593"/>
                  </a:moveTo>
                  <a:lnTo>
                    <a:pt x="116686" y="37444"/>
                  </a:lnTo>
                  <a:lnTo>
                    <a:pt x="79865" y="38060"/>
                  </a:lnTo>
                  <a:lnTo>
                    <a:pt x="43962" y="37347"/>
                  </a:lnTo>
                  <a:lnTo>
                    <a:pt x="26905" y="33212"/>
                  </a:lnTo>
                  <a:lnTo>
                    <a:pt x="20519" y="26755"/>
                  </a:lnTo>
                  <a:lnTo>
                    <a:pt x="8567" y="16421"/>
                  </a:lnTo>
                  <a:lnTo>
                    <a:pt x="0" y="6303"/>
                  </a:lnTo>
                  <a:lnTo>
                    <a:pt x="3765" y="496"/>
                  </a:lnTo>
                  <a:lnTo>
                    <a:pt x="23872" y="664"/>
                  </a:lnTo>
                  <a:lnTo>
                    <a:pt x="60510" y="0"/>
                  </a:lnTo>
                  <a:lnTo>
                    <a:pt x="96246" y="752"/>
                  </a:lnTo>
                  <a:lnTo>
                    <a:pt x="113646" y="5170"/>
                  </a:lnTo>
                  <a:lnTo>
                    <a:pt x="119996" y="11579"/>
                  </a:lnTo>
                  <a:lnTo>
                    <a:pt x="131827" y="21810"/>
                  </a:lnTo>
                  <a:lnTo>
                    <a:pt x="140279" y="31827"/>
                  </a:lnTo>
                  <a:lnTo>
                    <a:pt x="136493" y="37593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344">
              <a:extLst>
                <a:ext uri="{FF2B5EF4-FFF2-40B4-BE49-F238E27FC236}">
                  <a16:creationId xmlns:a16="http://schemas.microsoft.com/office/drawing/2014/main" id="{D0212576-F853-491D-983F-A9183FD05EFC}"/>
                </a:ext>
              </a:extLst>
            </p:cNvPr>
            <p:cNvSpPr/>
            <p:nvPr/>
          </p:nvSpPr>
          <p:spPr>
            <a:xfrm>
              <a:off x="2995662" y="6485395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5">
                  <a:moveTo>
                    <a:pt x="0" y="0"/>
                  </a:moveTo>
                  <a:lnTo>
                    <a:pt x="0" y="3092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345">
              <a:extLst>
                <a:ext uri="{FF2B5EF4-FFF2-40B4-BE49-F238E27FC236}">
                  <a16:creationId xmlns:a16="http://schemas.microsoft.com/office/drawing/2014/main" id="{54CA3295-35ED-4341-845C-78EB1286F51D}"/>
                </a:ext>
              </a:extLst>
            </p:cNvPr>
            <p:cNvSpPr/>
            <p:nvPr/>
          </p:nvSpPr>
          <p:spPr>
            <a:xfrm>
              <a:off x="3137420" y="6514925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51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346">
              <a:extLst>
                <a:ext uri="{FF2B5EF4-FFF2-40B4-BE49-F238E27FC236}">
                  <a16:creationId xmlns:a16="http://schemas.microsoft.com/office/drawing/2014/main" id="{E5E52BDC-A4BE-43DF-A242-0168F63ADC5A}"/>
                </a:ext>
              </a:extLst>
            </p:cNvPr>
            <p:cNvSpPr/>
            <p:nvPr/>
          </p:nvSpPr>
          <p:spPr>
            <a:xfrm>
              <a:off x="2596254" y="6353008"/>
              <a:ext cx="201295" cy="55880"/>
            </a:xfrm>
            <a:custGeom>
              <a:avLst/>
              <a:gdLst/>
              <a:ahLst/>
              <a:cxnLst/>
              <a:rect l="l" t="t" r="r" b="b"/>
              <a:pathLst>
                <a:path w="201294" h="55879">
                  <a:moveTo>
                    <a:pt x="171018" y="15879"/>
                  </a:moveTo>
                  <a:lnTo>
                    <a:pt x="178795" y="23971"/>
                  </a:lnTo>
                  <a:lnTo>
                    <a:pt x="192168" y="36180"/>
                  </a:lnTo>
                  <a:lnTo>
                    <a:pt x="200909" y="48094"/>
                  </a:lnTo>
                  <a:lnTo>
                    <a:pt x="194792" y="55300"/>
                  </a:lnTo>
                  <a:lnTo>
                    <a:pt x="54203" y="55300"/>
                  </a:lnTo>
                  <a:lnTo>
                    <a:pt x="41120" y="50419"/>
                  </a:lnTo>
                  <a:lnTo>
                    <a:pt x="25825" y="36841"/>
                  </a:lnTo>
                  <a:lnTo>
                    <a:pt x="11387" y="21453"/>
                  </a:lnTo>
                  <a:lnTo>
                    <a:pt x="876" y="11142"/>
                  </a:lnTo>
                  <a:lnTo>
                    <a:pt x="0" y="2783"/>
                  </a:lnTo>
                  <a:lnTo>
                    <a:pt x="8782" y="0"/>
                  </a:lnTo>
                  <a:lnTo>
                    <a:pt x="20764" y="28"/>
                  </a:lnTo>
                  <a:lnTo>
                    <a:pt x="29489" y="106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347">
              <a:extLst>
                <a:ext uri="{FF2B5EF4-FFF2-40B4-BE49-F238E27FC236}">
                  <a16:creationId xmlns:a16="http://schemas.microsoft.com/office/drawing/2014/main" id="{090E143F-C35E-4861-B593-264B4D989845}"/>
                </a:ext>
              </a:extLst>
            </p:cNvPr>
            <p:cNvSpPr/>
            <p:nvPr/>
          </p:nvSpPr>
          <p:spPr>
            <a:xfrm>
              <a:off x="2625702" y="6360226"/>
              <a:ext cx="142240" cy="34290"/>
            </a:xfrm>
            <a:custGeom>
              <a:avLst/>
              <a:gdLst/>
              <a:ahLst/>
              <a:cxnLst/>
              <a:rect l="l" t="t" r="r" b="b"/>
              <a:pathLst>
                <a:path w="142239" h="34289">
                  <a:moveTo>
                    <a:pt x="141706" y="28232"/>
                  </a:moveTo>
                  <a:lnTo>
                    <a:pt x="128280" y="33355"/>
                  </a:lnTo>
                  <a:lnTo>
                    <a:pt x="93146" y="33993"/>
                  </a:lnTo>
                  <a:lnTo>
                    <a:pt x="56533" y="33023"/>
                  </a:lnTo>
                  <a:lnTo>
                    <a:pt x="38671" y="33324"/>
                  </a:lnTo>
                  <a:lnTo>
                    <a:pt x="28791" y="29248"/>
                  </a:lnTo>
                  <a:lnTo>
                    <a:pt x="17025" y="19724"/>
                  </a:lnTo>
                  <a:lnTo>
                    <a:pt x="6415" y="866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348">
              <a:extLst>
                <a:ext uri="{FF2B5EF4-FFF2-40B4-BE49-F238E27FC236}">
                  <a16:creationId xmlns:a16="http://schemas.microsoft.com/office/drawing/2014/main" id="{1F19F35E-ADEC-4EE2-A722-1C4D1042BA65}"/>
                </a:ext>
              </a:extLst>
            </p:cNvPr>
            <p:cNvSpPr/>
            <p:nvPr/>
          </p:nvSpPr>
          <p:spPr>
            <a:xfrm>
              <a:off x="2626438" y="6325599"/>
              <a:ext cx="140335" cy="38100"/>
            </a:xfrm>
            <a:custGeom>
              <a:avLst/>
              <a:gdLst/>
              <a:ahLst/>
              <a:cxnLst/>
              <a:rect l="l" t="t" r="r" b="b"/>
              <a:pathLst>
                <a:path w="140335" h="38100">
                  <a:moveTo>
                    <a:pt x="136505" y="37595"/>
                  </a:moveTo>
                  <a:lnTo>
                    <a:pt x="116698" y="37446"/>
                  </a:lnTo>
                  <a:lnTo>
                    <a:pt x="79878" y="38061"/>
                  </a:lnTo>
                  <a:lnTo>
                    <a:pt x="43974" y="37348"/>
                  </a:lnTo>
                  <a:lnTo>
                    <a:pt x="26917" y="33213"/>
                  </a:lnTo>
                  <a:lnTo>
                    <a:pt x="20526" y="26757"/>
                  </a:lnTo>
                  <a:lnTo>
                    <a:pt x="8572" y="16422"/>
                  </a:lnTo>
                  <a:lnTo>
                    <a:pt x="0" y="6304"/>
                  </a:lnTo>
                  <a:lnTo>
                    <a:pt x="3752" y="498"/>
                  </a:lnTo>
                  <a:lnTo>
                    <a:pt x="23863" y="665"/>
                  </a:lnTo>
                  <a:lnTo>
                    <a:pt x="60510" y="0"/>
                  </a:lnTo>
                  <a:lnTo>
                    <a:pt x="96255" y="748"/>
                  </a:lnTo>
                  <a:lnTo>
                    <a:pt x="113658" y="5159"/>
                  </a:lnTo>
                  <a:lnTo>
                    <a:pt x="120003" y="11575"/>
                  </a:lnTo>
                  <a:lnTo>
                    <a:pt x="131835" y="21810"/>
                  </a:lnTo>
                  <a:lnTo>
                    <a:pt x="140290" y="31828"/>
                  </a:lnTo>
                  <a:lnTo>
                    <a:pt x="136505" y="37595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349">
              <a:extLst>
                <a:ext uri="{FF2B5EF4-FFF2-40B4-BE49-F238E27FC236}">
                  <a16:creationId xmlns:a16="http://schemas.microsoft.com/office/drawing/2014/main" id="{35A1E19F-E3F0-491E-8D1B-7160175E62A3}"/>
                </a:ext>
              </a:extLst>
            </p:cNvPr>
            <p:cNvSpPr/>
            <p:nvPr/>
          </p:nvSpPr>
          <p:spPr>
            <a:xfrm>
              <a:off x="2625464" y="6329955"/>
              <a:ext cx="0" cy="31115"/>
            </a:xfrm>
            <a:custGeom>
              <a:avLst/>
              <a:gdLst/>
              <a:ahLst/>
              <a:cxnLst/>
              <a:rect l="l" t="t" r="r" b="b"/>
              <a:pathLst>
                <a:path h="31114">
                  <a:moveTo>
                    <a:pt x="0" y="0"/>
                  </a:moveTo>
                  <a:lnTo>
                    <a:pt x="0" y="30924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350">
              <a:extLst>
                <a:ext uri="{FF2B5EF4-FFF2-40B4-BE49-F238E27FC236}">
                  <a16:creationId xmlns:a16="http://schemas.microsoft.com/office/drawing/2014/main" id="{A0CED8EE-CA4B-4716-9EE8-04B6D02FC2F1}"/>
                </a:ext>
              </a:extLst>
            </p:cNvPr>
            <p:cNvSpPr/>
            <p:nvPr/>
          </p:nvSpPr>
          <p:spPr>
            <a:xfrm>
              <a:off x="2767235" y="6359474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5">
                  <a:moveTo>
                    <a:pt x="0" y="0"/>
                  </a:moveTo>
                  <a:lnTo>
                    <a:pt x="0" y="29527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351">
              <a:extLst>
                <a:ext uri="{FF2B5EF4-FFF2-40B4-BE49-F238E27FC236}">
                  <a16:creationId xmlns:a16="http://schemas.microsoft.com/office/drawing/2014/main" id="{C79BEAD4-42D6-43F3-8473-0BF3B8A5B56E}"/>
                </a:ext>
              </a:extLst>
            </p:cNvPr>
            <p:cNvSpPr/>
            <p:nvPr/>
          </p:nvSpPr>
          <p:spPr>
            <a:xfrm>
              <a:off x="2343795" y="6571294"/>
              <a:ext cx="0" cy="87630"/>
            </a:xfrm>
            <a:custGeom>
              <a:avLst/>
              <a:gdLst/>
              <a:ahLst/>
              <a:cxnLst/>
              <a:rect l="l" t="t" r="r" b="b"/>
              <a:pathLst>
                <a:path h="87629">
                  <a:moveTo>
                    <a:pt x="0" y="0"/>
                  </a:moveTo>
                  <a:lnTo>
                    <a:pt x="0" y="87287"/>
                  </a:lnTo>
                </a:path>
              </a:pathLst>
            </a:custGeom>
            <a:ln w="12700">
              <a:solidFill>
                <a:srgbClr val="1EA4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352">
              <a:extLst>
                <a:ext uri="{FF2B5EF4-FFF2-40B4-BE49-F238E27FC236}">
                  <a16:creationId xmlns:a16="http://schemas.microsoft.com/office/drawing/2014/main" id="{D0636ACE-0A07-4BA1-8058-8F9E2D4BE681}"/>
                </a:ext>
              </a:extLst>
            </p:cNvPr>
            <p:cNvSpPr/>
            <p:nvPr/>
          </p:nvSpPr>
          <p:spPr>
            <a:xfrm>
              <a:off x="3066566" y="6571294"/>
              <a:ext cx="0" cy="87630"/>
            </a:xfrm>
            <a:custGeom>
              <a:avLst/>
              <a:gdLst/>
              <a:ahLst/>
              <a:cxnLst/>
              <a:rect l="l" t="t" r="r" b="b"/>
              <a:pathLst>
                <a:path h="87629">
                  <a:moveTo>
                    <a:pt x="0" y="0"/>
                  </a:moveTo>
                  <a:lnTo>
                    <a:pt x="0" y="87287"/>
                  </a:lnTo>
                </a:path>
              </a:pathLst>
            </a:custGeom>
            <a:ln w="12700">
              <a:solidFill>
                <a:srgbClr val="1EA4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353">
              <a:extLst>
                <a:ext uri="{FF2B5EF4-FFF2-40B4-BE49-F238E27FC236}">
                  <a16:creationId xmlns:a16="http://schemas.microsoft.com/office/drawing/2014/main" id="{99A086F3-F195-4AAE-B5CB-A2ACCF8FA131}"/>
                </a:ext>
              </a:extLst>
            </p:cNvPr>
            <p:cNvSpPr/>
            <p:nvPr/>
          </p:nvSpPr>
          <p:spPr>
            <a:xfrm>
              <a:off x="2339849" y="6658581"/>
              <a:ext cx="267970" cy="0"/>
            </a:xfrm>
            <a:custGeom>
              <a:avLst/>
              <a:gdLst/>
              <a:ahLst/>
              <a:cxnLst/>
              <a:rect l="l" t="t" r="r" b="b"/>
              <a:pathLst>
                <a:path w="267969">
                  <a:moveTo>
                    <a:pt x="26784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EA4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354">
              <a:extLst>
                <a:ext uri="{FF2B5EF4-FFF2-40B4-BE49-F238E27FC236}">
                  <a16:creationId xmlns:a16="http://schemas.microsoft.com/office/drawing/2014/main" id="{4A11219F-B65D-4E9F-939F-A2B342338F2E}"/>
                </a:ext>
              </a:extLst>
            </p:cNvPr>
            <p:cNvSpPr/>
            <p:nvPr/>
          </p:nvSpPr>
          <p:spPr>
            <a:xfrm>
              <a:off x="2776834" y="6658581"/>
              <a:ext cx="283845" cy="0"/>
            </a:xfrm>
            <a:custGeom>
              <a:avLst/>
              <a:gdLst/>
              <a:ahLst/>
              <a:cxnLst/>
              <a:rect l="l" t="t" r="r" b="b"/>
              <a:pathLst>
                <a:path w="283844">
                  <a:moveTo>
                    <a:pt x="0" y="0"/>
                  </a:moveTo>
                  <a:lnTo>
                    <a:pt x="283845" y="0"/>
                  </a:lnTo>
                </a:path>
              </a:pathLst>
            </a:custGeom>
            <a:ln w="12700">
              <a:solidFill>
                <a:srgbClr val="1EA4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355">
              <a:extLst>
                <a:ext uri="{FF2B5EF4-FFF2-40B4-BE49-F238E27FC236}">
                  <a16:creationId xmlns:a16="http://schemas.microsoft.com/office/drawing/2014/main" id="{AA2637D1-9F14-48E4-BF1C-07AAAC0A451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60966" y="6312380"/>
              <a:ext cx="204089" cy="85894"/>
            </a:xfrm>
            <a:prstGeom prst="rect">
              <a:avLst/>
            </a:prstGeom>
          </p:spPr>
        </p:pic>
        <p:pic>
          <p:nvPicPr>
            <p:cNvPr id="116" name="object 356">
              <a:extLst>
                <a:ext uri="{FF2B5EF4-FFF2-40B4-BE49-F238E27FC236}">
                  <a16:creationId xmlns:a16="http://schemas.microsoft.com/office/drawing/2014/main" id="{6F1974CF-45F5-4916-A4B8-1759AC026EA8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60966" y="6668860"/>
              <a:ext cx="204089" cy="85895"/>
            </a:xfrm>
            <a:prstGeom prst="rect">
              <a:avLst/>
            </a:prstGeom>
          </p:spPr>
        </p:pic>
        <p:pic>
          <p:nvPicPr>
            <p:cNvPr id="117" name="object 357">
              <a:extLst>
                <a:ext uri="{FF2B5EF4-FFF2-40B4-BE49-F238E27FC236}">
                  <a16:creationId xmlns:a16="http://schemas.microsoft.com/office/drawing/2014/main" id="{71F80823-6959-44BA-9B5C-D69AE98D0476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48522" y="6312380"/>
              <a:ext cx="204094" cy="85894"/>
            </a:xfrm>
            <a:prstGeom prst="rect">
              <a:avLst/>
            </a:prstGeom>
          </p:spPr>
        </p:pic>
        <p:pic>
          <p:nvPicPr>
            <p:cNvPr id="118" name="object 358">
              <a:extLst>
                <a:ext uri="{FF2B5EF4-FFF2-40B4-BE49-F238E27FC236}">
                  <a16:creationId xmlns:a16="http://schemas.microsoft.com/office/drawing/2014/main" id="{A55D220E-03A9-45C1-996D-D1A1196E20A1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48522" y="6490627"/>
              <a:ext cx="204094" cy="85881"/>
            </a:xfrm>
            <a:prstGeom prst="rect">
              <a:avLst/>
            </a:prstGeom>
          </p:spPr>
        </p:pic>
        <p:pic>
          <p:nvPicPr>
            <p:cNvPr id="119" name="object 359">
              <a:extLst>
                <a:ext uri="{FF2B5EF4-FFF2-40B4-BE49-F238E27FC236}">
                  <a16:creationId xmlns:a16="http://schemas.microsoft.com/office/drawing/2014/main" id="{16A53924-FDC6-43E5-A062-A684B449F2C4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48522" y="6668860"/>
              <a:ext cx="204094" cy="85895"/>
            </a:xfrm>
            <a:prstGeom prst="rect">
              <a:avLst/>
            </a:prstGeom>
          </p:spPr>
        </p:pic>
        <p:sp>
          <p:nvSpPr>
            <p:cNvPr id="120" name="object 360">
              <a:extLst>
                <a:ext uri="{FF2B5EF4-FFF2-40B4-BE49-F238E27FC236}">
                  <a16:creationId xmlns:a16="http://schemas.microsoft.com/office/drawing/2014/main" id="{2B979A96-0D48-4BCF-AEAC-11FFF47347D0}"/>
                </a:ext>
              </a:extLst>
            </p:cNvPr>
            <p:cNvSpPr/>
            <p:nvPr/>
          </p:nvSpPr>
          <p:spPr>
            <a:xfrm>
              <a:off x="3605076" y="6351567"/>
              <a:ext cx="0" cy="180340"/>
            </a:xfrm>
            <a:custGeom>
              <a:avLst/>
              <a:gdLst/>
              <a:ahLst/>
              <a:cxnLst/>
              <a:rect l="l" t="t" r="r" b="b"/>
              <a:pathLst>
                <a:path h="180340">
                  <a:moveTo>
                    <a:pt x="0" y="18018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361">
              <a:extLst>
                <a:ext uri="{FF2B5EF4-FFF2-40B4-BE49-F238E27FC236}">
                  <a16:creationId xmlns:a16="http://schemas.microsoft.com/office/drawing/2014/main" id="{2231F9B2-7562-41A5-9A7C-98E6D6DC4D4E}"/>
                </a:ext>
              </a:extLst>
            </p:cNvPr>
            <p:cNvSpPr/>
            <p:nvPr/>
          </p:nvSpPr>
          <p:spPr>
            <a:xfrm>
              <a:off x="3605076" y="6578971"/>
              <a:ext cx="0" cy="140335"/>
            </a:xfrm>
            <a:custGeom>
              <a:avLst/>
              <a:gdLst/>
              <a:ahLst/>
              <a:cxnLst/>
              <a:rect l="l" t="t" r="r" b="b"/>
              <a:pathLst>
                <a:path h="140334">
                  <a:moveTo>
                    <a:pt x="0" y="0"/>
                  </a:moveTo>
                  <a:lnTo>
                    <a:pt x="0" y="140119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362">
              <a:extLst>
                <a:ext uri="{FF2B5EF4-FFF2-40B4-BE49-F238E27FC236}">
                  <a16:creationId xmlns:a16="http://schemas.microsoft.com/office/drawing/2014/main" id="{7B6796FD-CE13-4DDA-9343-399238AD0407}"/>
                </a:ext>
              </a:extLst>
            </p:cNvPr>
            <p:cNvSpPr/>
            <p:nvPr/>
          </p:nvSpPr>
          <p:spPr>
            <a:xfrm>
              <a:off x="3605076" y="6351561"/>
              <a:ext cx="458470" cy="0"/>
            </a:xfrm>
            <a:custGeom>
              <a:avLst/>
              <a:gdLst/>
              <a:ahLst/>
              <a:cxnLst/>
              <a:rect l="l" t="t" r="r" b="b"/>
              <a:pathLst>
                <a:path w="458470">
                  <a:moveTo>
                    <a:pt x="0" y="0"/>
                  </a:moveTo>
                  <a:lnTo>
                    <a:pt x="458355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363">
              <a:extLst>
                <a:ext uri="{FF2B5EF4-FFF2-40B4-BE49-F238E27FC236}">
                  <a16:creationId xmlns:a16="http://schemas.microsoft.com/office/drawing/2014/main" id="{435BA1DF-6092-4878-9FF5-9FACE10187BC}"/>
                </a:ext>
              </a:extLst>
            </p:cNvPr>
            <p:cNvSpPr/>
            <p:nvPr/>
          </p:nvSpPr>
          <p:spPr>
            <a:xfrm>
              <a:off x="3605076" y="6719092"/>
              <a:ext cx="456565" cy="0"/>
            </a:xfrm>
            <a:custGeom>
              <a:avLst/>
              <a:gdLst/>
              <a:ahLst/>
              <a:cxnLst/>
              <a:rect l="l" t="t" r="r" b="b"/>
              <a:pathLst>
                <a:path w="456564">
                  <a:moveTo>
                    <a:pt x="0" y="0"/>
                  </a:moveTo>
                  <a:lnTo>
                    <a:pt x="456438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364">
              <a:extLst>
                <a:ext uri="{FF2B5EF4-FFF2-40B4-BE49-F238E27FC236}">
                  <a16:creationId xmlns:a16="http://schemas.microsoft.com/office/drawing/2014/main" id="{ED6C3AE8-6685-4C53-9289-EC6CE9215F1F}"/>
                </a:ext>
              </a:extLst>
            </p:cNvPr>
            <p:cNvSpPr/>
            <p:nvPr/>
          </p:nvSpPr>
          <p:spPr>
            <a:xfrm>
              <a:off x="4232436" y="6344157"/>
              <a:ext cx="318770" cy="0"/>
            </a:xfrm>
            <a:custGeom>
              <a:avLst/>
              <a:gdLst/>
              <a:ahLst/>
              <a:cxnLst/>
              <a:rect l="l" t="t" r="r" b="b"/>
              <a:pathLst>
                <a:path w="318770">
                  <a:moveTo>
                    <a:pt x="0" y="0"/>
                  </a:moveTo>
                  <a:lnTo>
                    <a:pt x="318554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365">
              <a:extLst>
                <a:ext uri="{FF2B5EF4-FFF2-40B4-BE49-F238E27FC236}">
                  <a16:creationId xmlns:a16="http://schemas.microsoft.com/office/drawing/2014/main" id="{171B0CD3-8587-4D65-8CF3-2F6F1AD7F823}"/>
                </a:ext>
              </a:extLst>
            </p:cNvPr>
            <p:cNvSpPr/>
            <p:nvPr/>
          </p:nvSpPr>
          <p:spPr>
            <a:xfrm>
              <a:off x="4233565" y="6713747"/>
              <a:ext cx="317500" cy="0"/>
            </a:xfrm>
            <a:custGeom>
              <a:avLst/>
              <a:gdLst/>
              <a:ahLst/>
              <a:cxnLst/>
              <a:rect l="l" t="t" r="r" b="b"/>
              <a:pathLst>
                <a:path w="317500">
                  <a:moveTo>
                    <a:pt x="0" y="0"/>
                  </a:moveTo>
                  <a:lnTo>
                    <a:pt x="317423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366">
              <a:extLst>
                <a:ext uri="{FF2B5EF4-FFF2-40B4-BE49-F238E27FC236}">
                  <a16:creationId xmlns:a16="http://schemas.microsoft.com/office/drawing/2014/main" id="{8EBEB7F1-C800-4488-A84D-3E93235B0A99}"/>
                </a:ext>
              </a:extLst>
            </p:cNvPr>
            <p:cNvSpPr/>
            <p:nvPr/>
          </p:nvSpPr>
          <p:spPr>
            <a:xfrm>
              <a:off x="4650432" y="6404630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4">
                  <a:moveTo>
                    <a:pt x="0" y="0"/>
                  </a:moveTo>
                  <a:lnTo>
                    <a:pt x="0" y="88087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367">
              <a:extLst>
                <a:ext uri="{FF2B5EF4-FFF2-40B4-BE49-F238E27FC236}">
                  <a16:creationId xmlns:a16="http://schemas.microsoft.com/office/drawing/2014/main" id="{0FC69B20-4D93-48DA-AAD6-0FBEDE554A9D}"/>
                </a:ext>
              </a:extLst>
            </p:cNvPr>
            <p:cNvSpPr/>
            <p:nvPr/>
          </p:nvSpPr>
          <p:spPr>
            <a:xfrm>
              <a:off x="4650234" y="6578976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5">
                  <a:moveTo>
                    <a:pt x="0" y="8812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368">
            <a:extLst>
              <a:ext uri="{FF2B5EF4-FFF2-40B4-BE49-F238E27FC236}">
                <a16:creationId xmlns:a16="http://schemas.microsoft.com/office/drawing/2014/main" id="{88FD35CD-AB59-4825-A5FA-18253391EA30}"/>
              </a:ext>
            </a:extLst>
          </p:cNvPr>
          <p:cNvSpPr txBox="1"/>
          <p:nvPr/>
        </p:nvSpPr>
        <p:spPr>
          <a:xfrm>
            <a:off x="746874" y="5123891"/>
            <a:ext cx="681990" cy="187325"/>
          </a:xfrm>
          <a:prstGeom prst="rect">
            <a:avLst/>
          </a:prstGeom>
          <a:solidFill>
            <a:srgbClr val="ACADB0"/>
          </a:solidFill>
        </p:spPr>
        <p:txBody>
          <a:bodyPr vert="horz" wrap="square" lIns="0" tIns="8890" rIns="0" bIns="0" rtlCol="0">
            <a:spAutoFit/>
          </a:bodyPr>
          <a:lstStyle/>
          <a:p>
            <a:pPr marL="20320" marR="12700" indent="15875">
              <a:lnSpc>
                <a:spcPts val="700"/>
              </a:lnSpc>
              <a:spcBef>
                <a:spcPts val="70"/>
              </a:spcBef>
            </a:pP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Traditional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daisy</a:t>
            </a:r>
            <a:r>
              <a:rPr sz="700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Trebuchet MS"/>
                <a:cs typeface="Trebuchet MS"/>
              </a:rPr>
              <a:t>chain</a:t>
            </a:r>
            <a:r>
              <a:rPr sz="7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connection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29" name="object 369">
            <a:extLst>
              <a:ext uri="{FF2B5EF4-FFF2-40B4-BE49-F238E27FC236}">
                <a16:creationId xmlns:a16="http://schemas.microsoft.com/office/drawing/2014/main" id="{DCE6F0CE-7B4B-4A4F-AA8F-3DE9578F1C80}"/>
              </a:ext>
            </a:extLst>
          </p:cNvPr>
          <p:cNvSpPr/>
          <p:nvPr/>
        </p:nvSpPr>
        <p:spPr>
          <a:xfrm>
            <a:off x="4895986" y="4513087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217157"/>
                </a:moveTo>
                <a:lnTo>
                  <a:pt x="0" y="0"/>
                </a:lnTo>
              </a:path>
            </a:pathLst>
          </a:custGeom>
          <a:ln w="12700">
            <a:solidFill>
              <a:srgbClr val="22A0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370">
            <a:extLst>
              <a:ext uri="{FF2B5EF4-FFF2-40B4-BE49-F238E27FC236}">
                <a16:creationId xmlns:a16="http://schemas.microsoft.com/office/drawing/2014/main" id="{05218F69-D552-495D-AA88-9E114DC500CD}"/>
              </a:ext>
            </a:extLst>
          </p:cNvPr>
          <p:cNvSpPr txBox="1"/>
          <p:nvPr/>
        </p:nvSpPr>
        <p:spPr>
          <a:xfrm>
            <a:off x="1533258" y="5125351"/>
            <a:ext cx="2877185" cy="132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24130" rIns="0" bIns="0" rtlCol="0" anchor="ctr">
            <a:normAutofit/>
          </a:bodyPr>
          <a:lstStyle>
            <a:defPPr>
              <a:defRPr lang="de-DE"/>
            </a:defPPr>
            <a:lvl1pPr marL="361950" marR="154305" indent="-200025">
              <a:lnSpc>
                <a:spcPts val="700"/>
              </a:lnSpc>
              <a:spcBef>
                <a:spcPts val="35"/>
              </a:spcBef>
              <a:defRPr sz="700" spc="-25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 algn="ctr"/>
            <a:r>
              <a:rPr lang="tr-TR" dirty="0"/>
              <a:t>AF4300A W</a:t>
            </a:r>
            <a:r>
              <a:rPr dirty="0" err="1"/>
              <a:t>iring</a:t>
            </a:r>
            <a:r>
              <a:rPr dirty="0"/>
              <a:t> connection</a:t>
            </a:r>
          </a:p>
        </p:txBody>
      </p:sp>
      <p:sp>
        <p:nvSpPr>
          <p:cNvPr id="139" name="object 370">
            <a:extLst>
              <a:ext uri="{FF2B5EF4-FFF2-40B4-BE49-F238E27FC236}">
                <a16:creationId xmlns:a16="http://schemas.microsoft.com/office/drawing/2014/main" id="{EC47AE45-78FE-4F57-9044-43192AFD7E24}"/>
              </a:ext>
            </a:extLst>
          </p:cNvPr>
          <p:cNvSpPr txBox="1"/>
          <p:nvPr/>
        </p:nvSpPr>
        <p:spPr>
          <a:xfrm>
            <a:off x="4560275" y="5132776"/>
            <a:ext cx="1615440" cy="281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24130" rIns="0" bIns="0" rtlCol="0" anchor="ctr">
            <a:normAutofit fontScale="92500"/>
          </a:bodyPr>
          <a:lstStyle/>
          <a:p>
            <a:pPr marL="361950" marR="154305" indent="-200025">
              <a:lnSpc>
                <a:spcPts val="700"/>
              </a:lnSpc>
              <a:spcBef>
                <a:spcPts val="35"/>
              </a:spcBef>
            </a:pPr>
            <a:r>
              <a:rPr lang="en-US" sz="700" spc="-25" dirty="0">
                <a:solidFill>
                  <a:srgbClr val="FFFFFF"/>
                </a:solidFill>
                <a:latin typeface="Trebuchet MS"/>
                <a:cs typeface="Trebuchet MS"/>
              </a:rPr>
              <a:t>AF4300A system</a:t>
            </a:r>
            <a:r>
              <a:rPr lang="en-US" sz="7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700" spc="-25" dirty="0">
                <a:solidFill>
                  <a:srgbClr val="FFFFFF"/>
                </a:solidFill>
                <a:latin typeface="Trebuchet MS"/>
                <a:cs typeface="Trebuchet MS"/>
              </a:rPr>
              <a:t>continue to operate in</a:t>
            </a:r>
            <a:r>
              <a:rPr lang="en-US" sz="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700" spc="-35" dirty="0">
                <a:solidFill>
                  <a:srgbClr val="FFFFFF"/>
                </a:solidFill>
                <a:latin typeface="Trebuchet MS"/>
                <a:cs typeface="Trebuchet MS"/>
              </a:rPr>
              <a:t>case</a:t>
            </a:r>
            <a:r>
              <a:rPr lang="en-US" sz="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700" spc="-35" dirty="0">
                <a:solidFill>
                  <a:srgbClr val="FFFFFF"/>
                </a:solidFill>
                <a:latin typeface="Trebuchet MS"/>
                <a:cs typeface="Trebuchet MS"/>
              </a:rPr>
              <a:t>of di</a:t>
            </a:r>
            <a:r>
              <a:rPr lang="en-US" sz="700" spc="-10" dirty="0">
                <a:solidFill>
                  <a:srgbClr val="FFFFFF"/>
                </a:solidFill>
                <a:latin typeface="Trebuchet MS"/>
                <a:cs typeface="Trebuchet MS"/>
              </a:rPr>
              <a:t>sconnection</a:t>
            </a:r>
            <a:endParaRPr lang="en-US" sz="700" dirty="0">
              <a:latin typeface="Trebuchet MS"/>
              <a:cs typeface="Trebuchet MS"/>
            </a:endParaRP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44F22168-52C5-41FB-B8A8-3EEA794AA44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980" y="4091117"/>
            <a:ext cx="331791" cy="246947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AB5FE76E-C19C-4C57-B088-825B38ED7488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760" y="4059689"/>
            <a:ext cx="331791" cy="24694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9265A1FB-7D8F-47C2-9E82-96723EA7482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4224" y="4720111"/>
            <a:ext cx="331791" cy="24694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3EFAE517-50CC-49C6-996B-41161CA3DAD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0260" y="4075428"/>
            <a:ext cx="331791" cy="24694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6580F4E0-C487-41CF-BCB1-184C9503699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807" y="4635668"/>
            <a:ext cx="331791" cy="24694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CC41173-0DF5-4176-B09B-51B4C8E490F0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6301" y="4618729"/>
            <a:ext cx="331791" cy="246947"/>
          </a:xfrm>
          <a:prstGeom prst="rect">
            <a:avLst/>
          </a:prstGeom>
        </p:spPr>
      </p:pic>
      <p:sp>
        <p:nvSpPr>
          <p:cNvPr id="146" name="object 186">
            <a:extLst>
              <a:ext uri="{FF2B5EF4-FFF2-40B4-BE49-F238E27FC236}">
                <a16:creationId xmlns:a16="http://schemas.microsoft.com/office/drawing/2014/main" id="{28045841-F9F4-4915-B4AF-C5B0241538A6}"/>
              </a:ext>
            </a:extLst>
          </p:cNvPr>
          <p:cNvSpPr txBox="1"/>
          <p:nvPr/>
        </p:nvSpPr>
        <p:spPr>
          <a:xfrm>
            <a:off x="7300027" y="3515723"/>
            <a:ext cx="3314218" cy="552714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>
            <a:defPPr>
              <a:defRPr lang="de-DE"/>
            </a:defPPr>
            <a:lvl1pPr marL="12700" algn="just">
              <a:lnSpc>
                <a:spcPct val="100000"/>
              </a:lnSpc>
              <a:spcBef>
                <a:spcPts val="409"/>
              </a:spcBef>
              <a:defRPr sz="1000" spc="-20">
                <a:solidFill>
                  <a:srgbClr val="007BC0"/>
                </a:solidFill>
                <a:latin typeface="+mn-lt"/>
                <a:cs typeface="Trebuchet MS"/>
              </a:defRPr>
            </a:lvl1pPr>
          </a:lstStyle>
          <a:p>
            <a:r>
              <a:rPr dirty="0"/>
              <a:t>Super Anti-interference Capability</a:t>
            </a:r>
          </a:p>
          <a:p>
            <a:r>
              <a:rPr dirty="0">
                <a:solidFill>
                  <a:schemeClr val="tx1"/>
                </a:solidFill>
              </a:rPr>
              <a:t>Special waveform restoration technology enhances anti-interference performance for more stable communication.</a:t>
            </a:r>
          </a:p>
        </p:txBody>
      </p:sp>
      <p:sp>
        <p:nvSpPr>
          <p:cNvPr id="147" name="object 210">
            <a:extLst>
              <a:ext uri="{FF2B5EF4-FFF2-40B4-BE49-F238E27FC236}">
                <a16:creationId xmlns:a16="http://schemas.microsoft.com/office/drawing/2014/main" id="{90FA903E-5A7F-4935-B70F-4763F4CB5BCA}"/>
              </a:ext>
            </a:extLst>
          </p:cNvPr>
          <p:cNvSpPr txBox="1"/>
          <p:nvPr/>
        </p:nvSpPr>
        <p:spPr>
          <a:xfrm>
            <a:off x="8381943" y="5319227"/>
            <a:ext cx="657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414042"/>
                </a:solidFill>
                <a:latin typeface="Trebuchet MS"/>
                <a:cs typeface="Trebuchet MS"/>
              </a:rPr>
              <a:t>Anti-</a:t>
            </a:r>
            <a:r>
              <a:rPr sz="700" spc="-40" dirty="0">
                <a:solidFill>
                  <a:srgbClr val="414042"/>
                </a:solidFill>
                <a:latin typeface="Trebuchet MS"/>
                <a:cs typeface="Trebuchet MS"/>
              </a:rPr>
              <a:t>interference</a:t>
            </a:r>
            <a:r>
              <a:rPr sz="700" spc="5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414042"/>
                </a:solidFill>
                <a:latin typeface="Trebuchet MS"/>
                <a:cs typeface="Trebuchet MS"/>
              </a:rPr>
              <a:t>of</a:t>
            </a:r>
            <a:r>
              <a:rPr sz="7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414042"/>
                </a:solidFill>
                <a:latin typeface="Trebuchet MS"/>
                <a:cs typeface="Trebuchet MS"/>
              </a:rPr>
              <a:t>radio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48" name="object 211">
            <a:extLst>
              <a:ext uri="{FF2B5EF4-FFF2-40B4-BE49-F238E27FC236}">
                <a16:creationId xmlns:a16="http://schemas.microsoft.com/office/drawing/2014/main" id="{BFDA88E7-C205-45ED-A9C0-76561CCC5B25}"/>
              </a:ext>
            </a:extLst>
          </p:cNvPr>
          <p:cNvSpPr txBox="1"/>
          <p:nvPr/>
        </p:nvSpPr>
        <p:spPr>
          <a:xfrm>
            <a:off x="9228805" y="5319227"/>
            <a:ext cx="657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marR="5080" indent="-36195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414042"/>
                </a:solidFill>
                <a:latin typeface="Trebuchet MS"/>
                <a:cs typeface="Trebuchet MS"/>
              </a:rPr>
              <a:t>Anti-</a:t>
            </a:r>
            <a:r>
              <a:rPr sz="700" spc="-40" dirty="0">
                <a:solidFill>
                  <a:srgbClr val="414042"/>
                </a:solidFill>
                <a:latin typeface="Trebuchet MS"/>
                <a:cs typeface="Trebuchet MS"/>
              </a:rPr>
              <a:t>interference</a:t>
            </a:r>
            <a:r>
              <a:rPr sz="700" spc="5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414042"/>
                </a:solidFill>
                <a:latin typeface="Trebuchet MS"/>
                <a:cs typeface="Trebuchet MS"/>
              </a:rPr>
              <a:t>of</a:t>
            </a:r>
            <a:r>
              <a:rPr sz="7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414042"/>
                </a:solidFill>
                <a:latin typeface="Trebuchet MS"/>
                <a:cs typeface="Trebuchet MS"/>
              </a:rPr>
              <a:t>high</a:t>
            </a:r>
            <a:r>
              <a:rPr sz="7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414042"/>
                </a:solidFill>
                <a:latin typeface="Trebuchet MS"/>
                <a:cs typeface="Trebuchet MS"/>
              </a:rPr>
              <a:t>voltage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49" name="object 212">
            <a:extLst>
              <a:ext uri="{FF2B5EF4-FFF2-40B4-BE49-F238E27FC236}">
                <a16:creationId xmlns:a16="http://schemas.microsoft.com/office/drawing/2014/main" id="{589B45DF-4DE2-43C2-A305-818F22275A47}"/>
              </a:ext>
            </a:extLst>
          </p:cNvPr>
          <p:cNvSpPr txBox="1"/>
          <p:nvPr/>
        </p:nvSpPr>
        <p:spPr>
          <a:xfrm>
            <a:off x="10087134" y="5319227"/>
            <a:ext cx="657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" marR="5080" indent="-63500">
              <a:lnSpc>
                <a:spcPct val="100000"/>
              </a:lnSpc>
              <a:spcBef>
                <a:spcPts val="100"/>
              </a:spcBef>
            </a:pPr>
            <a:r>
              <a:rPr sz="700" spc="-35" dirty="0">
                <a:solidFill>
                  <a:srgbClr val="414042"/>
                </a:solidFill>
                <a:latin typeface="Trebuchet MS"/>
                <a:cs typeface="Trebuchet MS"/>
              </a:rPr>
              <a:t>Anti-</a:t>
            </a:r>
            <a:r>
              <a:rPr sz="700" spc="-40" dirty="0">
                <a:solidFill>
                  <a:srgbClr val="414042"/>
                </a:solidFill>
                <a:latin typeface="Trebuchet MS"/>
                <a:cs typeface="Trebuchet MS"/>
              </a:rPr>
              <a:t>interference</a:t>
            </a:r>
            <a:r>
              <a:rPr sz="700" spc="5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414042"/>
                </a:solidFill>
                <a:latin typeface="Trebuchet MS"/>
                <a:cs typeface="Trebuchet MS"/>
              </a:rPr>
              <a:t>of</a:t>
            </a:r>
            <a:r>
              <a:rPr sz="7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414042"/>
                </a:solidFill>
                <a:latin typeface="Trebuchet MS"/>
                <a:cs typeface="Trebuchet MS"/>
              </a:rPr>
              <a:t>equipment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150" name="object 213">
            <a:extLst>
              <a:ext uri="{FF2B5EF4-FFF2-40B4-BE49-F238E27FC236}">
                <a16:creationId xmlns:a16="http://schemas.microsoft.com/office/drawing/2014/main" id="{F07D8C31-9845-43F3-BD76-84E2802FD909}"/>
              </a:ext>
            </a:extLst>
          </p:cNvPr>
          <p:cNvGrpSpPr/>
          <p:nvPr/>
        </p:nvGrpSpPr>
        <p:grpSpPr>
          <a:xfrm>
            <a:off x="7321971" y="4612246"/>
            <a:ext cx="3293745" cy="521334"/>
            <a:chOff x="3085448" y="8292747"/>
            <a:chExt cx="3293745" cy="521334"/>
          </a:xfrm>
        </p:grpSpPr>
        <p:sp>
          <p:nvSpPr>
            <p:cNvPr id="151" name="object 214">
              <a:extLst>
                <a:ext uri="{FF2B5EF4-FFF2-40B4-BE49-F238E27FC236}">
                  <a16:creationId xmlns:a16="http://schemas.microsoft.com/office/drawing/2014/main" id="{0914C654-A118-43AB-9B97-2363914B5AA5}"/>
                </a:ext>
              </a:extLst>
            </p:cNvPr>
            <p:cNvSpPr/>
            <p:nvPr/>
          </p:nvSpPr>
          <p:spPr>
            <a:xfrm>
              <a:off x="4157197" y="8378966"/>
              <a:ext cx="629920" cy="75565"/>
            </a:xfrm>
            <a:custGeom>
              <a:avLst/>
              <a:gdLst/>
              <a:ahLst/>
              <a:cxnLst/>
              <a:rect l="l" t="t" r="r" b="b"/>
              <a:pathLst>
                <a:path w="629920" h="75565">
                  <a:moveTo>
                    <a:pt x="0" y="0"/>
                  </a:moveTo>
                  <a:lnTo>
                    <a:pt x="37363" y="11803"/>
                  </a:lnTo>
                  <a:lnTo>
                    <a:pt x="62926" y="37769"/>
                  </a:lnTo>
                  <a:lnTo>
                    <a:pt x="88487" y="63736"/>
                  </a:lnTo>
                  <a:lnTo>
                    <a:pt x="125844" y="75539"/>
                  </a:lnTo>
                  <a:lnTo>
                    <a:pt x="163230" y="63736"/>
                  </a:lnTo>
                  <a:lnTo>
                    <a:pt x="188807" y="37769"/>
                  </a:lnTo>
                  <a:lnTo>
                    <a:pt x="214380" y="11803"/>
                  </a:lnTo>
                  <a:lnTo>
                    <a:pt x="251752" y="0"/>
                  </a:lnTo>
                  <a:lnTo>
                    <a:pt x="289115" y="11803"/>
                  </a:lnTo>
                  <a:lnTo>
                    <a:pt x="314680" y="37769"/>
                  </a:lnTo>
                  <a:lnTo>
                    <a:pt x="340245" y="63736"/>
                  </a:lnTo>
                  <a:lnTo>
                    <a:pt x="377609" y="75539"/>
                  </a:lnTo>
                  <a:lnTo>
                    <a:pt x="415003" y="63736"/>
                  </a:lnTo>
                  <a:lnTo>
                    <a:pt x="440588" y="37769"/>
                  </a:lnTo>
                  <a:lnTo>
                    <a:pt x="466173" y="11803"/>
                  </a:lnTo>
                  <a:lnTo>
                    <a:pt x="503567" y="0"/>
                  </a:lnTo>
                  <a:lnTo>
                    <a:pt x="540961" y="11803"/>
                  </a:lnTo>
                  <a:lnTo>
                    <a:pt x="566547" y="37769"/>
                  </a:lnTo>
                  <a:lnTo>
                    <a:pt x="592132" y="63736"/>
                  </a:lnTo>
                  <a:lnTo>
                    <a:pt x="629526" y="75539"/>
                  </a:lnTo>
                </a:path>
              </a:pathLst>
            </a:custGeom>
            <a:ln w="28600">
              <a:solidFill>
                <a:srgbClr val="D39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215">
              <a:extLst>
                <a:ext uri="{FF2B5EF4-FFF2-40B4-BE49-F238E27FC236}">
                  <a16:creationId xmlns:a16="http://schemas.microsoft.com/office/drawing/2014/main" id="{AFCF8919-049D-4FFD-BF01-A4B7A72B9790}"/>
                </a:ext>
              </a:extLst>
            </p:cNvPr>
            <p:cNvSpPr/>
            <p:nvPr/>
          </p:nvSpPr>
          <p:spPr>
            <a:xfrm>
              <a:off x="3085448" y="8511572"/>
              <a:ext cx="1260475" cy="0"/>
            </a:xfrm>
            <a:custGeom>
              <a:avLst/>
              <a:gdLst/>
              <a:ahLst/>
              <a:cxnLst/>
              <a:rect l="l" t="t" r="r" b="b"/>
              <a:pathLst>
                <a:path w="1260475">
                  <a:moveTo>
                    <a:pt x="0" y="0"/>
                  </a:moveTo>
                  <a:lnTo>
                    <a:pt x="1260030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216">
              <a:extLst>
                <a:ext uri="{FF2B5EF4-FFF2-40B4-BE49-F238E27FC236}">
                  <a16:creationId xmlns:a16="http://schemas.microsoft.com/office/drawing/2014/main" id="{10CB749B-19D6-40EF-B580-EF65DDEC602E}"/>
                </a:ext>
              </a:extLst>
            </p:cNvPr>
            <p:cNvSpPr/>
            <p:nvPr/>
          </p:nvSpPr>
          <p:spPr>
            <a:xfrm>
              <a:off x="4271813" y="8702704"/>
              <a:ext cx="400685" cy="109855"/>
            </a:xfrm>
            <a:custGeom>
              <a:avLst/>
              <a:gdLst/>
              <a:ahLst/>
              <a:cxnLst/>
              <a:rect l="l" t="t" r="r" b="b"/>
              <a:pathLst>
                <a:path w="400685" h="109854">
                  <a:moveTo>
                    <a:pt x="340549" y="31242"/>
                  </a:moveTo>
                  <a:lnTo>
                    <a:pt x="396696" y="87477"/>
                  </a:lnTo>
                  <a:lnTo>
                    <a:pt x="400287" y="94294"/>
                  </a:lnTo>
                  <a:lnTo>
                    <a:pt x="399470" y="101430"/>
                  </a:lnTo>
                  <a:lnTo>
                    <a:pt x="395006" y="107053"/>
                  </a:lnTo>
                  <a:lnTo>
                    <a:pt x="387653" y="109334"/>
                  </a:lnTo>
                  <a:lnTo>
                    <a:pt x="109206" y="109334"/>
                  </a:lnTo>
                  <a:lnTo>
                    <a:pt x="3592" y="21856"/>
                  </a:lnTo>
                  <a:lnTo>
                    <a:pt x="0" y="15039"/>
                  </a:lnTo>
                  <a:lnTo>
                    <a:pt x="814" y="7904"/>
                  </a:lnTo>
                  <a:lnTo>
                    <a:pt x="5282" y="2281"/>
                  </a:lnTo>
                  <a:lnTo>
                    <a:pt x="12648" y="0"/>
                  </a:lnTo>
                  <a:lnTo>
                    <a:pt x="60285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217">
              <a:extLst>
                <a:ext uri="{FF2B5EF4-FFF2-40B4-BE49-F238E27FC236}">
                  <a16:creationId xmlns:a16="http://schemas.microsoft.com/office/drawing/2014/main" id="{03B1B6AE-31D2-4757-8827-83919AD96442}"/>
                </a:ext>
              </a:extLst>
            </p:cNvPr>
            <p:cNvSpPr/>
            <p:nvPr/>
          </p:nvSpPr>
          <p:spPr>
            <a:xfrm>
              <a:off x="4331635" y="8716810"/>
              <a:ext cx="281940" cy="66040"/>
            </a:xfrm>
            <a:custGeom>
              <a:avLst/>
              <a:gdLst/>
              <a:ahLst/>
              <a:cxnLst/>
              <a:rect l="l" t="t" r="r" b="b"/>
              <a:pathLst>
                <a:path w="281939" h="66040">
                  <a:moveTo>
                    <a:pt x="281012" y="55892"/>
                  </a:moveTo>
                  <a:lnTo>
                    <a:pt x="281876" y="60782"/>
                  </a:lnTo>
                  <a:lnTo>
                    <a:pt x="278130" y="65989"/>
                  </a:lnTo>
                  <a:lnTo>
                    <a:pt x="272135" y="65989"/>
                  </a:lnTo>
                  <a:lnTo>
                    <a:pt x="76949" y="65989"/>
                  </a:lnTo>
                  <a:lnTo>
                    <a:pt x="68757" y="65989"/>
                  </a:lnTo>
                  <a:lnTo>
                    <a:pt x="60896" y="62877"/>
                  </a:lnTo>
                  <a:lnTo>
                    <a:pt x="55118" y="57302"/>
                  </a:lnTo>
                  <a:lnTo>
                    <a:pt x="2933" y="7200"/>
                  </a:lnTo>
                  <a:lnTo>
                    <a:pt x="749" y="5118"/>
                  </a:lnTo>
                  <a:lnTo>
                    <a:pt x="0" y="2476"/>
                  </a:lnTo>
                  <a:lnTo>
                    <a:pt x="342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218">
              <a:extLst>
                <a:ext uri="{FF2B5EF4-FFF2-40B4-BE49-F238E27FC236}">
                  <a16:creationId xmlns:a16="http://schemas.microsoft.com/office/drawing/2014/main" id="{ED4DB91D-8356-4549-9D6E-76AA0D4375F2}"/>
                </a:ext>
              </a:extLst>
            </p:cNvPr>
            <p:cNvSpPr/>
            <p:nvPr/>
          </p:nvSpPr>
          <p:spPr>
            <a:xfrm>
              <a:off x="4328901" y="8649215"/>
              <a:ext cx="287020" cy="73660"/>
            </a:xfrm>
            <a:custGeom>
              <a:avLst/>
              <a:gdLst/>
              <a:ahLst/>
              <a:cxnLst/>
              <a:rect l="l" t="t" r="r" b="b"/>
              <a:pathLst>
                <a:path w="287020" h="73659">
                  <a:moveTo>
                    <a:pt x="274878" y="73456"/>
                  </a:moveTo>
                  <a:lnTo>
                    <a:pt x="79679" y="73456"/>
                  </a:lnTo>
                  <a:lnTo>
                    <a:pt x="71488" y="73456"/>
                  </a:lnTo>
                  <a:lnTo>
                    <a:pt x="63652" y="70345"/>
                  </a:lnTo>
                  <a:lnTo>
                    <a:pt x="57848" y="64782"/>
                  </a:lnTo>
                  <a:lnTo>
                    <a:pt x="5638" y="14668"/>
                  </a:lnTo>
                  <a:lnTo>
                    <a:pt x="0" y="9232"/>
                  </a:lnTo>
                  <a:lnTo>
                    <a:pt x="4000" y="0"/>
                  </a:lnTo>
                  <a:lnTo>
                    <a:pt x="11988" y="0"/>
                  </a:lnTo>
                  <a:lnTo>
                    <a:pt x="206324" y="0"/>
                  </a:lnTo>
                  <a:lnTo>
                    <a:pt x="215061" y="0"/>
                  </a:lnTo>
                  <a:lnTo>
                    <a:pt x="223456" y="3302"/>
                  </a:lnTo>
                  <a:lnTo>
                    <a:pt x="229628" y="9245"/>
                  </a:lnTo>
                  <a:lnTo>
                    <a:pt x="281216" y="58788"/>
                  </a:lnTo>
                  <a:lnTo>
                    <a:pt x="286893" y="64198"/>
                  </a:lnTo>
                  <a:lnTo>
                    <a:pt x="282867" y="73456"/>
                  </a:lnTo>
                  <a:lnTo>
                    <a:pt x="274878" y="73456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219">
              <a:extLst>
                <a:ext uri="{FF2B5EF4-FFF2-40B4-BE49-F238E27FC236}">
                  <a16:creationId xmlns:a16="http://schemas.microsoft.com/office/drawing/2014/main" id="{B1BD0E90-58FD-4F09-B37C-DC893E443C15}"/>
                </a:ext>
              </a:extLst>
            </p:cNvPr>
            <p:cNvSpPr/>
            <p:nvPr/>
          </p:nvSpPr>
          <p:spPr>
            <a:xfrm>
              <a:off x="4331536" y="865685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226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220">
              <a:extLst>
                <a:ext uri="{FF2B5EF4-FFF2-40B4-BE49-F238E27FC236}">
                  <a16:creationId xmlns:a16="http://schemas.microsoft.com/office/drawing/2014/main" id="{428B91DC-FBCD-46FC-B7D6-EFAC0CE6517B}"/>
                </a:ext>
              </a:extLst>
            </p:cNvPr>
            <p:cNvSpPr/>
            <p:nvPr/>
          </p:nvSpPr>
          <p:spPr>
            <a:xfrm>
              <a:off x="4612276" y="8715318"/>
              <a:ext cx="0" cy="59055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47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221">
              <a:extLst>
                <a:ext uri="{FF2B5EF4-FFF2-40B4-BE49-F238E27FC236}">
                  <a16:creationId xmlns:a16="http://schemas.microsoft.com/office/drawing/2014/main" id="{5A56DF46-E380-4CA7-AB24-DD5844386F96}"/>
                </a:ext>
              </a:extLst>
            </p:cNvPr>
            <p:cNvSpPr/>
            <p:nvPr/>
          </p:nvSpPr>
          <p:spPr>
            <a:xfrm>
              <a:off x="4345703" y="8512072"/>
              <a:ext cx="104775" cy="123825"/>
            </a:xfrm>
            <a:custGeom>
              <a:avLst/>
              <a:gdLst/>
              <a:ahLst/>
              <a:cxnLst/>
              <a:rect l="l" t="t" r="r" b="b"/>
              <a:pathLst>
                <a:path w="104775" h="123825">
                  <a:moveTo>
                    <a:pt x="104648" y="123659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222">
              <a:extLst>
                <a:ext uri="{FF2B5EF4-FFF2-40B4-BE49-F238E27FC236}">
                  <a16:creationId xmlns:a16="http://schemas.microsoft.com/office/drawing/2014/main" id="{4220AA19-6D80-432C-A34C-25ED079D1541}"/>
                </a:ext>
              </a:extLst>
            </p:cNvPr>
            <p:cNvSpPr/>
            <p:nvPr/>
          </p:nvSpPr>
          <p:spPr>
            <a:xfrm>
              <a:off x="4450351" y="8513894"/>
              <a:ext cx="104775" cy="123825"/>
            </a:xfrm>
            <a:custGeom>
              <a:avLst/>
              <a:gdLst/>
              <a:ahLst/>
              <a:cxnLst/>
              <a:rect l="l" t="t" r="r" b="b"/>
              <a:pathLst>
                <a:path w="104775" h="123825">
                  <a:moveTo>
                    <a:pt x="0" y="123659"/>
                  </a:moveTo>
                  <a:lnTo>
                    <a:pt x="104648" y="0"/>
                  </a:lnTo>
                </a:path>
              </a:pathLst>
            </a:custGeom>
            <a:ln w="12699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223">
              <a:extLst>
                <a:ext uri="{FF2B5EF4-FFF2-40B4-BE49-F238E27FC236}">
                  <a16:creationId xmlns:a16="http://schemas.microsoft.com/office/drawing/2014/main" id="{4A0B1017-0229-4E27-A7BB-ADE51E27116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25047" y="8292747"/>
              <a:ext cx="187604" cy="207175"/>
            </a:xfrm>
            <a:prstGeom prst="rect">
              <a:avLst/>
            </a:prstGeom>
          </p:spPr>
        </p:pic>
        <p:sp>
          <p:nvSpPr>
            <p:cNvPr id="161" name="object 224">
              <a:extLst>
                <a:ext uri="{FF2B5EF4-FFF2-40B4-BE49-F238E27FC236}">
                  <a16:creationId xmlns:a16="http://schemas.microsoft.com/office/drawing/2014/main" id="{1A4EF375-AC20-41EB-9515-B40F0A148EB7}"/>
                </a:ext>
              </a:extLst>
            </p:cNvPr>
            <p:cNvSpPr/>
            <p:nvPr/>
          </p:nvSpPr>
          <p:spPr>
            <a:xfrm>
              <a:off x="5118709" y="8702704"/>
              <a:ext cx="400685" cy="109855"/>
            </a:xfrm>
            <a:custGeom>
              <a:avLst/>
              <a:gdLst/>
              <a:ahLst/>
              <a:cxnLst/>
              <a:rect l="l" t="t" r="r" b="b"/>
              <a:pathLst>
                <a:path w="400685" h="109854">
                  <a:moveTo>
                    <a:pt x="340547" y="31242"/>
                  </a:moveTo>
                  <a:lnTo>
                    <a:pt x="396707" y="87477"/>
                  </a:lnTo>
                  <a:lnTo>
                    <a:pt x="400289" y="94294"/>
                  </a:lnTo>
                  <a:lnTo>
                    <a:pt x="399466" y="101430"/>
                  </a:lnTo>
                  <a:lnTo>
                    <a:pt x="394999" y="107053"/>
                  </a:lnTo>
                  <a:lnTo>
                    <a:pt x="387652" y="109334"/>
                  </a:lnTo>
                  <a:lnTo>
                    <a:pt x="109191" y="109334"/>
                  </a:lnTo>
                  <a:lnTo>
                    <a:pt x="3578" y="21856"/>
                  </a:lnTo>
                  <a:lnTo>
                    <a:pt x="0" y="15039"/>
                  </a:lnTo>
                  <a:lnTo>
                    <a:pt x="819" y="7904"/>
                  </a:lnTo>
                  <a:lnTo>
                    <a:pt x="5282" y="2281"/>
                  </a:lnTo>
                  <a:lnTo>
                    <a:pt x="12633" y="0"/>
                  </a:lnTo>
                  <a:lnTo>
                    <a:pt x="60284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225">
              <a:extLst>
                <a:ext uri="{FF2B5EF4-FFF2-40B4-BE49-F238E27FC236}">
                  <a16:creationId xmlns:a16="http://schemas.microsoft.com/office/drawing/2014/main" id="{535A0F0A-A321-4461-B8FA-2B98B7105ED5}"/>
                </a:ext>
              </a:extLst>
            </p:cNvPr>
            <p:cNvSpPr/>
            <p:nvPr/>
          </p:nvSpPr>
          <p:spPr>
            <a:xfrm>
              <a:off x="5178543" y="8716810"/>
              <a:ext cx="281940" cy="66040"/>
            </a:xfrm>
            <a:custGeom>
              <a:avLst/>
              <a:gdLst/>
              <a:ahLst/>
              <a:cxnLst/>
              <a:rect l="l" t="t" r="r" b="b"/>
              <a:pathLst>
                <a:path w="281939" h="66040">
                  <a:moveTo>
                    <a:pt x="280987" y="55892"/>
                  </a:moveTo>
                  <a:lnTo>
                    <a:pt x="281863" y="60782"/>
                  </a:lnTo>
                  <a:lnTo>
                    <a:pt x="278130" y="65989"/>
                  </a:lnTo>
                  <a:lnTo>
                    <a:pt x="272110" y="65989"/>
                  </a:lnTo>
                  <a:lnTo>
                    <a:pt x="76949" y="65989"/>
                  </a:lnTo>
                  <a:lnTo>
                    <a:pt x="68745" y="65989"/>
                  </a:lnTo>
                  <a:lnTo>
                    <a:pt x="60896" y="62877"/>
                  </a:lnTo>
                  <a:lnTo>
                    <a:pt x="55118" y="57302"/>
                  </a:lnTo>
                  <a:lnTo>
                    <a:pt x="2921" y="7200"/>
                  </a:lnTo>
                  <a:lnTo>
                    <a:pt x="749" y="5118"/>
                  </a:lnTo>
                  <a:lnTo>
                    <a:pt x="0" y="2476"/>
                  </a:lnTo>
                  <a:lnTo>
                    <a:pt x="342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226">
              <a:extLst>
                <a:ext uri="{FF2B5EF4-FFF2-40B4-BE49-F238E27FC236}">
                  <a16:creationId xmlns:a16="http://schemas.microsoft.com/office/drawing/2014/main" id="{08C26850-1A06-437A-A378-8DDEDA79E7B7}"/>
                </a:ext>
              </a:extLst>
            </p:cNvPr>
            <p:cNvSpPr/>
            <p:nvPr/>
          </p:nvSpPr>
          <p:spPr>
            <a:xfrm>
              <a:off x="5175796" y="8649215"/>
              <a:ext cx="287020" cy="73660"/>
            </a:xfrm>
            <a:custGeom>
              <a:avLst/>
              <a:gdLst/>
              <a:ahLst/>
              <a:cxnLst/>
              <a:rect l="l" t="t" r="r" b="b"/>
              <a:pathLst>
                <a:path w="287020" h="73659">
                  <a:moveTo>
                    <a:pt x="274878" y="73456"/>
                  </a:moveTo>
                  <a:lnTo>
                    <a:pt x="79692" y="73456"/>
                  </a:lnTo>
                  <a:lnTo>
                    <a:pt x="71488" y="73456"/>
                  </a:lnTo>
                  <a:lnTo>
                    <a:pt x="63652" y="70345"/>
                  </a:lnTo>
                  <a:lnTo>
                    <a:pt x="57861" y="64782"/>
                  </a:lnTo>
                  <a:lnTo>
                    <a:pt x="5651" y="14668"/>
                  </a:lnTo>
                  <a:lnTo>
                    <a:pt x="0" y="9232"/>
                  </a:lnTo>
                  <a:lnTo>
                    <a:pt x="4000" y="0"/>
                  </a:lnTo>
                  <a:lnTo>
                    <a:pt x="12001" y="0"/>
                  </a:lnTo>
                  <a:lnTo>
                    <a:pt x="206324" y="0"/>
                  </a:lnTo>
                  <a:lnTo>
                    <a:pt x="215074" y="0"/>
                  </a:lnTo>
                  <a:lnTo>
                    <a:pt x="223456" y="3302"/>
                  </a:lnTo>
                  <a:lnTo>
                    <a:pt x="229628" y="9245"/>
                  </a:lnTo>
                  <a:lnTo>
                    <a:pt x="281228" y="58788"/>
                  </a:lnTo>
                  <a:lnTo>
                    <a:pt x="286880" y="64198"/>
                  </a:lnTo>
                  <a:lnTo>
                    <a:pt x="282867" y="73456"/>
                  </a:lnTo>
                  <a:lnTo>
                    <a:pt x="274878" y="73456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227">
              <a:extLst>
                <a:ext uri="{FF2B5EF4-FFF2-40B4-BE49-F238E27FC236}">
                  <a16:creationId xmlns:a16="http://schemas.microsoft.com/office/drawing/2014/main" id="{B84E1CB9-97D2-408E-AFFC-869A72D44B4C}"/>
                </a:ext>
              </a:extLst>
            </p:cNvPr>
            <p:cNvSpPr/>
            <p:nvPr/>
          </p:nvSpPr>
          <p:spPr>
            <a:xfrm>
              <a:off x="5178418" y="865685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226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228">
              <a:extLst>
                <a:ext uri="{FF2B5EF4-FFF2-40B4-BE49-F238E27FC236}">
                  <a16:creationId xmlns:a16="http://schemas.microsoft.com/office/drawing/2014/main" id="{993965D9-12A0-4076-A21F-07C13551E85C}"/>
                </a:ext>
              </a:extLst>
            </p:cNvPr>
            <p:cNvSpPr/>
            <p:nvPr/>
          </p:nvSpPr>
          <p:spPr>
            <a:xfrm>
              <a:off x="5459171" y="8715318"/>
              <a:ext cx="0" cy="59055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47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229">
              <a:extLst>
                <a:ext uri="{FF2B5EF4-FFF2-40B4-BE49-F238E27FC236}">
                  <a16:creationId xmlns:a16="http://schemas.microsoft.com/office/drawing/2014/main" id="{8B71BD0D-E957-4830-8547-0FB1970C31AD}"/>
                </a:ext>
              </a:extLst>
            </p:cNvPr>
            <p:cNvSpPr/>
            <p:nvPr/>
          </p:nvSpPr>
          <p:spPr>
            <a:xfrm>
              <a:off x="5178793" y="8512072"/>
              <a:ext cx="104775" cy="123825"/>
            </a:xfrm>
            <a:custGeom>
              <a:avLst/>
              <a:gdLst/>
              <a:ahLst/>
              <a:cxnLst/>
              <a:rect l="l" t="t" r="r" b="b"/>
              <a:pathLst>
                <a:path w="104775" h="123825">
                  <a:moveTo>
                    <a:pt x="104648" y="123659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230">
              <a:extLst>
                <a:ext uri="{FF2B5EF4-FFF2-40B4-BE49-F238E27FC236}">
                  <a16:creationId xmlns:a16="http://schemas.microsoft.com/office/drawing/2014/main" id="{EF71A868-C78B-478E-B6EB-73F85EACD953}"/>
                </a:ext>
              </a:extLst>
            </p:cNvPr>
            <p:cNvSpPr/>
            <p:nvPr/>
          </p:nvSpPr>
          <p:spPr>
            <a:xfrm>
              <a:off x="5283441" y="8513894"/>
              <a:ext cx="104775" cy="123825"/>
            </a:xfrm>
            <a:custGeom>
              <a:avLst/>
              <a:gdLst/>
              <a:ahLst/>
              <a:cxnLst/>
              <a:rect l="l" t="t" r="r" b="b"/>
              <a:pathLst>
                <a:path w="104775" h="123825">
                  <a:moveTo>
                    <a:pt x="0" y="123659"/>
                  </a:moveTo>
                  <a:lnTo>
                    <a:pt x="104648" y="0"/>
                  </a:lnTo>
                </a:path>
              </a:pathLst>
            </a:custGeom>
            <a:ln w="12699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231">
              <a:extLst>
                <a:ext uri="{FF2B5EF4-FFF2-40B4-BE49-F238E27FC236}">
                  <a16:creationId xmlns:a16="http://schemas.microsoft.com/office/drawing/2014/main" id="{9A2134B1-BA79-4F95-A2A4-422F03D4CA3E}"/>
                </a:ext>
              </a:extLst>
            </p:cNvPr>
            <p:cNvSpPr/>
            <p:nvPr/>
          </p:nvSpPr>
          <p:spPr>
            <a:xfrm>
              <a:off x="4555002" y="8513891"/>
              <a:ext cx="624205" cy="0"/>
            </a:xfrm>
            <a:custGeom>
              <a:avLst/>
              <a:gdLst/>
              <a:ahLst/>
              <a:cxnLst/>
              <a:rect l="l" t="t" r="r" b="b"/>
              <a:pathLst>
                <a:path w="624204">
                  <a:moveTo>
                    <a:pt x="0" y="0"/>
                  </a:moveTo>
                  <a:lnTo>
                    <a:pt x="623785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232">
              <a:extLst>
                <a:ext uri="{FF2B5EF4-FFF2-40B4-BE49-F238E27FC236}">
                  <a16:creationId xmlns:a16="http://schemas.microsoft.com/office/drawing/2014/main" id="{C9055495-8273-4E99-AB9B-D2003E70D63A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59017" y="8307433"/>
              <a:ext cx="236307" cy="177806"/>
            </a:xfrm>
            <a:prstGeom prst="rect">
              <a:avLst/>
            </a:prstGeom>
          </p:spPr>
        </p:pic>
        <p:sp>
          <p:nvSpPr>
            <p:cNvPr id="170" name="object 233">
              <a:extLst>
                <a:ext uri="{FF2B5EF4-FFF2-40B4-BE49-F238E27FC236}">
                  <a16:creationId xmlns:a16="http://schemas.microsoft.com/office/drawing/2014/main" id="{1AA77A24-0CA8-4D46-8CE3-746F367F871F}"/>
                </a:ext>
              </a:extLst>
            </p:cNvPr>
            <p:cNvSpPr/>
            <p:nvPr/>
          </p:nvSpPr>
          <p:spPr>
            <a:xfrm>
              <a:off x="5977037" y="8702704"/>
              <a:ext cx="400685" cy="109855"/>
            </a:xfrm>
            <a:custGeom>
              <a:avLst/>
              <a:gdLst/>
              <a:ahLst/>
              <a:cxnLst/>
              <a:rect l="l" t="t" r="r" b="b"/>
              <a:pathLst>
                <a:path w="400685" h="109854">
                  <a:moveTo>
                    <a:pt x="340536" y="31242"/>
                  </a:moveTo>
                  <a:lnTo>
                    <a:pt x="396696" y="87477"/>
                  </a:lnTo>
                  <a:lnTo>
                    <a:pt x="400287" y="94294"/>
                  </a:lnTo>
                  <a:lnTo>
                    <a:pt x="399469" y="101430"/>
                  </a:lnTo>
                  <a:lnTo>
                    <a:pt x="395001" y="107053"/>
                  </a:lnTo>
                  <a:lnTo>
                    <a:pt x="387641" y="109334"/>
                  </a:lnTo>
                  <a:lnTo>
                    <a:pt x="109193" y="109334"/>
                  </a:lnTo>
                  <a:lnTo>
                    <a:pt x="3593" y="21856"/>
                  </a:lnTo>
                  <a:lnTo>
                    <a:pt x="0" y="15039"/>
                  </a:lnTo>
                  <a:lnTo>
                    <a:pt x="813" y="7904"/>
                  </a:lnTo>
                  <a:lnTo>
                    <a:pt x="5277" y="2281"/>
                  </a:lnTo>
                  <a:lnTo>
                    <a:pt x="12635" y="0"/>
                  </a:lnTo>
                  <a:lnTo>
                    <a:pt x="60273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234">
              <a:extLst>
                <a:ext uri="{FF2B5EF4-FFF2-40B4-BE49-F238E27FC236}">
                  <a16:creationId xmlns:a16="http://schemas.microsoft.com/office/drawing/2014/main" id="{81FBFBB4-66C6-454A-A3C0-7A70DF19DBFB}"/>
                </a:ext>
              </a:extLst>
            </p:cNvPr>
            <p:cNvSpPr/>
            <p:nvPr/>
          </p:nvSpPr>
          <p:spPr>
            <a:xfrm>
              <a:off x="6036858" y="8716810"/>
              <a:ext cx="281940" cy="66040"/>
            </a:xfrm>
            <a:custGeom>
              <a:avLst/>
              <a:gdLst/>
              <a:ahLst/>
              <a:cxnLst/>
              <a:rect l="l" t="t" r="r" b="b"/>
              <a:pathLst>
                <a:path w="281939" h="66040">
                  <a:moveTo>
                    <a:pt x="281012" y="55892"/>
                  </a:moveTo>
                  <a:lnTo>
                    <a:pt x="281876" y="60782"/>
                  </a:lnTo>
                  <a:lnTo>
                    <a:pt x="278130" y="65989"/>
                  </a:lnTo>
                  <a:lnTo>
                    <a:pt x="272135" y="65989"/>
                  </a:lnTo>
                  <a:lnTo>
                    <a:pt x="76949" y="65989"/>
                  </a:lnTo>
                  <a:lnTo>
                    <a:pt x="68757" y="65989"/>
                  </a:lnTo>
                  <a:lnTo>
                    <a:pt x="60896" y="62877"/>
                  </a:lnTo>
                  <a:lnTo>
                    <a:pt x="55118" y="57302"/>
                  </a:lnTo>
                  <a:lnTo>
                    <a:pt x="2933" y="7200"/>
                  </a:lnTo>
                  <a:lnTo>
                    <a:pt x="749" y="5118"/>
                  </a:lnTo>
                  <a:lnTo>
                    <a:pt x="0" y="2476"/>
                  </a:lnTo>
                  <a:lnTo>
                    <a:pt x="342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235">
              <a:extLst>
                <a:ext uri="{FF2B5EF4-FFF2-40B4-BE49-F238E27FC236}">
                  <a16:creationId xmlns:a16="http://schemas.microsoft.com/office/drawing/2014/main" id="{AA430833-7D6C-475A-A5DD-97DA4177F4C1}"/>
                </a:ext>
              </a:extLst>
            </p:cNvPr>
            <p:cNvSpPr/>
            <p:nvPr/>
          </p:nvSpPr>
          <p:spPr>
            <a:xfrm>
              <a:off x="6034125" y="8649215"/>
              <a:ext cx="287020" cy="73660"/>
            </a:xfrm>
            <a:custGeom>
              <a:avLst/>
              <a:gdLst/>
              <a:ahLst/>
              <a:cxnLst/>
              <a:rect l="l" t="t" r="r" b="b"/>
              <a:pathLst>
                <a:path w="287020" h="73659">
                  <a:moveTo>
                    <a:pt x="274878" y="73456"/>
                  </a:moveTo>
                  <a:lnTo>
                    <a:pt x="79679" y="73456"/>
                  </a:lnTo>
                  <a:lnTo>
                    <a:pt x="71488" y="73456"/>
                  </a:lnTo>
                  <a:lnTo>
                    <a:pt x="63639" y="70345"/>
                  </a:lnTo>
                  <a:lnTo>
                    <a:pt x="57848" y="64782"/>
                  </a:lnTo>
                  <a:lnTo>
                    <a:pt x="5638" y="14668"/>
                  </a:lnTo>
                  <a:lnTo>
                    <a:pt x="0" y="9232"/>
                  </a:lnTo>
                  <a:lnTo>
                    <a:pt x="4000" y="0"/>
                  </a:lnTo>
                  <a:lnTo>
                    <a:pt x="12001" y="0"/>
                  </a:lnTo>
                  <a:lnTo>
                    <a:pt x="206311" y="0"/>
                  </a:lnTo>
                  <a:lnTo>
                    <a:pt x="215061" y="0"/>
                  </a:lnTo>
                  <a:lnTo>
                    <a:pt x="223456" y="3302"/>
                  </a:lnTo>
                  <a:lnTo>
                    <a:pt x="229641" y="9245"/>
                  </a:lnTo>
                  <a:lnTo>
                    <a:pt x="281216" y="58788"/>
                  </a:lnTo>
                  <a:lnTo>
                    <a:pt x="286893" y="64198"/>
                  </a:lnTo>
                  <a:lnTo>
                    <a:pt x="282867" y="73456"/>
                  </a:lnTo>
                  <a:lnTo>
                    <a:pt x="274878" y="73456"/>
                  </a:lnTo>
                  <a:close/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236">
              <a:extLst>
                <a:ext uri="{FF2B5EF4-FFF2-40B4-BE49-F238E27FC236}">
                  <a16:creationId xmlns:a16="http://schemas.microsoft.com/office/drawing/2014/main" id="{0D8E9284-B6C4-4CA3-8575-CAF65BC14BC5}"/>
                </a:ext>
              </a:extLst>
            </p:cNvPr>
            <p:cNvSpPr/>
            <p:nvPr/>
          </p:nvSpPr>
          <p:spPr>
            <a:xfrm>
              <a:off x="6036759" y="865685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226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237">
              <a:extLst>
                <a:ext uri="{FF2B5EF4-FFF2-40B4-BE49-F238E27FC236}">
                  <a16:creationId xmlns:a16="http://schemas.microsoft.com/office/drawing/2014/main" id="{E60DCA55-4DBA-4DD3-989D-8B1C781725B0}"/>
                </a:ext>
              </a:extLst>
            </p:cNvPr>
            <p:cNvSpPr/>
            <p:nvPr/>
          </p:nvSpPr>
          <p:spPr>
            <a:xfrm>
              <a:off x="6317499" y="8715318"/>
              <a:ext cx="0" cy="59055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47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238">
              <a:extLst>
                <a:ext uri="{FF2B5EF4-FFF2-40B4-BE49-F238E27FC236}">
                  <a16:creationId xmlns:a16="http://schemas.microsoft.com/office/drawing/2014/main" id="{D0A82855-C509-465C-9D0D-9504993391EB}"/>
                </a:ext>
              </a:extLst>
            </p:cNvPr>
            <p:cNvSpPr/>
            <p:nvPr/>
          </p:nvSpPr>
          <p:spPr>
            <a:xfrm>
              <a:off x="6043559" y="8512072"/>
              <a:ext cx="104775" cy="123825"/>
            </a:xfrm>
            <a:custGeom>
              <a:avLst/>
              <a:gdLst/>
              <a:ahLst/>
              <a:cxnLst/>
              <a:rect l="l" t="t" r="r" b="b"/>
              <a:pathLst>
                <a:path w="104775" h="123825">
                  <a:moveTo>
                    <a:pt x="104648" y="123659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239">
              <a:extLst>
                <a:ext uri="{FF2B5EF4-FFF2-40B4-BE49-F238E27FC236}">
                  <a16:creationId xmlns:a16="http://schemas.microsoft.com/office/drawing/2014/main" id="{F01A3354-BB1A-4454-8C05-694730837042}"/>
                </a:ext>
              </a:extLst>
            </p:cNvPr>
            <p:cNvSpPr/>
            <p:nvPr/>
          </p:nvSpPr>
          <p:spPr>
            <a:xfrm>
              <a:off x="5388093" y="8513891"/>
              <a:ext cx="655955" cy="0"/>
            </a:xfrm>
            <a:custGeom>
              <a:avLst/>
              <a:gdLst/>
              <a:ahLst/>
              <a:cxnLst/>
              <a:rect l="l" t="t" r="r" b="b"/>
              <a:pathLst>
                <a:path w="655954">
                  <a:moveTo>
                    <a:pt x="0" y="0"/>
                  </a:moveTo>
                  <a:lnTo>
                    <a:pt x="655459" y="0"/>
                  </a:lnTo>
                </a:path>
              </a:pathLst>
            </a:custGeom>
            <a:ln w="12700">
              <a:solidFill>
                <a:srgbClr val="22A0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7" name="object 240">
            <a:extLst>
              <a:ext uri="{FF2B5EF4-FFF2-40B4-BE49-F238E27FC236}">
                <a16:creationId xmlns:a16="http://schemas.microsoft.com/office/drawing/2014/main" id="{0663BA14-3BB6-4E93-87D6-72F5208284BD}"/>
              </a:ext>
            </a:extLst>
          </p:cNvPr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635818" y="5178592"/>
            <a:ext cx="145326" cy="145338"/>
          </a:xfrm>
          <a:prstGeom prst="rect">
            <a:avLst/>
          </a:prstGeom>
        </p:spPr>
      </p:pic>
      <p:pic>
        <p:nvPicPr>
          <p:cNvPr id="178" name="object 241">
            <a:extLst>
              <a:ext uri="{FF2B5EF4-FFF2-40B4-BE49-F238E27FC236}">
                <a16:creationId xmlns:a16="http://schemas.microsoft.com/office/drawing/2014/main" id="{14808C40-CF2B-4FF9-BAF8-1885AA317603}"/>
              </a:ext>
            </a:extLst>
          </p:cNvPr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482712" y="5178592"/>
            <a:ext cx="145326" cy="145338"/>
          </a:xfrm>
          <a:prstGeom prst="rect">
            <a:avLst/>
          </a:prstGeom>
        </p:spPr>
      </p:pic>
      <p:pic>
        <p:nvPicPr>
          <p:cNvPr id="179" name="object 242">
            <a:extLst>
              <a:ext uri="{FF2B5EF4-FFF2-40B4-BE49-F238E27FC236}">
                <a16:creationId xmlns:a16="http://schemas.microsoft.com/office/drawing/2014/main" id="{65D489C8-4240-42D5-9CC6-6F92D6E3BB30}"/>
              </a:ext>
            </a:extLst>
          </p:cNvPr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341042" y="5178592"/>
            <a:ext cx="145313" cy="145338"/>
          </a:xfrm>
          <a:prstGeom prst="rect">
            <a:avLst/>
          </a:prstGeom>
        </p:spPr>
      </p:pic>
      <p:grpSp>
        <p:nvGrpSpPr>
          <p:cNvPr id="180" name="object 243">
            <a:extLst>
              <a:ext uri="{FF2B5EF4-FFF2-40B4-BE49-F238E27FC236}">
                <a16:creationId xmlns:a16="http://schemas.microsoft.com/office/drawing/2014/main" id="{BFFB6B22-92C1-4351-A981-80CEAC298286}"/>
              </a:ext>
            </a:extLst>
          </p:cNvPr>
          <p:cNvGrpSpPr/>
          <p:nvPr/>
        </p:nvGrpSpPr>
        <p:grpSpPr>
          <a:xfrm>
            <a:off x="6374137" y="3818913"/>
            <a:ext cx="819785" cy="584200"/>
            <a:chOff x="1143662" y="8343772"/>
            <a:chExt cx="819785" cy="584200"/>
          </a:xfrm>
        </p:grpSpPr>
        <p:sp>
          <p:nvSpPr>
            <p:cNvPr id="181" name="object 244">
              <a:extLst>
                <a:ext uri="{FF2B5EF4-FFF2-40B4-BE49-F238E27FC236}">
                  <a16:creationId xmlns:a16="http://schemas.microsoft.com/office/drawing/2014/main" id="{6295329B-3F7C-4DE4-B4F7-337B2E4A6281}"/>
                </a:ext>
              </a:extLst>
            </p:cNvPr>
            <p:cNvSpPr/>
            <p:nvPr/>
          </p:nvSpPr>
          <p:spPr>
            <a:xfrm>
              <a:off x="1150012" y="8490907"/>
              <a:ext cx="807085" cy="292735"/>
            </a:xfrm>
            <a:custGeom>
              <a:avLst/>
              <a:gdLst/>
              <a:ahLst/>
              <a:cxnLst/>
              <a:rect l="l" t="t" r="r" b="b"/>
              <a:pathLst>
                <a:path w="807085" h="292734">
                  <a:moveTo>
                    <a:pt x="0" y="59893"/>
                  </a:moveTo>
                  <a:lnTo>
                    <a:pt x="49504" y="59893"/>
                  </a:lnTo>
                  <a:lnTo>
                    <a:pt x="49504" y="164820"/>
                  </a:lnTo>
                  <a:lnTo>
                    <a:pt x="64556" y="225765"/>
                  </a:lnTo>
                  <a:lnTo>
                    <a:pt x="77289" y="258994"/>
                  </a:lnTo>
                  <a:lnTo>
                    <a:pt x="94645" y="276130"/>
                  </a:lnTo>
                  <a:lnTo>
                    <a:pt x="123571" y="288798"/>
                  </a:lnTo>
                  <a:lnTo>
                    <a:pt x="154053" y="292379"/>
                  </a:lnTo>
                  <a:lnTo>
                    <a:pt x="172959" y="281649"/>
                  </a:lnTo>
                  <a:lnTo>
                    <a:pt x="182605" y="267339"/>
                  </a:lnTo>
                  <a:lnTo>
                    <a:pt x="185305" y="260184"/>
                  </a:lnTo>
                  <a:lnTo>
                    <a:pt x="222338" y="260184"/>
                  </a:lnTo>
                  <a:lnTo>
                    <a:pt x="222338" y="126657"/>
                  </a:lnTo>
                  <a:lnTo>
                    <a:pt x="244134" y="60340"/>
                  </a:lnTo>
                  <a:lnTo>
                    <a:pt x="257829" y="25319"/>
                  </a:lnTo>
                  <a:lnTo>
                    <a:pt x="269209" y="9969"/>
                  </a:lnTo>
                  <a:lnTo>
                    <a:pt x="284060" y="2667"/>
                  </a:lnTo>
                  <a:lnTo>
                    <a:pt x="300262" y="1772"/>
                  </a:lnTo>
                  <a:lnTo>
                    <a:pt x="311835" y="9820"/>
                  </a:lnTo>
                  <a:lnTo>
                    <a:pt x="318779" y="21444"/>
                  </a:lnTo>
                  <a:lnTo>
                    <a:pt x="321094" y="31280"/>
                  </a:lnTo>
                  <a:lnTo>
                    <a:pt x="326880" y="36794"/>
                  </a:lnTo>
                  <a:lnTo>
                    <a:pt x="339610" y="39625"/>
                  </a:lnTo>
                  <a:lnTo>
                    <a:pt x="352340" y="40668"/>
                  </a:lnTo>
                  <a:lnTo>
                    <a:pt x="358127" y="40817"/>
                  </a:lnTo>
                  <a:lnTo>
                    <a:pt x="358127" y="164820"/>
                  </a:lnTo>
                  <a:lnTo>
                    <a:pt x="379730" y="208932"/>
                  </a:lnTo>
                  <a:lnTo>
                    <a:pt x="392074" y="231584"/>
                  </a:lnTo>
                  <a:lnTo>
                    <a:pt x="399789" y="239929"/>
                  </a:lnTo>
                  <a:lnTo>
                    <a:pt x="407504" y="241122"/>
                  </a:lnTo>
                  <a:lnTo>
                    <a:pt x="493915" y="241122"/>
                  </a:lnTo>
                  <a:lnTo>
                    <a:pt x="493915" y="145732"/>
                  </a:lnTo>
                  <a:lnTo>
                    <a:pt x="522654" y="128594"/>
                  </a:lnTo>
                  <a:lnTo>
                    <a:pt x="538662" y="115927"/>
                  </a:lnTo>
                  <a:lnTo>
                    <a:pt x="547724" y="101471"/>
                  </a:lnTo>
                  <a:lnTo>
                    <a:pt x="555625" y="78968"/>
                  </a:lnTo>
                  <a:lnTo>
                    <a:pt x="560838" y="53932"/>
                  </a:lnTo>
                  <a:lnTo>
                    <a:pt x="560258" y="36048"/>
                  </a:lnTo>
                  <a:lnTo>
                    <a:pt x="557362" y="25319"/>
                  </a:lnTo>
                  <a:lnTo>
                    <a:pt x="555625" y="21742"/>
                  </a:lnTo>
                  <a:lnTo>
                    <a:pt x="580326" y="21742"/>
                  </a:lnTo>
                  <a:lnTo>
                    <a:pt x="592670" y="59893"/>
                  </a:lnTo>
                  <a:lnTo>
                    <a:pt x="592670" y="164820"/>
                  </a:lnTo>
                  <a:lnTo>
                    <a:pt x="593056" y="159902"/>
                  </a:lnTo>
                  <a:lnTo>
                    <a:pt x="617359" y="193433"/>
                  </a:lnTo>
                  <a:lnTo>
                    <a:pt x="638962" y="236353"/>
                  </a:lnTo>
                  <a:lnTo>
                    <a:pt x="642048" y="250659"/>
                  </a:lnTo>
                  <a:lnTo>
                    <a:pt x="670594" y="261382"/>
                  </a:lnTo>
                  <a:lnTo>
                    <a:pt x="685253" y="264956"/>
                  </a:lnTo>
                  <a:lnTo>
                    <a:pt x="690654" y="261382"/>
                  </a:lnTo>
                  <a:lnTo>
                    <a:pt x="691426" y="250659"/>
                  </a:lnTo>
                  <a:lnTo>
                    <a:pt x="695285" y="251106"/>
                  </a:lnTo>
                  <a:lnTo>
                    <a:pt x="703776" y="268541"/>
                  </a:lnTo>
                  <a:lnTo>
                    <a:pt x="712267" y="284185"/>
                  </a:lnTo>
                  <a:lnTo>
                    <a:pt x="716127" y="279260"/>
                  </a:lnTo>
                  <a:lnTo>
                    <a:pt x="721914" y="264213"/>
                  </a:lnTo>
                  <a:lnTo>
                    <a:pt x="734644" y="258997"/>
                  </a:lnTo>
                  <a:lnTo>
                    <a:pt x="747374" y="259143"/>
                  </a:lnTo>
                  <a:lnTo>
                    <a:pt x="753160" y="260184"/>
                  </a:lnTo>
                  <a:lnTo>
                    <a:pt x="753160" y="2667"/>
                  </a:lnTo>
                  <a:lnTo>
                    <a:pt x="806869" y="0"/>
                  </a:lnTo>
                </a:path>
              </a:pathLst>
            </a:custGeom>
            <a:ln w="12700">
              <a:solidFill>
                <a:srgbClr val="D39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245">
              <a:extLst>
                <a:ext uri="{FF2B5EF4-FFF2-40B4-BE49-F238E27FC236}">
                  <a16:creationId xmlns:a16="http://schemas.microsoft.com/office/drawing/2014/main" id="{FE1D615B-CBE9-4CE1-8C2C-3C1EC50D908D}"/>
                </a:ext>
              </a:extLst>
            </p:cNvPr>
            <p:cNvSpPr/>
            <p:nvPr/>
          </p:nvSpPr>
          <p:spPr>
            <a:xfrm>
              <a:off x="1150010" y="8343772"/>
              <a:ext cx="807085" cy="584200"/>
            </a:xfrm>
            <a:custGeom>
              <a:avLst/>
              <a:gdLst/>
              <a:ahLst/>
              <a:cxnLst/>
              <a:rect l="l" t="t" r="r" b="b"/>
              <a:pathLst>
                <a:path w="807085" h="584200">
                  <a:moveTo>
                    <a:pt x="80686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84200"/>
                  </a:lnTo>
                  <a:lnTo>
                    <a:pt x="3810" y="584200"/>
                  </a:lnTo>
                  <a:lnTo>
                    <a:pt x="3810" y="3810"/>
                  </a:lnTo>
                  <a:lnTo>
                    <a:pt x="803071" y="3810"/>
                  </a:lnTo>
                  <a:lnTo>
                    <a:pt x="803071" y="584187"/>
                  </a:lnTo>
                  <a:lnTo>
                    <a:pt x="806869" y="584187"/>
                  </a:lnTo>
                  <a:lnTo>
                    <a:pt x="806869" y="3810"/>
                  </a:lnTo>
                  <a:lnTo>
                    <a:pt x="806869" y="3403"/>
                  </a:lnTo>
                  <a:lnTo>
                    <a:pt x="806869" y="0"/>
                  </a:lnTo>
                  <a:close/>
                </a:path>
              </a:pathLst>
            </a:custGeom>
            <a:solidFill>
              <a:srgbClr val="A8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246">
            <a:extLst>
              <a:ext uri="{FF2B5EF4-FFF2-40B4-BE49-F238E27FC236}">
                <a16:creationId xmlns:a16="http://schemas.microsoft.com/office/drawing/2014/main" id="{8789864B-60FE-41D3-AB94-8CDF6C2BD70B}"/>
              </a:ext>
            </a:extLst>
          </p:cNvPr>
          <p:cNvSpPr txBox="1"/>
          <p:nvPr/>
        </p:nvSpPr>
        <p:spPr>
          <a:xfrm>
            <a:off x="6380485" y="4403113"/>
            <a:ext cx="807085" cy="200660"/>
          </a:xfrm>
          <a:prstGeom prst="rect">
            <a:avLst/>
          </a:prstGeom>
          <a:solidFill>
            <a:srgbClr val="A8A9AC"/>
          </a:solidFill>
        </p:spPr>
        <p:txBody>
          <a:bodyPr vert="horz" wrap="square" lIns="0" tIns="6985" rIns="0" bIns="0" rtlCol="0">
            <a:spAutoFit/>
          </a:bodyPr>
          <a:lstStyle/>
          <a:p>
            <a:pPr marL="61594" marR="53975" indent="92075">
              <a:lnSpc>
                <a:spcPts val="700"/>
              </a:lnSpc>
              <a:spcBef>
                <a:spcPts val="55"/>
              </a:spcBef>
            </a:pP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Conventional</a:t>
            </a:r>
            <a:r>
              <a:rPr sz="700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filtering</a:t>
            </a:r>
            <a:r>
              <a:rPr sz="7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Trebuchet MS"/>
                <a:cs typeface="Trebuchet MS"/>
              </a:rPr>
              <a:t>waveform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184" name="object 247">
            <a:extLst>
              <a:ext uri="{FF2B5EF4-FFF2-40B4-BE49-F238E27FC236}">
                <a16:creationId xmlns:a16="http://schemas.microsoft.com/office/drawing/2014/main" id="{FB019F75-AF64-4FFC-95EA-6B3EE5D62025}"/>
              </a:ext>
            </a:extLst>
          </p:cNvPr>
          <p:cNvGrpSpPr/>
          <p:nvPr/>
        </p:nvGrpSpPr>
        <p:grpSpPr>
          <a:xfrm>
            <a:off x="6359401" y="4663271"/>
            <a:ext cx="852169" cy="588010"/>
            <a:chOff x="2122878" y="8343772"/>
            <a:chExt cx="852169" cy="588010"/>
          </a:xfrm>
        </p:grpSpPr>
        <p:sp>
          <p:nvSpPr>
            <p:cNvPr id="185" name="object 248">
              <a:extLst>
                <a:ext uri="{FF2B5EF4-FFF2-40B4-BE49-F238E27FC236}">
                  <a16:creationId xmlns:a16="http://schemas.microsoft.com/office/drawing/2014/main" id="{5EC658A1-077E-4306-9E69-00370D2CBB07}"/>
                </a:ext>
              </a:extLst>
            </p:cNvPr>
            <p:cNvSpPr/>
            <p:nvPr/>
          </p:nvSpPr>
          <p:spPr>
            <a:xfrm>
              <a:off x="2129228" y="8520708"/>
              <a:ext cx="839469" cy="234315"/>
            </a:xfrm>
            <a:custGeom>
              <a:avLst/>
              <a:gdLst/>
              <a:ahLst/>
              <a:cxnLst/>
              <a:rect l="l" t="t" r="r" b="b"/>
              <a:pathLst>
                <a:path w="839469" h="234315">
                  <a:moveTo>
                    <a:pt x="0" y="1778"/>
                  </a:moveTo>
                  <a:lnTo>
                    <a:pt x="41948" y="1778"/>
                  </a:lnTo>
                  <a:lnTo>
                    <a:pt x="41948" y="233692"/>
                  </a:lnTo>
                  <a:lnTo>
                    <a:pt x="197739" y="233692"/>
                  </a:lnTo>
                  <a:lnTo>
                    <a:pt x="197739" y="0"/>
                  </a:lnTo>
                  <a:lnTo>
                    <a:pt x="365518" y="0"/>
                  </a:lnTo>
                  <a:lnTo>
                    <a:pt x="365518" y="233692"/>
                  </a:lnTo>
                  <a:lnTo>
                    <a:pt x="533298" y="233692"/>
                  </a:lnTo>
                  <a:lnTo>
                    <a:pt x="533298" y="0"/>
                  </a:lnTo>
                  <a:lnTo>
                    <a:pt x="689102" y="0"/>
                  </a:lnTo>
                  <a:lnTo>
                    <a:pt x="689102" y="233692"/>
                  </a:lnTo>
                  <a:lnTo>
                    <a:pt x="783209" y="233692"/>
                  </a:lnTo>
                  <a:lnTo>
                    <a:pt x="783209" y="0"/>
                  </a:lnTo>
                  <a:lnTo>
                    <a:pt x="839088" y="0"/>
                  </a:lnTo>
                </a:path>
              </a:pathLst>
            </a:custGeom>
            <a:ln w="12700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249">
              <a:extLst>
                <a:ext uri="{FF2B5EF4-FFF2-40B4-BE49-F238E27FC236}">
                  <a16:creationId xmlns:a16="http://schemas.microsoft.com/office/drawing/2014/main" id="{92F34220-3157-443C-AE05-A37C5FD8755D}"/>
                </a:ext>
              </a:extLst>
            </p:cNvPr>
            <p:cNvSpPr/>
            <p:nvPr/>
          </p:nvSpPr>
          <p:spPr>
            <a:xfrm>
              <a:off x="2129231" y="8343772"/>
              <a:ext cx="839469" cy="588010"/>
            </a:xfrm>
            <a:custGeom>
              <a:avLst/>
              <a:gdLst/>
              <a:ahLst/>
              <a:cxnLst/>
              <a:rect l="l" t="t" r="r" b="b"/>
              <a:pathLst>
                <a:path w="839469" h="588009">
                  <a:moveTo>
                    <a:pt x="83908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584200"/>
                  </a:lnTo>
                  <a:lnTo>
                    <a:pt x="0" y="588010"/>
                  </a:lnTo>
                  <a:lnTo>
                    <a:pt x="839089" y="588010"/>
                  </a:lnTo>
                  <a:lnTo>
                    <a:pt x="839089" y="584200"/>
                  </a:lnTo>
                  <a:lnTo>
                    <a:pt x="3784" y="584200"/>
                  </a:lnTo>
                  <a:lnTo>
                    <a:pt x="3784" y="3810"/>
                  </a:lnTo>
                  <a:lnTo>
                    <a:pt x="835279" y="3810"/>
                  </a:lnTo>
                  <a:lnTo>
                    <a:pt x="835279" y="584187"/>
                  </a:lnTo>
                  <a:lnTo>
                    <a:pt x="839089" y="584187"/>
                  </a:lnTo>
                  <a:lnTo>
                    <a:pt x="839089" y="3810"/>
                  </a:lnTo>
                  <a:lnTo>
                    <a:pt x="839089" y="3403"/>
                  </a:lnTo>
                  <a:lnTo>
                    <a:pt x="839089" y="0"/>
                  </a:lnTo>
                  <a:close/>
                </a:path>
              </a:pathLst>
            </a:custGeom>
            <a:solidFill>
              <a:srgbClr val="A8A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250">
            <a:extLst>
              <a:ext uri="{FF2B5EF4-FFF2-40B4-BE49-F238E27FC236}">
                <a16:creationId xmlns:a16="http://schemas.microsoft.com/office/drawing/2014/main" id="{AEBDCE1C-5BCC-4D23-A4CC-3C248BD6F07E}"/>
              </a:ext>
            </a:extLst>
          </p:cNvPr>
          <p:cNvSpPr txBox="1"/>
          <p:nvPr/>
        </p:nvSpPr>
        <p:spPr>
          <a:xfrm>
            <a:off x="6367652" y="5251282"/>
            <a:ext cx="835660" cy="196850"/>
          </a:xfrm>
          <a:prstGeom prst="rect">
            <a:avLst/>
          </a:prstGeom>
          <a:solidFill>
            <a:srgbClr val="00AEEF"/>
          </a:solidFill>
        </p:spPr>
        <p:txBody>
          <a:bodyPr vert="horz" wrap="square" lIns="0" tIns="3175" rIns="0" bIns="0" rtlCol="0">
            <a:spAutoFit/>
          </a:bodyPr>
          <a:lstStyle/>
          <a:p>
            <a:pPr marL="236854" marR="40005" indent="-189230">
              <a:lnSpc>
                <a:spcPts val="700"/>
              </a:lnSpc>
              <a:spcBef>
                <a:spcPts val="25"/>
              </a:spcBef>
            </a:pP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Distorted</a:t>
            </a:r>
            <a:r>
              <a:rPr sz="7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Trebuchet MS"/>
                <a:cs typeface="Trebuchet MS"/>
              </a:rPr>
              <a:t>waveform</a:t>
            </a:r>
            <a:r>
              <a:rPr sz="700" spc="5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reduction</a:t>
            </a:r>
            <a:endParaRPr sz="7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9674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Super</a:t>
            </a:r>
            <a:r>
              <a:rPr lang="tr-TR" dirty="0"/>
              <a:t>-Link (Option A –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power</a:t>
            </a:r>
            <a:r>
              <a:rPr lang="tr-TR" dirty="0"/>
              <a:t> </a:t>
            </a:r>
            <a:r>
              <a:rPr lang="tr-TR" dirty="0" err="1"/>
              <a:t>supply</a:t>
            </a:r>
            <a:r>
              <a:rPr lang="tr-TR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15</a:t>
            </a:fld>
            <a:endParaRPr lang="en-US" noProof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304858"/>
            <a:ext cx="6437259" cy="32781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23221" y="1382467"/>
            <a:ext cx="4020065" cy="2572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P</a:t>
            </a:r>
            <a:r>
              <a:rPr lang="en-US" sz="1050" dirty="0" err="1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icture</a:t>
            </a:r>
            <a:r>
              <a:rPr lang="en-US" sz="1050" spc="-2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shows</a:t>
            </a:r>
            <a:r>
              <a:rPr lang="en-US" sz="1050" spc="-15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the</a:t>
            </a:r>
            <a:r>
              <a:rPr lang="en-US" sz="1050" spc="-15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serial</a:t>
            </a:r>
            <a:r>
              <a:rPr lang="en-US" sz="1050" spc="-15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connection.</a:t>
            </a:r>
            <a:endParaRPr lang="tr-TR" sz="1050" dirty="0">
              <a:solidFill>
                <a:srgbClr val="231A16"/>
              </a:solidFill>
              <a:latin typeface="Bosch Office Sans" pitchFamily="2" charset="0"/>
              <a:ea typeface="Times New Roman" panose="02020603050405020304" pitchFamily="18" charset="0"/>
              <a:cs typeface="Bosch Office Sans" pitchFamily="2" charset="0"/>
            </a:endParaRPr>
          </a:p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Super-link</a:t>
            </a:r>
            <a:r>
              <a:rPr lang="en-US" sz="1050" spc="-15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(M1M2)</a:t>
            </a:r>
            <a:r>
              <a:rPr lang="en-US" sz="1050" spc="-15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supports</a:t>
            </a:r>
            <a:r>
              <a:rPr lang="en-US" sz="1050" spc="-15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any</a:t>
            </a:r>
            <a:r>
              <a:rPr lang="en-US" sz="1050" spc="-2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connection</a:t>
            </a:r>
            <a:r>
              <a:rPr lang="en-US" sz="1050" spc="-15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type.</a:t>
            </a:r>
            <a:r>
              <a:rPr lang="en-US" sz="1050" spc="-15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endParaRPr lang="tr-TR" sz="1050" spc="-15" dirty="0">
              <a:solidFill>
                <a:srgbClr val="231A16"/>
              </a:solidFill>
              <a:latin typeface="Bosch Office Sans" pitchFamily="2" charset="0"/>
              <a:ea typeface="Times New Roman" panose="02020603050405020304" pitchFamily="18" charset="0"/>
              <a:cs typeface="Bosch Office Sans" pitchFamily="2" charset="0"/>
            </a:endParaRPr>
          </a:p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For</a:t>
            </a:r>
            <a:r>
              <a:rPr lang="en-US" sz="1050" spc="-15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other connection methods, please refer to the installation manuals.</a:t>
            </a:r>
            <a:endParaRPr lang="en-US" sz="900" dirty="0">
              <a:latin typeface="Bosch Office Sans" pitchFamily="2" charset="0"/>
              <a:ea typeface="Times New Roman" panose="02020603050405020304" pitchFamily="18" charset="0"/>
              <a:cs typeface="Bosch Office Sans" pitchFamily="2" charset="0"/>
            </a:endParaRPr>
          </a:p>
          <a:p>
            <a:pPr marL="248285" marR="301625" indent="-171450" eaLnBrk="0" hangingPunct="0">
              <a:lnSpc>
                <a:spcPct val="140000"/>
              </a:lnSpc>
              <a:spcBef>
                <a:spcPts val="82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The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indoor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units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of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the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system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must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be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powered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by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a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unified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power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supply,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and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all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tr-TR" sz="1050" dirty="0" err="1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indoor</a:t>
            </a:r>
            <a:r>
              <a:rPr lang="tr-TR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units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must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be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powered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on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or off</a:t>
            </a:r>
            <a:r>
              <a:rPr lang="en-US" sz="1050" spc="-6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at</a:t>
            </a:r>
            <a:r>
              <a:rPr lang="en-US" sz="1050" spc="-6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the</a:t>
            </a:r>
            <a:r>
              <a:rPr lang="en-US" sz="1050" spc="-6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same</a:t>
            </a:r>
            <a:r>
              <a:rPr lang="en-US" sz="1050" spc="-6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time.</a:t>
            </a:r>
            <a:endParaRPr lang="en-US" sz="900" dirty="0">
              <a:latin typeface="Bosch Office Sans" pitchFamily="2" charset="0"/>
              <a:ea typeface="Times New Roman" panose="02020603050405020304" pitchFamily="18" charset="0"/>
              <a:cs typeface="Bosch Office Sans" pitchFamily="2" charset="0"/>
            </a:endParaRPr>
          </a:p>
          <a:p>
            <a:pPr marL="248285" marR="301625" indent="-171450" eaLnBrk="0" hangingPunct="0">
              <a:lnSpc>
                <a:spcPct val="140000"/>
              </a:lnSpc>
              <a:spcBef>
                <a:spcPts val="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It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is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forbidden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to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connect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M1M2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to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different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communication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networks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such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as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X1X2,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etc.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of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the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internal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unit,</a:t>
            </a:r>
            <a:r>
              <a:rPr lang="en-US" sz="1050" spc="-1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otherwise the</a:t>
            </a:r>
            <a:r>
              <a:rPr lang="en-US" sz="1050" spc="-25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circuit</a:t>
            </a:r>
            <a:r>
              <a:rPr lang="en-US" sz="1050" spc="-25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board</a:t>
            </a:r>
            <a:r>
              <a:rPr lang="en-US" sz="1050" spc="-25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will</a:t>
            </a:r>
            <a:r>
              <a:rPr lang="en-US" sz="1050" spc="-25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be</a:t>
            </a:r>
            <a:r>
              <a:rPr lang="en-US" sz="1050" spc="-25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</a:t>
            </a:r>
            <a:r>
              <a:rPr lang="en-US" sz="1050" dirty="0">
                <a:solidFill>
                  <a:srgbClr val="231F20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damaged.</a:t>
            </a:r>
            <a:endParaRPr lang="en-US" sz="900" dirty="0">
              <a:effectLst/>
              <a:latin typeface="Bosch Office Sans" pitchFamily="2" charset="0"/>
              <a:ea typeface="Times New Roman" panose="02020603050405020304" pitchFamily="18" charset="0"/>
              <a:cs typeface="Bosch Offic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6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Super</a:t>
            </a:r>
            <a:r>
              <a:rPr lang="tr-TR" dirty="0"/>
              <a:t>-Link (Option B – </a:t>
            </a:r>
            <a:r>
              <a:rPr lang="tr-TR" dirty="0" err="1"/>
              <a:t>Individual</a:t>
            </a:r>
            <a:r>
              <a:rPr lang="tr-TR" dirty="0"/>
              <a:t> </a:t>
            </a:r>
            <a:r>
              <a:rPr lang="tr-TR" dirty="0" err="1"/>
              <a:t>power</a:t>
            </a:r>
            <a:r>
              <a:rPr lang="tr-TR" dirty="0"/>
              <a:t> </a:t>
            </a:r>
            <a:r>
              <a:rPr lang="tr-TR" dirty="0" err="1"/>
              <a:t>supply</a:t>
            </a:r>
            <a:r>
              <a:rPr lang="tr-TR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16</a:t>
            </a:fld>
            <a:endParaRPr lang="en-US" noProof="1"/>
          </a:p>
        </p:txBody>
      </p:sp>
      <p:sp>
        <p:nvSpPr>
          <p:cNvPr id="7" name="Rectangle 6"/>
          <p:cNvSpPr/>
          <p:nvPr/>
        </p:nvSpPr>
        <p:spPr>
          <a:xfrm>
            <a:off x="5381200" y="2550196"/>
            <a:ext cx="5313405" cy="29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P</a:t>
            </a:r>
            <a:r>
              <a:rPr lang="en-US" sz="1000" dirty="0" err="1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icture</a:t>
            </a:r>
            <a:r>
              <a:rPr lang="en-US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shows the serial connection.</a:t>
            </a:r>
            <a:endParaRPr lang="tr-TR" sz="1000" dirty="0">
              <a:solidFill>
                <a:srgbClr val="231A16"/>
              </a:solidFill>
              <a:latin typeface="Bosch Office Sans" pitchFamily="2" charset="0"/>
              <a:ea typeface="Times New Roman" panose="02020603050405020304" pitchFamily="18" charset="0"/>
              <a:cs typeface="Bosch Office Sans" pitchFamily="2" charset="0"/>
            </a:endParaRPr>
          </a:p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Super-link (M1M2) supports any connection type. </a:t>
            </a:r>
          </a:p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It is forbidden to connect M1M2 to different communication networks such as X1X2, </a:t>
            </a:r>
            <a:r>
              <a:rPr lang="en-US" sz="1000" dirty="0" err="1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etc</a:t>
            </a:r>
            <a:r>
              <a:rPr lang="en-US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 of the indoor unit.</a:t>
            </a:r>
          </a:p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The communication line needs to be 2x1.5mm2 and the line resistance should be less than or equal to 1.33Ω/100m</a:t>
            </a:r>
          </a:p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If the total distance is less than or equal to 200m and the total number of indoor units is less than or equal to 10, the bus repeater is not needed.</a:t>
            </a:r>
          </a:p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If the total distance is greater than 200m or the total number of indoor units is greater than 10, bus repeaters need to be added to increase the bus voltage.</a:t>
            </a:r>
          </a:p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The max number of indoor units in the same refrigerant system must be less than or equal to 30 units.</a:t>
            </a:r>
          </a:p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In the same refrigerant system, a maximum of 2 repeater devices can be installed.</a:t>
            </a:r>
          </a:p>
          <a:p>
            <a:pPr marL="243840" marR="301625" indent="-171450" eaLnBrk="0" hangingPunct="0">
              <a:lnSpc>
                <a:spcPct val="103000"/>
              </a:lnSpc>
              <a:spcBef>
                <a:spcPts val="46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The bus repeater is an optional accessory and needs to be purchased </a:t>
            </a:r>
            <a:r>
              <a:rPr lang="en-US" sz="1000" dirty="0" err="1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seperately</a:t>
            </a:r>
            <a:r>
              <a:rPr lang="en-US" sz="1000" dirty="0">
                <a:solidFill>
                  <a:srgbClr val="231A16"/>
                </a:solidFill>
                <a:latin typeface="Bosch Office Sans" pitchFamily="2" charset="0"/>
                <a:ea typeface="Times New Roman" panose="02020603050405020304" pitchFamily="18" charset="0"/>
                <a:cs typeface="Bosch Office Sans" pitchFamily="2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" y="1172237"/>
            <a:ext cx="4826210" cy="4320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BD6CBB-F001-4654-9B38-AF6156C54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884" y="1121537"/>
            <a:ext cx="4930035" cy="13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Features</a:t>
            </a:r>
            <a:r>
              <a:rPr lang="tr-TR" dirty="0"/>
              <a:t> : High </a:t>
            </a:r>
            <a:r>
              <a:rPr lang="tr-TR" dirty="0" err="1"/>
              <a:t>Comfort</a:t>
            </a:r>
            <a:r>
              <a:rPr lang="tr-TR" dirty="0"/>
              <a:t> &amp; </a:t>
            </a:r>
            <a:r>
              <a:rPr lang="tr-TR" dirty="0" err="1"/>
              <a:t>Reliability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17</a:t>
            </a:fld>
            <a:endParaRPr lang="en-US" noProof="1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0266309"/>
              </p:ext>
            </p:extLst>
          </p:nvPr>
        </p:nvGraphicFramePr>
        <p:xfrm>
          <a:off x="179789" y="1188080"/>
          <a:ext cx="9836625" cy="433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060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Key</a:t>
            </a:r>
            <a:r>
              <a:rPr lang="tr-TR" dirty="0"/>
              <a:t> </a:t>
            </a:r>
            <a:r>
              <a:rPr lang="tr-TR" dirty="0" err="1"/>
              <a:t>Features</a:t>
            </a:r>
            <a:r>
              <a:rPr lang="tr-TR" dirty="0"/>
              <a:t> : </a:t>
            </a:r>
            <a:r>
              <a:rPr lang="tr-TR" dirty="0" err="1"/>
              <a:t>Easy</a:t>
            </a:r>
            <a:r>
              <a:rPr lang="tr-TR" dirty="0"/>
              <a:t> Installation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18</a:t>
            </a:fld>
            <a:endParaRPr lang="en-US" noProof="1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07374599"/>
              </p:ext>
            </p:extLst>
          </p:nvPr>
        </p:nvGraphicFramePr>
        <p:xfrm>
          <a:off x="686964" y="895546"/>
          <a:ext cx="9767361" cy="4627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24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FA31-8468-4D1E-AD22-69DD0B60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Self </a:t>
            </a:r>
            <a:r>
              <a:rPr lang="tr-TR" dirty="0" err="1"/>
              <a:t>Cleaning</a:t>
            </a:r>
            <a:r>
              <a:rPr lang="tr-TR" dirty="0"/>
              <a:t> </a:t>
            </a:r>
            <a:r>
              <a:rPr lang="tr-TR" dirty="0" err="1"/>
              <a:t>Function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EBD4F-A871-4456-8912-03F61633AE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83338-4905-47E9-BCE4-E0A2CC83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19</a:t>
            </a:fld>
            <a:endParaRPr lang="en-US" noProof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14A83B-1C0C-4897-A984-3775B26E0E7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25315" y="3438226"/>
            <a:ext cx="5012593" cy="2190414"/>
          </a:xfrm>
        </p:spPr>
        <p:txBody>
          <a:bodyPr/>
          <a:lstStyle/>
          <a:p>
            <a:r>
              <a:rPr lang="en-US" sz="1400" dirty="0"/>
              <a:t>This feature is only available for systems running with AF2 indoor units and when the</a:t>
            </a:r>
            <a:r>
              <a:rPr lang="tr-TR" sz="1400" dirty="0"/>
              <a:t> </a:t>
            </a:r>
            <a:r>
              <a:rPr lang="en-US" sz="1400" dirty="0"/>
              <a:t>indoor units are connected to AF4300A outdoor unit.</a:t>
            </a:r>
          </a:p>
          <a:p>
            <a:r>
              <a:rPr lang="en-US" sz="1400" dirty="0"/>
              <a:t>Once the self-cleaning function is activated, all indoor units in the VRF system will start to</a:t>
            </a:r>
            <a:r>
              <a:rPr lang="tr-TR" sz="1400" dirty="0"/>
              <a:t> </a:t>
            </a:r>
            <a:r>
              <a:rPr lang="en-US" sz="1400" dirty="0"/>
              <a:t>proceed “Self Clean”. Therefore, this feature should be used for a system cleaning. </a:t>
            </a:r>
            <a:endParaRPr lang="tr-TR" sz="1400" dirty="0"/>
          </a:p>
          <a:p>
            <a:r>
              <a:rPr lang="en-US" sz="1400" dirty="0"/>
              <a:t>Self</a:t>
            </a:r>
            <a:r>
              <a:rPr lang="tr-TR" sz="1400" dirty="0"/>
              <a:t> </a:t>
            </a:r>
            <a:r>
              <a:rPr lang="en-US" sz="1400" dirty="0"/>
              <a:t>clean can not be used individually for some indoor units.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54987-560A-4833-ACF6-C295654E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5" y="1314092"/>
            <a:ext cx="4859877" cy="2018628"/>
          </a:xfrm>
          <a:prstGeom prst="rect">
            <a:avLst/>
          </a:prstGeom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25CB2CD-8909-4B39-A33A-AEACB8BAC3F2}"/>
              </a:ext>
            </a:extLst>
          </p:cNvPr>
          <p:cNvSpPr txBox="1">
            <a:spLocks/>
          </p:cNvSpPr>
          <p:nvPr/>
        </p:nvSpPr>
        <p:spPr>
          <a:xfrm>
            <a:off x="5566822" y="1425600"/>
            <a:ext cx="4860925" cy="416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2" indent="-251982" algn="l" defTabSz="914333" rtl="0" eaLnBrk="1" latinLnBrk="0" hangingPunct="1">
              <a:lnSpc>
                <a:spcPct val="107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7563" indent="-273580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Wingdings 3" panose="05040102010807070707" pitchFamily="18" charset="2"/>
              <a:buChar char="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0746" indent="-205185" algn="l" defTabSz="914333" rtl="0" eaLnBrk="1" latinLnBrk="0" hangingPunct="1">
              <a:lnSpc>
                <a:spcPct val="102000"/>
              </a:lnSpc>
              <a:spcBef>
                <a:spcPts val="500"/>
              </a:spcBef>
              <a:buFont typeface="Bosch Office Sans" pitchFamily="2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32331" indent="-183586" algn="l" defTabSz="914333" rtl="0" eaLnBrk="1" latinLnBrk="0" hangingPunct="1">
              <a:lnSpc>
                <a:spcPct val="103000"/>
              </a:lnSpc>
              <a:spcBef>
                <a:spcPts val="500"/>
              </a:spcBef>
              <a:buFont typeface="Bosch Office Sans" pitchFamily="2" charset="0"/>
              <a:buChar char="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dirty="0"/>
              <a:t>The self-cleaning function is de-activated in default settings of delivered units.</a:t>
            </a:r>
          </a:p>
          <a:p>
            <a:pPr fontAlgn="auto">
              <a:spcAft>
                <a:spcPts val="0"/>
              </a:spcAft>
            </a:pPr>
            <a:r>
              <a:rPr lang="en-US" sz="1400" dirty="0"/>
              <a:t>The self-cleaning function can be activated once from the outdoor unit during the regular</a:t>
            </a:r>
            <a:r>
              <a:rPr lang="tr-TR" sz="1400" dirty="0"/>
              <a:t> </a:t>
            </a:r>
            <a:r>
              <a:rPr lang="en-US" sz="1400" dirty="0"/>
              <a:t>maintenance by service professionals.</a:t>
            </a:r>
          </a:p>
          <a:p>
            <a:pPr fontAlgn="auto">
              <a:spcAft>
                <a:spcPts val="0"/>
              </a:spcAft>
            </a:pPr>
            <a:r>
              <a:rPr lang="en-US" sz="1400" dirty="0"/>
              <a:t>The self-cleaning function must be configured and started by qualified technicians.</a:t>
            </a:r>
          </a:p>
          <a:p>
            <a:pPr fontAlgn="auto">
              <a:spcAft>
                <a:spcPts val="0"/>
              </a:spcAft>
            </a:pPr>
            <a:r>
              <a:rPr lang="en-US" sz="1400" dirty="0"/>
              <a:t>Please get in contact with your installer/service company.</a:t>
            </a:r>
          </a:p>
          <a:p>
            <a:pPr marL="0" indent="0" fontAlgn="auto">
              <a:spcAft>
                <a:spcPts val="0"/>
              </a:spcAft>
              <a:buFont typeface="Wingdings 3" panose="05040102010807070707" pitchFamily="18" charset="2"/>
              <a:buNone/>
            </a:pPr>
            <a:r>
              <a:rPr lang="en-US" sz="1400" dirty="0"/>
              <a:t>NOTE:</a:t>
            </a:r>
          </a:p>
          <a:p>
            <a:pPr fontAlgn="auto">
              <a:spcAft>
                <a:spcPts val="0"/>
              </a:spcAft>
            </a:pPr>
            <a:r>
              <a:rPr lang="en-US" sz="1400" dirty="0"/>
              <a:t>Self clean feature can be activated also from the infrared remote controller by the end</a:t>
            </a:r>
            <a:r>
              <a:rPr lang="tr-TR" sz="1400" dirty="0"/>
              <a:t> </a:t>
            </a:r>
            <a:r>
              <a:rPr lang="en-US" sz="1400" dirty="0"/>
              <a:t>user, if requested.</a:t>
            </a:r>
          </a:p>
          <a:p>
            <a:pPr fontAlgn="auto">
              <a:spcAft>
                <a:spcPts val="0"/>
              </a:spcAft>
            </a:pPr>
            <a:r>
              <a:rPr lang="en-US" sz="1400" dirty="0"/>
              <a:t>In this case, the VRF system operator must be trained by the service technician before</a:t>
            </a:r>
            <a:r>
              <a:rPr lang="tr-TR" sz="1400" dirty="0"/>
              <a:t> </a:t>
            </a:r>
            <a:r>
              <a:rPr lang="en-US" sz="1400" dirty="0"/>
              <a:t>enabling. Otherwise, the VRF system will be interrupted until self cleaning process ends.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28108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Table</a:t>
            </a:r>
            <a:r>
              <a:rPr lang="tr-TR" dirty="0"/>
              <a:t> of </a:t>
            </a:r>
            <a:r>
              <a:rPr lang="tr-TR" dirty="0" err="1"/>
              <a:t>Contents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Product </a:t>
            </a:r>
            <a:r>
              <a:rPr lang="tr-TR" dirty="0" err="1"/>
              <a:t>overview</a:t>
            </a:r>
            <a:endParaRPr lang="tr-TR" dirty="0"/>
          </a:p>
          <a:p>
            <a:r>
              <a:rPr lang="tr-TR" dirty="0" err="1"/>
              <a:t>Nomenclature</a:t>
            </a:r>
            <a:endParaRPr lang="tr-TR" dirty="0"/>
          </a:p>
          <a:p>
            <a:r>
              <a:rPr lang="tr-TR" dirty="0"/>
              <a:t>Technical </a:t>
            </a:r>
            <a:r>
              <a:rPr lang="tr-TR" dirty="0" err="1"/>
              <a:t>specifications</a:t>
            </a:r>
            <a:endParaRPr lang="tr-TR" dirty="0"/>
          </a:p>
          <a:p>
            <a:r>
              <a:rPr lang="tr-TR" dirty="0" err="1"/>
              <a:t>Part</a:t>
            </a:r>
            <a:r>
              <a:rPr lang="tr-TR" dirty="0"/>
              <a:t> </a:t>
            </a:r>
            <a:r>
              <a:rPr lang="tr-TR" dirty="0" err="1"/>
              <a:t>Numbers</a:t>
            </a:r>
            <a:endParaRPr lang="tr-TR" dirty="0"/>
          </a:p>
          <a:p>
            <a:r>
              <a:rPr lang="tr-TR" dirty="0"/>
              <a:t>Compatibility</a:t>
            </a:r>
          </a:p>
          <a:p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architecture</a:t>
            </a:r>
            <a:endParaRPr lang="tr-TR" dirty="0"/>
          </a:p>
          <a:p>
            <a:r>
              <a:rPr lang="tr-TR" dirty="0" err="1"/>
              <a:t>Features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Functions</a:t>
            </a:r>
            <a:endParaRPr lang="tr-TR" dirty="0"/>
          </a:p>
          <a:p>
            <a:r>
              <a:rPr lang="tr-TR" dirty="0" err="1"/>
              <a:t>Electrical</a:t>
            </a:r>
            <a:r>
              <a:rPr lang="tr-TR" dirty="0"/>
              <a:t> </a:t>
            </a:r>
            <a:r>
              <a:rPr lang="tr-TR" dirty="0" err="1"/>
              <a:t>specifications</a:t>
            </a:r>
            <a:endParaRPr lang="tr-TR" dirty="0"/>
          </a:p>
          <a:p>
            <a:r>
              <a:rPr lang="tr-TR" dirty="0"/>
              <a:t>Sound </a:t>
            </a:r>
            <a:r>
              <a:rPr lang="tr-TR" dirty="0" err="1"/>
              <a:t>Levels</a:t>
            </a:r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04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4DF7-7A64-4806-9C04-EBD672C9B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Refrigerant</a:t>
            </a:r>
            <a:r>
              <a:rPr lang="tr-TR" dirty="0"/>
              <a:t> </a:t>
            </a:r>
            <a:r>
              <a:rPr lang="tr-TR" dirty="0" err="1"/>
              <a:t>Temperature</a:t>
            </a:r>
            <a:r>
              <a:rPr lang="tr-TR" dirty="0"/>
              <a:t> </a:t>
            </a:r>
            <a:r>
              <a:rPr lang="tr-TR" dirty="0" err="1"/>
              <a:t>Setting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968D-4BC2-47C8-8FA8-01340F57A3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338D8-96A6-441F-95B0-A48040CA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20</a:t>
            </a:fld>
            <a:endParaRPr lang="en-US" noProof="1"/>
          </a:p>
        </p:txBody>
      </p:sp>
      <p:sp>
        <p:nvSpPr>
          <p:cNvPr id="2046" name="Content Placeholder 2045">
            <a:extLst>
              <a:ext uri="{FF2B5EF4-FFF2-40B4-BE49-F238E27FC236}">
                <a16:creationId xmlns:a16="http://schemas.microsoft.com/office/drawing/2014/main" id="{BF8F2B36-9F2C-4398-B653-AD4F783534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set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evaporation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condensation</a:t>
            </a:r>
            <a:r>
              <a:rPr lang="tr-TR" dirty="0"/>
              <a:t> </a:t>
            </a:r>
            <a:r>
              <a:rPr lang="tr-TR" dirty="0" err="1"/>
              <a:t>temperatures</a:t>
            </a:r>
            <a:r>
              <a:rPr lang="tr-TR" dirty="0"/>
              <a:t> in </a:t>
            </a:r>
            <a:r>
              <a:rPr lang="tr-TR" dirty="0" err="1"/>
              <a:t>case</a:t>
            </a:r>
            <a:r>
              <a:rPr lang="tr-TR" dirty="0"/>
              <a:t> </a:t>
            </a:r>
            <a:r>
              <a:rPr lang="tr-TR" dirty="0" err="1"/>
              <a:t>needed</a:t>
            </a:r>
            <a:endParaRPr lang="tr-TR" dirty="0"/>
          </a:p>
        </p:txBody>
      </p:sp>
      <p:graphicFrame>
        <p:nvGraphicFramePr>
          <p:cNvPr id="2047" name="Table 2046">
            <a:extLst>
              <a:ext uri="{FF2B5EF4-FFF2-40B4-BE49-F238E27FC236}">
                <a16:creationId xmlns:a16="http://schemas.microsoft.com/office/drawing/2014/main" id="{35D3D9DC-0AFB-4FCC-BD66-310E73066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926072"/>
              </p:ext>
            </p:extLst>
          </p:nvPr>
        </p:nvGraphicFramePr>
        <p:xfrm>
          <a:off x="554990" y="1684801"/>
          <a:ext cx="6913564" cy="3779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0138">
                  <a:extLst>
                    <a:ext uri="{9D8B030D-6E8A-4147-A177-3AD203B41FA5}">
                      <a16:colId xmlns:a16="http://schemas.microsoft.com/office/drawing/2014/main" val="1764336924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715009284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4126818921"/>
                    </a:ext>
                  </a:extLst>
                </a:gridCol>
                <a:gridCol w="2684463">
                  <a:extLst>
                    <a:ext uri="{9D8B030D-6E8A-4147-A177-3AD203B41FA5}">
                      <a16:colId xmlns:a16="http://schemas.microsoft.com/office/drawing/2014/main" val="4071597436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3839013662"/>
                    </a:ext>
                  </a:extLst>
                </a:gridCol>
              </a:tblGrid>
              <a:tr h="35531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First-level menu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Second-level menu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Specified menu mode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Description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7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Default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96394363"/>
                  </a:ext>
                </a:extLst>
              </a:tr>
              <a:tr h="185914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n6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Evaporation temperature setting (Ke0=-3)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9111370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Evaporation temperature setting (Ke0=0)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429783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Evaporation temperature setting (Ke0=3)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340600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Evaporation temperature setting (Ke0=6)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√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36676778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Evaporation temperature setting (Ke0=7)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884537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Evaporation temperature setting (Ke0=8)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237390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Evaporation temperature setting (Ke0=9)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09581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Evaporation temperature setting (Ke0=10)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449726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Evaporation temperature setting (Ke0=11)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312747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Condensation temperature setting (Kc0=41)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-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6672064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Condensation temperature setting (Kc0=42)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81156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Condensation temperature setting (Kc0=43)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87174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Condensation temperature setting (Kc0=44)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601388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Condensation temperature setting (Kc0=45)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15603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Condensation temperature setting (Kc0=46)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550621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Condensation temperature setting (Kc0=48)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√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7583939"/>
                  </a:ext>
                </a:extLst>
              </a:tr>
              <a:tr h="20242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Condensation temperature setting (Kc0=51)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96371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662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9997-DEB6-4C84-A098-E04DD11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</a:t>
            </a:r>
            <a:r>
              <a:rPr lang="tr-TR" dirty="0" err="1"/>
              <a:t>erage</a:t>
            </a:r>
            <a:r>
              <a:rPr lang="en-US" dirty="0"/>
              <a:t> </a:t>
            </a:r>
            <a:r>
              <a:rPr lang="en-US" b="1" dirty="0"/>
              <a:t>SEER</a:t>
            </a:r>
            <a:r>
              <a:rPr lang="en-US" dirty="0"/>
              <a:t> for the product family is 7,1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74FBF-DAE5-4A0F-8D5C-949A964351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Initial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2AB8E-0C21-4B41-97FB-8E13A1CF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21</a:t>
            </a:fld>
            <a:endParaRPr lang="en-US" noProof="1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599396-0014-48C5-AC36-FAD29F234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027332"/>
              </p:ext>
            </p:extLst>
          </p:nvPr>
        </p:nvGraphicFramePr>
        <p:xfrm>
          <a:off x="683399" y="1413122"/>
          <a:ext cx="9383811" cy="432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F1F577-819D-411E-A3FA-D5D48534C8A1}"/>
              </a:ext>
            </a:extLst>
          </p:cNvPr>
          <p:cNvSpPr txBox="1"/>
          <p:nvPr/>
        </p:nvSpPr>
        <p:spPr>
          <a:xfrm>
            <a:off x="9130635" y="1886743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+15%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32108-DE2A-4F5C-8314-AC82BEFBCD95}"/>
              </a:ext>
            </a:extLst>
          </p:cNvPr>
          <p:cNvSpPr txBox="1"/>
          <p:nvPr/>
        </p:nvSpPr>
        <p:spPr>
          <a:xfrm>
            <a:off x="8320183" y="1642801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+10%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D6462-83E3-4C12-8B71-972BED40C101}"/>
              </a:ext>
            </a:extLst>
          </p:cNvPr>
          <p:cNvSpPr txBox="1"/>
          <p:nvPr/>
        </p:nvSpPr>
        <p:spPr>
          <a:xfrm>
            <a:off x="7273913" y="1667761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+7%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C6AAC-6722-4C39-B1DD-1993AD185972}"/>
              </a:ext>
            </a:extLst>
          </p:cNvPr>
          <p:cNvSpPr txBox="1"/>
          <p:nvPr/>
        </p:nvSpPr>
        <p:spPr>
          <a:xfrm>
            <a:off x="6364645" y="1433668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+10%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BAD0A2-E8CB-44DD-BC25-CBC8051FC9C2}"/>
              </a:ext>
            </a:extLst>
          </p:cNvPr>
          <p:cNvSpPr txBox="1"/>
          <p:nvPr/>
        </p:nvSpPr>
        <p:spPr>
          <a:xfrm>
            <a:off x="4783845" y="1583881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+10%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EA68D5-49D9-4A57-B318-5E279A5172CF}"/>
              </a:ext>
            </a:extLst>
          </p:cNvPr>
          <p:cNvSpPr txBox="1"/>
          <p:nvPr/>
        </p:nvSpPr>
        <p:spPr>
          <a:xfrm>
            <a:off x="4054259" y="1569386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+7%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59CD56-12AA-4887-849D-076801A46B2E}"/>
              </a:ext>
            </a:extLst>
          </p:cNvPr>
          <p:cNvSpPr txBox="1"/>
          <p:nvPr/>
        </p:nvSpPr>
        <p:spPr>
          <a:xfrm>
            <a:off x="2956143" y="1403255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+10%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679BBB-5D76-45F3-818F-8C26AA276757}"/>
              </a:ext>
            </a:extLst>
          </p:cNvPr>
          <p:cNvSpPr txBox="1"/>
          <p:nvPr/>
        </p:nvSpPr>
        <p:spPr>
          <a:xfrm>
            <a:off x="1426224" y="3090385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  <a:r>
              <a:rPr lang="tr-TR" kern="0" dirty="0">
                <a:solidFill>
                  <a:srgbClr val="000000"/>
                </a:solidFill>
              </a:rPr>
              <a:t>8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772955-2AED-4A9E-8485-2AA003EF26B5}"/>
              </a:ext>
            </a:extLst>
          </p:cNvPr>
          <p:cNvSpPr txBox="1"/>
          <p:nvPr/>
        </p:nvSpPr>
        <p:spPr>
          <a:xfrm>
            <a:off x="2255388" y="3025070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+10%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61509" y="4170139"/>
            <a:ext cx="7524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5021" y="4680928"/>
            <a:ext cx="2628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332108-DE2A-4F5C-8314-AC82BEFBCD95}"/>
              </a:ext>
            </a:extLst>
          </p:cNvPr>
          <p:cNvSpPr txBox="1"/>
          <p:nvPr/>
        </p:nvSpPr>
        <p:spPr>
          <a:xfrm>
            <a:off x="9773570" y="3953561"/>
            <a:ext cx="1053179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050" kern="0" dirty="0">
                <a:solidFill>
                  <a:srgbClr val="000000"/>
                </a:solidFill>
              </a:rPr>
              <a:t>EU min. </a:t>
            </a:r>
            <a:r>
              <a:rPr lang="tr-TR" sz="1050" kern="0" dirty="0" err="1">
                <a:solidFill>
                  <a:srgbClr val="000000"/>
                </a:solidFill>
              </a:rPr>
              <a:t>reqr</a:t>
            </a:r>
            <a:r>
              <a:rPr lang="tr-TR" sz="1050" kern="0" dirty="0">
                <a:solidFill>
                  <a:srgbClr val="000000"/>
                </a:solidFill>
              </a:rPr>
              <a:t>. 4,8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332108-DE2A-4F5C-8314-AC82BEFBCD95}"/>
              </a:ext>
            </a:extLst>
          </p:cNvPr>
          <p:cNvSpPr txBox="1"/>
          <p:nvPr/>
        </p:nvSpPr>
        <p:spPr>
          <a:xfrm>
            <a:off x="92605" y="4527103"/>
            <a:ext cx="1053179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050" kern="0" dirty="0">
                <a:solidFill>
                  <a:srgbClr val="000000"/>
                </a:solidFill>
              </a:rPr>
              <a:t>EU min. </a:t>
            </a:r>
            <a:r>
              <a:rPr lang="tr-TR" sz="1050" kern="0" dirty="0" err="1">
                <a:solidFill>
                  <a:srgbClr val="000000"/>
                </a:solidFill>
              </a:rPr>
              <a:t>reqr</a:t>
            </a:r>
            <a:r>
              <a:rPr lang="tr-TR" sz="1050" kern="0" dirty="0">
                <a:solidFill>
                  <a:srgbClr val="000000"/>
                </a:solidFill>
              </a:rPr>
              <a:t>. 4,3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7C802-7F06-4F89-875A-933790856550}"/>
              </a:ext>
            </a:extLst>
          </p:cNvPr>
          <p:cNvSpPr txBox="1"/>
          <p:nvPr/>
        </p:nvSpPr>
        <p:spPr>
          <a:xfrm>
            <a:off x="8978121" y="1093483"/>
            <a:ext cx="2047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vs MDCI Series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619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9997-DEB6-4C84-A098-E04DD11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</a:t>
            </a:r>
            <a:r>
              <a:rPr lang="en-US" b="1" dirty="0"/>
              <a:t>SCOP</a:t>
            </a:r>
            <a:r>
              <a:rPr lang="en-US" dirty="0"/>
              <a:t> for the product family is 4,6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74FBF-DAE5-4A0F-8D5C-949A964351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Initial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2AB8E-0C21-4B41-97FB-8E13A1CF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22</a:t>
            </a:fld>
            <a:endParaRPr lang="en-US" noProof="1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599396-0014-48C5-AC36-FAD29F234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486650"/>
              </p:ext>
            </p:extLst>
          </p:nvPr>
        </p:nvGraphicFramePr>
        <p:xfrm>
          <a:off x="650630" y="1352213"/>
          <a:ext cx="9383811" cy="432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F1F577-819D-411E-A3FA-D5D48534C8A1}"/>
              </a:ext>
            </a:extLst>
          </p:cNvPr>
          <p:cNvSpPr txBox="1"/>
          <p:nvPr/>
        </p:nvSpPr>
        <p:spPr>
          <a:xfrm>
            <a:off x="9418445" y="1424528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+17%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32108-DE2A-4F5C-8314-AC82BEFBCD95}"/>
              </a:ext>
            </a:extLst>
          </p:cNvPr>
          <p:cNvSpPr txBox="1"/>
          <p:nvPr/>
        </p:nvSpPr>
        <p:spPr>
          <a:xfrm>
            <a:off x="8461316" y="1424528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+9%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FD6462-83E3-4C12-8B71-972BED40C101}"/>
              </a:ext>
            </a:extLst>
          </p:cNvPr>
          <p:cNvSpPr txBox="1"/>
          <p:nvPr/>
        </p:nvSpPr>
        <p:spPr>
          <a:xfrm>
            <a:off x="7418730" y="1424528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+20%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C6AAC-6722-4C39-B1DD-1993AD185972}"/>
              </a:ext>
            </a:extLst>
          </p:cNvPr>
          <p:cNvSpPr txBox="1"/>
          <p:nvPr/>
        </p:nvSpPr>
        <p:spPr>
          <a:xfrm>
            <a:off x="6418872" y="1424528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+17%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BAD0A2-E8CB-44DD-BC25-CBC8051FC9C2}"/>
              </a:ext>
            </a:extLst>
          </p:cNvPr>
          <p:cNvSpPr txBox="1"/>
          <p:nvPr/>
        </p:nvSpPr>
        <p:spPr>
          <a:xfrm>
            <a:off x="4861862" y="1424528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+9%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EA68D5-49D9-4A57-B318-5E279A5172CF}"/>
              </a:ext>
            </a:extLst>
          </p:cNvPr>
          <p:cNvSpPr txBox="1"/>
          <p:nvPr/>
        </p:nvSpPr>
        <p:spPr>
          <a:xfrm>
            <a:off x="4005609" y="1381811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+20%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59CD56-12AA-4887-849D-076801A46B2E}"/>
              </a:ext>
            </a:extLst>
          </p:cNvPr>
          <p:cNvSpPr txBox="1"/>
          <p:nvPr/>
        </p:nvSpPr>
        <p:spPr>
          <a:xfrm>
            <a:off x="2963021" y="1381811"/>
            <a:ext cx="700755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+17%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134612" y="4681131"/>
            <a:ext cx="7452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35021" y="3999604"/>
            <a:ext cx="2628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332108-DE2A-4F5C-8314-AC82BEFBCD95}"/>
              </a:ext>
            </a:extLst>
          </p:cNvPr>
          <p:cNvSpPr txBox="1"/>
          <p:nvPr/>
        </p:nvSpPr>
        <p:spPr>
          <a:xfrm>
            <a:off x="9757186" y="4527102"/>
            <a:ext cx="1053179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050" kern="0" dirty="0">
                <a:solidFill>
                  <a:srgbClr val="000000"/>
                </a:solidFill>
              </a:rPr>
              <a:t>EU min. </a:t>
            </a:r>
            <a:r>
              <a:rPr lang="tr-TR" sz="1050" kern="0" dirty="0" err="1">
                <a:solidFill>
                  <a:srgbClr val="000000"/>
                </a:solidFill>
              </a:rPr>
              <a:t>reqr</a:t>
            </a:r>
            <a:r>
              <a:rPr lang="tr-TR" sz="1050" kern="0" dirty="0">
                <a:solidFill>
                  <a:srgbClr val="000000"/>
                </a:solidFill>
              </a:rPr>
              <a:t>. 3,5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332108-DE2A-4F5C-8314-AC82BEFBCD95}"/>
              </a:ext>
            </a:extLst>
          </p:cNvPr>
          <p:cNvSpPr txBox="1"/>
          <p:nvPr/>
        </p:nvSpPr>
        <p:spPr>
          <a:xfrm>
            <a:off x="242972" y="3691955"/>
            <a:ext cx="1053179" cy="30764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1050" kern="0" dirty="0">
                <a:solidFill>
                  <a:srgbClr val="000000"/>
                </a:solidFill>
              </a:rPr>
              <a:t>EU min. </a:t>
            </a:r>
            <a:r>
              <a:rPr lang="tr-TR" sz="1050" kern="0" dirty="0" err="1">
                <a:solidFill>
                  <a:srgbClr val="000000"/>
                </a:solidFill>
              </a:rPr>
              <a:t>reqr</a:t>
            </a:r>
            <a:r>
              <a:rPr lang="tr-TR" sz="1050" kern="0" dirty="0">
                <a:solidFill>
                  <a:srgbClr val="000000"/>
                </a:solidFill>
              </a:rPr>
              <a:t>. 3,8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D474E8-8A4D-4C45-89C0-5A39028C26BD}"/>
              </a:ext>
            </a:extLst>
          </p:cNvPr>
          <p:cNvSpPr txBox="1"/>
          <p:nvPr/>
        </p:nvSpPr>
        <p:spPr>
          <a:xfrm>
            <a:off x="8906117" y="1064606"/>
            <a:ext cx="2047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vs MDCI Series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4901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EFCBEC4F-DC0F-4141-94CB-FBC0D3C585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>
            <a:off x="259200" y="1952196"/>
            <a:ext cx="8259569" cy="266596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06BE5CB-0BE4-449B-9385-626D9242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Wide</a:t>
            </a:r>
            <a:r>
              <a:rPr lang="en-US" dirty="0"/>
              <a:t> Outdoor Ambient Operation Range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DD10F-2A08-48A1-BFF8-45D32688B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Initial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55F36-6D63-4B64-961F-2194CD8B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23</a:t>
            </a:fld>
            <a:endParaRPr lang="en-US" noProof="1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8F542F-FC07-441C-8D2D-A5F9DDCDE879}"/>
              </a:ext>
            </a:extLst>
          </p:cNvPr>
          <p:cNvGrpSpPr/>
          <p:nvPr/>
        </p:nvGrpSpPr>
        <p:grpSpPr>
          <a:xfrm>
            <a:off x="1392089" y="1702261"/>
            <a:ext cx="6719660" cy="474133"/>
            <a:chOff x="1403350" y="2605787"/>
            <a:chExt cx="5156443" cy="474133"/>
          </a:xfrm>
          <a:solidFill>
            <a:srgbClr val="6FB9E2"/>
          </a:solidFill>
        </p:grpSpPr>
        <p:sp>
          <p:nvSpPr>
            <p:cNvPr id="8" name="左右箭头 5">
              <a:extLst>
                <a:ext uri="{FF2B5EF4-FFF2-40B4-BE49-F238E27FC236}">
                  <a16:creationId xmlns:a16="http://schemas.microsoft.com/office/drawing/2014/main" id="{CCAE389F-2213-4987-823E-6AAA12F24E0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1403350" y="2605787"/>
              <a:ext cx="5156443" cy="474133"/>
            </a:xfrm>
            <a:prstGeom prst="leftRightArrow">
              <a:avLst>
                <a:gd name="adj1" fmla="val 80000"/>
                <a:gd name="adj2" fmla="val 50000"/>
              </a:avLst>
            </a:prstGeom>
            <a:solidFill>
              <a:srgbClr val="007BC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 dirty="0">
                <a:solidFill>
                  <a:schemeClr val="bg1"/>
                </a:solidFill>
                <a:latin typeface="Bosch Office Sans" panose="020B0604020202020204" pitchFamily="34" charset="-94"/>
                <a:cs typeface="Arial" pitchFamily="34" charset="0"/>
              </a:endParaRPr>
            </a:p>
          </p:txBody>
        </p:sp>
        <p:sp>
          <p:nvSpPr>
            <p:cNvPr id="9" name="矩形 83">
              <a:extLst>
                <a:ext uri="{FF2B5EF4-FFF2-40B4-BE49-F238E27FC236}">
                  <a16:creationId xmlns:a16="http://schemas.microsoft.com/office/drawing/2014/main" id="{5B4A45D1-FF32-4E0D-95CF-3A1078F9C0F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1618003" y="2690775"/>
              <a:ext cx="699522" cy="325966"/>
            </a:xfrm>
            <a:prstGeom prst="rect">
              <a:avLst/>
            </a:prstGeom>
            <a:solidFill>
              <a:srgbClr val="0E7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-</a:t>
              </a:r>
              <a:r>
                <a:rPr lang="tr-TR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15</a:t>
              </a:r>
              <a:r>
                <a:rPr lang="en-US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˚C</a:t>
              </a:r>
              <a:endParaRPr lang="zh-CN" altLang="en-US" sz="1200" b="1" dirty="0">
                <a:solidFill>
                  <a:schemeClr val="bg1"/>
                </a:solidFill>
                <a:latin typeface="Bosch Office Sans" panose="020B0604020202020204" pitchFamily="34" charset="-94"/>
                <a:cs typeface="Arial" pitchFamily="34" charset="0"/>
              </a:endParaRPr>
            </a:p>
          </p:txBody>
        </p:sp>
        <p:sp>
          <p:nvSpPr>
            <p:cNvPr id="10" name="矩形 84">
              <a:extLst>
                <a:ext uri="{FF2B5EF4-FFF2-40B4-BE49-F238E27FC236}">
                  <a16:creationId xmlns:a16="http://schemas.microsoft.com/office/drawing/2014/main" id="{811119C9-23BE-4563-B546-C6285D2EABF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5510455" y="2672462"/>
              <a:ext cx="887004" cy="325966"/>
            </a:xfrm>
            <a:prstGeom prst="rect">
              <a:avLst/>
            </a:prstGeom>
            <a:solidFill>
              <a:srgbClr val="0E7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tr-TR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+52</a:t>
              </a:r>
              <a:r>
                <a:rPr lang="en-US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˚C</a:t>
              </a:r>
              <a:endParaRPr lang="zh-CN" altLang="en-US" sz="1200" b="1" dirty="0">
                <a:solidFill>
                  <a:schemeClr val="bg1"/>
                </a:solidFill>
                <a:latin typeface="Bosch Office Sans" panose="020B0604020202020204" pitchFamily="34" charset="-94"/>
                <a:cs typeface="Arial" pitchFamily="34" charset="0"/>
              </a:endParaRPr>
            </a:p>
          </p:txBody>
        </p:sp>
        <p:sp>
          <p:nvSpPr>
            <p:cNvPr id="11" name="矩形 87">
              <a:extLst>
                <a:ext uri="{FF2B5EF4-FFF2-40B4-BE49-F238E27FC236}">
                  <a16:creationId xmlns:a16="http://schemas.microsoft.com/office/drawing/2014/main" id="{A28A27A8-E2F2-404F-B633-6531ED590EC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2630411" y="2672544"/>
              <a:ext cx="2702320" cy="325966"/>
            </a:xfrm>
            <a:prstGeom prst="rect">
              <a:avLst/>
            </a:prstGeom>
            <a:solidFill>
              <a:srgbClr val="0E7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Cooling mode</a:t>
              </a:r>
              <a:endParaRPr lang="zh-CN" altLang="en-US" sz="1200" b="1" dirty="0">
                <a:solidFill>
                  <a:schemeClr val="bg1"/>
                </a:solidFill>
                <a:latin typeface="Bosch Office Sans" panose="020B0604020202020204" pitchFamily="34" charset="-94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5E1AF5-7337-4083-B5F7-F65E8B3DDEE7}"/>
              </a:ext>
            </a:extLst>
          </p:cNvPr>
          <p:cNvGrpSpPr/>
          <p:nvPr/>
        </p:nvGrpSpPr>
        <p:grpSpPr>
          <a:xfrm>
            <a:off x="716971" y="2855971"/>
            <a:ext cx="3732867" cy="474133"/>
            <a:chOff x="1403350" y="3847126"/>
            <a:chExt cx="5156443" cy="474133"/>
          </a:xfrm>
        </p:grpSpPr>
        <p:sp>
          <p:nvSpPr>
            <p:cNvPr id="13" name="左右箭头 5_">
              <a:extLst>
                <a:ext uri="{FF2B5EF4-FFF2-40B4-BE49-F238E27FC236}">
                  <a16:creationId xmlns:a16="http://schemas.microsoft.com/office/drawing/2014/main" id="{B048F22A-EE70-46F1-B5B8-1C046023834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1403350" y="3847126"/>
              <a:ext cx="5156443" cy="474133"/>
            </a:xfrm>
            <a:prstGeom prst="leftRightArrow">
              <a:avLst>
                <a:gd name="adj1" fmla="val 80000"/>
                <a:gd name="adj2" fmla="val 50000"/>
              </a:avLst>
            </a:prstGeom>
            <a:solidFill>
              <a:srgbClr val="D7001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b="1" dirty="0">
                <a:solidFill>
                  <a:schemeClr val="bg1"/>
                </a:solidFill>
                <a:latin typeface="Bosch Office Sans" panose="020B0604020202020204" pitchFamily="34" charset="-94"/>
                <a:cs typeface="Arial" pitchFamily="34" charset="0"/>
              </a:endParaRPr>
            </a:p>
          </p:txBody>
        </p:sp>
        <p:sp>
          <p:nvSpPr>
            <p:cNvPr id="14" name="矩形 83_">
              <a:extLst>
                <a:ext uri="{FF2B5EF4-FFF2-40B4-BE49-F238E27FC236}">
                  <a16:creationId xmlns:a16="http://schemas.microsoft.com/office/drawing/2014/main" id="{1CA0A715-B7B7-4A65-AA2C-DFF6B508353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1773841" y="3921209"/>
              <a:ext cx="865356" cy="325966"/>
            </a:xfrm>
            <a:prstGeom prst="rect">
              <a:avLst/>
            </a:prstGeom>
            <a:solidFill>
              <a:srgbClr val="D7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-</a:t>
              </a:r>
              <a:r>
                <a:rPr lang="tr-TR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20</a:t>
              </a:r>
              <a:r>
                <a:rPr lang="en-US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˚C</a:t>
              </a:r>
              <a:endParaRPr lang="zh-CN" altLang="en-US" sz="1200" b="1" dirty="0">
                <a:solidFill>
                  <a:schemeClr val="bg1"/>
                </a:solidFill>
                <a:latin typeface="Bosch Office Sans" panose="020B0604020202020204" pitchFamily="34" charset="-94"/>
                <a:cs typeface="Arial" pitchFamily="34" charset="0"/>
              </a:endParaRPr>
            </a:p>
          </p:txBody>
        </p:sp>
        <p:sp>
          <p:nvSpPr>
            <p:cNvPr id="15" name="矩形 84_">
              <a:extLst>
                <a:ext uri="{FF2B5EF4-FFF2-40B4-BE49-F238E27FC236}">
                  <a16:creationId xmlns:a16="http://schemas.microsoft.com/office/drawing/2014/main" id="{B500E036-B813-450B-94C4-D71473211A7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159857" y="3913801"/>
              <a:ext cx="1091847" cy="325966"/>
            </a:xfrm>
            <a:prstGeom prst="rect">
              <a:avLst/>
            </a:prstGeom>
            <a:solidFill>
              <a:srgbClr val="D7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tr-TR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+30</a:t>
              </a:r>
              <a:r>
                <a:rPr lang="en-US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˚C</a:t>
              </a:r>
              <a:endParaRPr lang="zh-CN" altLang="en-US" sz="1200" b="1" dirty="0">
                <a:solidFill>
                  <a:schemeClr val="bg1"/>
                </a:solidFill>
                <a:latin typeface="Bosch Office Sans" panose="020B0604020202020204" pitchFamily="34" charset="-94"/>
                <a:cs typeface="Arial" pitchFamily="34" charset="0"/>
              </a:endParaRPr>
            </a:p>
          </p:txBody>
        </p:sp>
        <p:sp>
          <p:nvSpPr>
            <p:cNvPr id="16" name="矩形 87_">
              <a:extLst>
                <a:ext uri="{FF2B5EF4-FFF2-40B4-BE49-F238E27FC236}">
                  <a16:creationId xmlns:a16="http://schemas.microsoft.com/office/drawing/2014/main" id="{013D868B-7680-4538-A07C-E777C30D9AC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630411" y="3913883"/>
              <a:ext cx="2702320" cy="325966"/>
            </a:xfrm>
            <a:prstGeom prst="rect">
              <a:avLst/>
            </a:prstGeom>
            <a:solidFill>
              <a:srgbClr val="D7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altLang="zh-CN" sz="1200" b="1" dirty="0" err="1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Heating</a:t>
              </a:r>
              <a:r>
                <a:rPr lang="en-US" altLang="zh-CN" sz="1200" b="1" dirty="0">
                  <a:solidFill>
                    <a:schemeClr val="bg1"/>
                  </a:solidFill>
                  <a:latin typeface="Bosch Office Sans" panose="020B0604020202020204" pitchFamily="34" charset="-94"/>
                  <a:cs typeface="Arial" pitchFamily="34" charset="0"/>
                </a:rPr>
                <a:t> mode</a:t>
              </a:r>
              <a:endParaRPr lang="zh-CN" altLang="en-US" sz="1200" b="1" dirty="0">
                <a:solidFill>
                  <a:schemeClr val="bg1"/>
                </a:solidFill>
                <a:latin typeface="Bosch Office Sans" panose="020B0604020202020204" pitchFamily="34" charset="-94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D6B5C3-9FA0-4946-97AD-B031217AEAD2}"/>
              </a:ext>
            </a:extLst>
          </p:cNvPr>
          <p:cNvGrpSpPr/>
          <p:nvPr/>
        </p:nvGrpSpPr>
        <p:grpSpPr>
          <a:xfrm>
            <a:off x="488276" y="4045695"/>
            <a:ext cx="8039100" cy="839429"/>
            <a:chOff x="1535904" y="4363349"/>
            <a:chExt cx="8039100" cy="839429"/>
          </a:xfrm>
        </p:grpSpPr>
        <p:cxnSp>
          <p:nvCxnSpPr>
            <p:cNvPr id="18" name="直接箭头连接符 24">
              <a:extLst>
                <a:ext uri="{FF2B5EF4-FFF2-40B4-BE49-F238E27FC236}">
                  <a16:creationId xmlns:a16="http://schemas.microsoft.com/office/drawing/2014/main" id="{3646194F-5DB1-497F-A280-0F178876F61B}"/>
                </a:ext>
              </a:extLst>
            </p:cNvPr>
            <p:cNvCxnSpPr/>
            <p:nvPr/>
          </p:nvCxnSpPr>
          <p:spPr bwMode="auto">
            <a:xfrm>
              <a:off x="1656400" y="4501633"/>
              <a:ext cx="7918604" cy="0"/>
            </a:xfrm>
            <a:prstGeom prst="straightConnector1">
              <a:avLst/>
            </a:prstGeom>
            <a:solidFill>
              <a:srgbClr val="032B7B"/>
            </a:solidFill>
            <a:ln w="25400" cmpd="sng">
              <a:solidFill>
                <a:srgbClr val="00206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30">
              <a:extLst>
                <a:ext uri="{FF2B5EF4-FFF2-40B4-BE49-F238E27FC236}">
                  <a16:creationId xmlns:a16="http://schemas.microsoft.com/office/drawing/2014/main" id="{603F74CB-185A-4052-84FC-B841F14CE8E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589500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33">
              <a:extLst>
                <a:ext uri="{FF2B5EF4-FFF2-40B4-BE49-F238E27FC236}">
                  <a16:creationId xmlns:a16="http://schemas.microsoft.com/office/drawing/2014/main" id="{00DAD93C-8B5A-42D8-90B0-19EF569DDC2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092903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34">
              <a:extLst>
                <a:ext uri="{FF2B5EF4-FFF2-40B4-BE49-F238E27FC236}">
                  <a16:creationId xmlns:a16="http://schemas.microsoft.com/office/drawing/2014/main" id="{379A3508-D3F4-460E-96DA-682359843AF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597634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35">
              <a:extLst>
                <a:ext uri="{FF2B5EF4-FFF2-40B4-BE49-F238E27FC236}">
                  <a16:creationId xmlns:a16="http://schemas.microsoft.com/office/drawing/2014/main" id="{F370590D-B35D-4D78-A70E-670625BD94C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101036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36">
              <a:extLst>
                <a:ext uri="{FF2B5EF4-FFF2-40B4-BE49-F238E27FC236}">
                  <a16:creationId xmlns:a16="http://schemas.microsoft.com/office/drawing/2014/main" id="{6CBB8B4E-13A1-4D58-B999-9275EA5AF5D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604439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37">
              <a:extLst>
                <a:ext uri="{FF2B5EF4-FFF2-40B4-BE49-F238E27FC236}">
                  <a16:creationId xmlns:a16="http://schemas.microsoft.com/office/drawing/2014/main" id="{30CA51FA-4809-4499-882A-2D12C6A57B95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107841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38">
              <a:extLst>
                <a:ext uri="{FF2B5EF4-FFF2-40B4-BE49-F238E27FC236}">
                  <a16:creationId xmlns:a16="http://schemas.microsoft.com/office/drawing/2014/main" id="{A76CF56A-B227-43D1-810E-3C497D2C937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6612572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39">
              <a:extLst>
                <a:ext uri="{FF2B5EF4-FFF2-40B4-BE49-F238E27FC236}">
                  <a16:creationId xmlns:a16="http://schemas.microsoft.com/office/drawing/2014/main" id="{DEAA297C-A4AF-494E-BE47-4CB80185797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115975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40">
              <a:extLst>
                <a:ext uri="{FF2B5EF4-FFF2-40B4-BE49-F238E27FC236}">
                  <a16:creationId xmlns:a16="http://schemas.microsoft.com/office/drawing/2014/main" id="{6090FB8E-2ACF-448F-B9DE-B46FBA4268B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619378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48">
              <a:extLst>
                <a:ext uri="{FF2B5EF4-FFF2-40B4-BE49-F238E27FC236}">
                  <a16:creationId xmlns:a16="http://schemas.microsoft.com/office/drawing/2014/main" id="{635FCFC6-4A2C-4FDB-BE5C-64393C695AD9}"/>
                </a:ext>
              </a:extLst>
            </p:cNvPr>
            <p:cNvSpPr/>
            <p:nvPr/>
          </p:nvSpPr>
          <p:spPr bwMode="auto">
            <a:xfrm>
              <a:off x="3475885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0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9" name="矩形 49">
              <a:extLst>
                <a:ext uri="{FF2B5EF4-FFF2-40B4-BE49-F238E27FC236}">
                  <a16:creationId xmlns:a16="http://schemas.microsoft.com/office/drawing/2014/main" id="{3C9D7044-A8A1-400D-83F2-CF0C021ED2CF}"/>
                </a:ext>
              </a:extLst>
            </p:cNvPr>
            <p:cNvSpPr/>
            <p:nvPr/>
          </p:nvSpPr>
          <p:spPr bwMode="auto">
            <a:xfrm>
              <a:off x="3979289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5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0" name="矩形 50">
              <a:extLst>
                <a:ext uri="{FF2B5EF4-FFF2-40B4-BE49-F238E27FC236}">
                  <a16:creationId xmlns:a16="http://schemas.microsoft.com/office/drawing/2014/main" id="{89EC440D-15F8-47A8-BCE9-35691A12CF52}"/>
                </a:ext>
              </a:extLst>
            </p:cNvPr>
            <p:cNvSpPr/>
            <p:nvPr/>
          </p:nvSpPr>
          <p:spPr bwMode="auto">
            <a:xfrm>
              <a:off x="4484020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10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1" name="矩形 51">
              <a:extLst>
                <a:ext uri="{FF2B5EF4-FFF2-40B4-BE49-F238E27FC236}">
                  <a16:creationId xmlns:a16="http://schemas.microsoft.com/office/drawing/2014/main" id="{EC088B1F-E2E1-4376-986C-F559378D90BE}"/>
                </a:ext>
              </a:extLst>
            </p:cNvPr>
            <p:cNvSpPr/>
            <p:nvPr/>
          </p:nvSpPr>
          <p:spPr bwMode="auto">
            <a:xfrm>
              <a:off x="4987422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15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2" name="矩形 52">
              <a:extLst>
                <a:ext uri="{FF2B5EF4-FFF2-40B4-BE49-F238E27FC236}">
                  <a16:creationId xmlns:a16="http://schemas.microsoft.com/office/drawing/2014/main" id="{8EC7EDE3-63B7-4007-8B7F-FCF92044A25A}"/>
                </a:ext>
              </a:extLst>
            </p:cNvPr>
            <p:cNvSpPr/>
            <p:nvPr/>
          </p:nvSpPr>
          <p:spPr bwMode="auto">
            <a:xfrm>
              <a:off x="5490824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20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3" name="矩形 53">
              <a:extLst>
                <a:ext uri="{FF2B5EF4-FFF2-40B4-BE49-F238E27FC236}">
                  <a16:creationId xmlns:a16="http://schemas.microsoft.com/office/drawing/2014/main" id="{C32665D2-C46E-4622-A308-C7360A9877D7}"/>
                </a:ext>
              </a:extLst>
            </p:cNvPr>
            <p:cNvSpPr/>
            <p:nvPr/>
          </p:nvSpPr>
          <p:spPr bwMode="auto">
            <a:xfrm>
              <a:off x="5994227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25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4" name="矩形 54">
              <a:extLst>
                <a:ext uri="{FF2B5EF4-FFF2-40B4-BE49-F238E27FC236}">
                  <a16:creationId xmlns:a16="http://schemas.microsoft.com/office/drawing/2014/main" id="{1CD1BF18-20C6-4CCC-A601-A8C3DC415CD5}"/>
                </a:ext>
              </a:extLst>
            </p:cNvPr>
            <p:cNvSpPr/>
            <p:nvPr/>
          </p:nvSpPr>
          <p:spPr bwMode="auto">
            <a:xfrm>
              <a:off x="6498958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30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矩形 55">
              <a:extLst>
                <a:ext uri="{FF2B5EF4-FFF2-40B4-BE49-F238E27FC236}">
                  <a16:creationId xmlns:a16="http://schemas.microsoft.com/office/drawing/2014/main" id="{34D21510-B2A2-4E63-869F-BEBB8C627589}"/>
                </a:ext>
              </a:extLst>
            </p:cNvPr>
            <p:cNvSpPr/>
            <p:nvPr/>
          </p:nvSpPr>
          <p:spPr bwMode="auto">
            <a:xfrm>
              <a:off x="7002361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35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6" name="矩形 56">
              <a:extLst>
                <a:ext uri="{FF2B5EF4-FFF2-40B4-BE49-F238E27FC236}">
                  <a16:creationId xmlns:a16="http://schemas.microsoft.com/office/drawing/2014/main" id="{AFD58428-F81F-4A51-8A8F-60E3BF038D9D}"/>
                </a:ext>
              </a:extLst>
            </p:cNvPr>
            <p:cNvSpPr/>
            <p:nvPr/>
          </p:nvSpPr>
          <p:spPr bwMode="auto">
            <a:xfrm>
              <a:off x="7505763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40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7" name="矩形 57">
              <a:extLst>
                <a:ext uri="{FF2B5EF4-FFF2-40B4-BE49-F238E27FC236}">
                  <a16:creationId xmlns:a16="http://schemas.microsoft.com/office/drawing/2014/main" id="{74D410BD-52AE-415D-89E3-DF9F8D429208}"/>
                </a:ext>
              </a:extLst>
            </p:cNvPr>
            <p:cNvSpPr/>
            <p:nvPr/>
          </p:nvSpPr>
          <p:spPr bwMode="auto">
            <a:xfrm>
              <a:off x="8010493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45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8" name="矩形 58">
              <a:extLst>
                <a:ext uri="{FF2B5EF4-FFF2-40B4-BE49-F238E27FC236}">
                  <a16:creationId xmlns:a16="http://schemas.microsoft.com/office/drawing/2014/main" id="{789016C7-7253-4F25-8153-82C02697F5FC}"/>
                </a:ext>
              </a:extLst>
            </p:cNvPr>
            <p:cNvSpPr/>
            <p:nvPr/>
          </p:nvSpPr>
          <p:spPr bwMode="auto">
            <a:xfrm>
              <a:off x="8513897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50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9" name="直接连接符 61">
              <a:extLst>
                <a:ext uri="{FF2B5EF4-FFF2-40B4-BE49-F238E27FC236}">
                  <a16:creationId xmlns:a16="http://schemas.microsoft.com/office/drawing/2014/main" id="{2FFB4B67-C0A0-4B93-AD1D-6FBC4C02A8D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103073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62">
              <a:extLst>
                <a:ext uri="{FF2B5EF4-FFF2-40B4-BE49-F238E27FC236}">
                  <a16:creationId xmlns:a16="http://schemas.microsoft.com/office/drawing/2014/main" id="{531D9E24-ECFF-4640-8135-C68E88F5A2C4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562175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69">
              <a:extLst>
                <a:ext uri="{FF2B5EF4-FFF2-40B4-BE49-F238E27FC236}">
                  <a16:creationId xmlns:a16="http://schemas.microsoft.com/office/drawing/2014/main" id="{864F0E5C-07B0-4D10-9BE2-D20200455930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077963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70">
              <a:extLst>
                <a:ext uri="{FF2B5EF4-FFF2-40B4-BE49-F238E27FC236}">
                  <a16:creationId xmlns:a16="http://schemas.microsoft.com/office/drawing/2014/main" id="{15681CA9-BEB0-4ACA-8CB8-610AB17AF8C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581367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71">
              <a:extLst>
                <a:ext uri="{FF2B5EF4-FFF2-40B4-BE49-F238E27FC236}">
                  <a16:creationId xmlns:a16="http://schemas.microsoft.com/office/drawing/2014/main" id="{E6126731-14EA-4ADF-A566-B92318BE06C6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086098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72">
              <a:extLst>
                <a:ext uri="{FF2B5EF4-FFF2-40B4-BE49-F238E27FC236}">
                  <a16:creationId xmlns:a16="http://schemas.microsoft.com/office/drawing/2014/main" id="{C4A9EAFE-1084-4E96-A4BE-D2D7862D6D0E}"/>
                </a:ext>
              </a:extLst>
            </p:cNvPr>
            <p:cNvSpPr/>
            <p:nvPr/>
          </p:nvSpPr>
          <p:spPr bwMode="auto">
            <a:xfrm>
              <a:off x="2467752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-10˚C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5" name="矩形 73">
              <a:extLst>
                <a:ext uri="{FF2B5EF4-FFF2-40B4-BE49-F238E27FC236}">
                  <a16:creationId xmlns:a16="http://schemas.microsoft.com/office/drawing/2014/main" id="{D4F36B3F-56E5-455D-8C18-B481E6CAABD6}"/>
                </a:ext>
              </a:extLst>
            </p:cNvPr>
            <p:cNvSpPr/>
            <p:nvPr/>
          </p:nvSpPr>
          <p:spPr bwMode="auto">
            <a:xfrm>
              <a:off x="2972483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-5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6" name="矩形 74">
              <a:extLst>
                <a:ext uri="{FF2B5EF4-FFF2-40B4-BE49-F238E27FC236}">
                  <a16:creationId xmlns:a16="http://schemas.microsoft.com/office/drawing/2014/main" id="{DF7ACA2A-B1F1-488F-BE58-29336846FA8F}"/>
                </a:ext>
              </a:extLst>
            </p:cNvPr>
            <p:cNvSpPr/>
            <p:nvPr/>
          </p:nvSpPr>
          <p:spPr bwMode="auto">
            <a:xfrm>
              <a:off x="1964350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-15˚C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47" name="直接连接符 690">
              <a:extLst>
                <a:ext uri="{FF2B5EF4-FFF2-40B4-BE49-F238E27FC236}">
                  <a16:creationId xmlns:a16="http://schemas.microsoft.com/office/drawing/2014/main" id="{BD63642B-F3DC-46B4-978E-48F2B3AD70A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077963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700">
              <a:extLst>
                <a:ext uri="{FF2B5EF4-FFF2-40B4-BE49-F238E27FC236}">
                  <a16:creationId xmlns:a16="http://schemas.microsoft.com/office/drawing/2014/main" id="{F1530C49-7E35-4EAD-ADD7-7993407F8CA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581367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710">
              <a:extLst>
                <a:ext uri="{FF2B5EF4-FFF2-40B4-BE49-F238E27FC236}">
                  <a16:creationId xmlns:a16="http://schemas.microsoft.com/office/drawing/2014/main" id="{B1B46F96-440D-4FD3-8A77-FBD2612C8C1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3086098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 740">
              <a:extLst>
                <a:ext uri="{FF2B5EF4-FFF2-40B4-BE49-F238E27FC236}">
                  <a16:creationId xmlns:a16="http://schemas.microsoft.com/office/drawing/2014/main" id="{595B68BF-F7AF-430A-9E1C-A318349E0B78}"/>
                </a:ext>
              </a:extLst>
            </p:cNvPr>
            <p:cNvSpPr/>
            <p:nvPr/>
          </p:nvSpPr>
          <p:spPr bwMode="auto">
            <a:xfrm>
              <a:off x="1535904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-20˚C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51" name="直接连接符 6900">
              <a:extLst>
                <a:ext uri="{FF2B5EF4-FFF2-40B4-BE49-F238E27FC236}">
                  <a16:creationId xmlns:a16="http://schemas.microsoft.com/office/drawing/2014/main" id="{C608F381-463F-43DF-AB8C-40F164202238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1635489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390">
              <a:extLst>
                <a:ext uri="{FF2B5EF4-FFF2-40B4-BE49-F238E27FC236}">
                  <a16:creationId xmlns:a16="http://schemas.microsoft.com/office/drawing/2014/main" id="{87A6BB3E-0C7A-4701-ACDB-3CE4B92E842F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9017970" y="4504757"/>
              <a:ext cx="282815" cy="0"/>
            </a:xfrm>
            <a:prstGeom prst="line">
              <a:avLst/>
            </a:prstGeom>
            <a:solidFill>
              <a:srgbClr val="032B7B"/>
            </a:solidFill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80">
              <a:extLst>
                <a:ext uri="{FF2B5EF4-FFF2-40B4-BE49-F238E27FC236}">
                  <a16:creationId xmlns:a16="http://schemas.microsoft.com/office/drawing/2014/main" id="{848FA9A0-D630-4F95-BD48-853928911710}"/>
                </a:ext>
              </a:extLst>
            </p:cNvPr>
            <p:cNvSpPr/>
            <p:nvPr/>
          </p:nvSpPr>
          <p:spPr bwMode="auto">
            <a:xfrm>
              <a:off x="8980570" y="4637148"/>
              <a:ext cx="510044" cy="5656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900" b="1" i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55 ˚C</a:t>
              </a:r>
              <a:endParaRPr lang="zh-CN" altLang="en-US" sz="900" b="1" i="1" dirty="0">
                <a:solidFill>
                  <a:srgbClr val="002060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203777" y="5164225"/>
            <a:ext cx="1422722" cy="3378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900" kern="0" dirty="0">
                <a:solidFill>
                  <a:srgbClr val="000000"/>
                </a:solidFill>
              </a:rPr>
              <a:t>DB: </a:t>
            </a:r>
            <a:r>
              <a:rPr lang="tr-TR" sz="900" kern="0" dirty="0" err="1">
                <a:solidFill>
                  <a:srgbClr val="000000"/>
                </a:solidFill>
              </a:rPr>
              <a:t>Dry</a:t>
            </a:r>
            <a:r>
              <a:rPr lang="tr-TR" sz="900" kern="0" dirty="0">
                <a:solidFill>
                  <a:srgbClr val="000000"/>
                </a:solidFill>
              </a:rPr>
              <a:t> </a:t>
            </a:r>
            <a:r>
              <a:rPr lang="tr-TR" sz="900" kern="0" dirty="0" err="1">
                <a:solidFill>
                  <a:srgbClr val="000000"/>
                </a:solidFill>
              </a:rPr>
              <a:t>bulb</a:t>
            </a:r>
            <a:r>
              <a:rPr lang="tr-TR" sz="900" kern="0" dirty="0">
                <a:solidFill>
                  <a:srgbClr val="000000"/>
                </a:solidFill>
              </a:rPr>
              <a:t> </a:t>
            </a:r>
            <a:r>
              <a:rPr lang="tr-TR" sz="900" kern="0" dirty="0" err="1">
                <a:solidFill>
                  <a:srgbClr val="000000"/>
                </a:solidFill>
              </a:rPr>
              <a:t>temperature</a:t>
            </a:r>
            <a:endParaRPr lang="tr-TR" sz="900" kern="0" dirty="0">
              <a:solidFill>
                <a:srgbClr val="000000"/>
              </a:solidFill>
            </a:endParaRPr>
          </a:p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WB: </a:t>
            </a:r>
            <a:r>
              <a:rPr kumimoji="0" lang="tr-TR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Wet</a:t>
            </a:r>
            <a:r>
              <a:rPr kumimoji="0" lang="tr-TR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tr-TR" sz="9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bulb</a:t>
            </a:r>
            <a:r>
              <a:rPr kumimoji="0" lang="tr-TR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tr-TR" sz="9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temperature</a:t>
            </a:r>
            <a:endParaRPr kumimoji="0" lang="tr-TR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62130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254B-8BB8-4CDC-9C52-A8044735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Long</a:t>
            </a:r>
            <a:r>
              <a:rPr lang="tr-TR" dirty="0"/>
              <a:t> </a:t>
            </a:r>
            <a:r>
              <a:rPr lang="tr-TR" dirty="0" err="1"/>
              <a:t>Piping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CA521-40C2-4472-AE06-ADB537FDF8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Initial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3FC8C-1D8B-44CA-882B-539C33EE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24</a:t>
            </a:fld>
            <a:endParaRPr lang="en-US" noProof="1"/>
          </a:p>
        </p:txBody>
      </p:sp>
      <p:graphicFrame>
        <p:nvGraphicFramePr>
          <p:cNvPr id="9" name="object 141">
            <a:extLst>
              <a:ext uri="{FF2B5EF4-FFF2-40B4-BE49-F238E27FC236}">
                <a16:creationId xmlns:a16="http://schemas.microsoft.com/office/drawing/2014/main" id="{654BB2E2-EAEE-4BA8-89F4-C686A761D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47032"/>
              </p:ext>
            </p:extLst>
          </p:nvPr>
        </p:nvGraphicFramePr>
        <p:xfrm>
          <a:off x="4204948" y="1266841"/>
          <a:ext cx="5731341" cy="32270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26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497">
                  <a:extLst>
                    <a:ext uri="{9D8B030D-6E8A-4147-A177-3AD203B41FA5}">
                      <a16:colId xmlns:a16="http://schemas.microsoft.com/office/drawing/2014/main" val="3598697263"/>
                    </a:ext>
                  </a:extLst>
                </a:gridCol>
                <a:gridCol w="1297988">
                  <a:extLst>
                    <a:ext uri="{9D8B030D-6E8A-4147-A177-3AD203B41FA5}">
                      <a16:colId xmlns:a16="http://schemas.microsoft.com/office/drawing/2014/main" val="3800984085"/>
                    </a:ext>
                  </a:extLst>
                </a:gridCol>
                <a:gridCol w="1297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042">
                <a:tc gridSpan="3">
                  <a:txBody>
                    <a:bodyPr/>
                    <a:lstStyle/>
                    <a:p>
                      <a:pPr marL="0" marR="0" lvl="0" indent="0" algn="l" defTabSz="9143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AF4300A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tr-TR" sz="1200" b="1" baseline="0" dirty="0" err="1">
                          <a:solidFill>
                            <a:schemeClr val="bg1"/>
                          </a:solidFill>
                        </a:rPr>
                        <a:t>Piping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200" b="1" baseline="0" dirty="0" err="1">
                          <a:solidFill>
                            <a:schemeClr val="bg1"/>
                          </a:solidFill>
                        </a:rPr>
                        <a:t>Limits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(m)</a:t>
                      </a:r>
                      <a:endParaRPr lang="tr-TR" sz="1200" b="1" dirty="0">
                        <a:solidFill>
                          <a:schemeClr val="bg1"/>
                        </a:solidFill>
                        <a:latin typeface="Bosch Office Sans" pitchFamily="2" charset="0"/>
                        <a:cs typeface="Bosch Sans Medium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tr-TR" sz="1200" b="1" dirty="0">
                          <a:solidFill>
                            <a:schemeClr val="bg1"/>
                          </a:solidFill>
                        </a:rPr>
                        <a:t>8,10</a:t>
                      </a:r>
                      <a:r>
                        <a:rPr lang="tr-TR" sz="1200" b="1" baseline="0" dirty="0">
                          <a:solidFill>
                            <a:schemeClr val="bg1"/>
                          </a:solidFill>
                        </a:rPr>
                        <a:t> kW</a:t>
                      </a:r>
                      <a:endParaRPr sz="1200" b="1" dirty="0">
                        <a:solidFill>
                          <a:schemeClr val="bg1"/>
                        </a:solidFill>
                        <a:latin typeface="+mj-lt"/>
                        <a:cs typeface="Bosch Sans Medium"/>
                      </a:endParaRPr>
                    </a:p>
                  </a:txBody>
                  <a:tcPr marL="0" marR="0" marT="71888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tr-TR" sz="1200" b="1" spc="-10" dirty="0">
                          <a:solidFill>
                            <a:schemeClr val="bg1"/>
                          </a:solidFill>
                        </a:rPr>
                        <a:t>12,14,16,18 kW</a:t>
                      </a:r>
                      <a:endParaRPr sz="1200" b="1" dirty="0">
                        <a:solidFill>
                          <a:schemeClr val="bg1"/>
                        </a:solidFill>
                        <a:latin typeface="+mj-lt"/>
                        <a:cs typeface="Bosch Sans Medium"/>
                      </a:endParaRPr>
                    </a:p>
                  </a:txBody>
                  <a:tcPr marL="0" marR="0" marT="71888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23">
                <a:tc rowSpan="4">
                  <a:txBody>
                    <a:bodyPr/>
                    <a:lstStyle/>
                    <a:p>
                      <a:pPr marL="46355" marR="50800">
                        <a:lnSpc>
                          <a:spcPct val="101299"/>
                        </a:lnSpc>
                        <a:spcBef>
                          <a:spcPts val="215"/>
                        </a:spcBef>
                      </a:pPr>
                      <a:r>
                        <a:rPr lang="tr-TR" sz="1100" b="1" spc="-5" dirty="0" err="1"/>
                        <a:t>Piping</a:t>
                      </a:r>
                      <a:r>
                        <a:rPr lang="tr-TR" sz="1100" b="1" spc="-5" dirty="0"/>
                        <a:t> </a:t>
                      </a:r>
                      <a:r>
                        <a:rPr lang="tr-TR" sz="1100" b="1" spc="-5" dirty="0" err="1"/>
                        <a:t>Length</a:t>
                      </a:r>
                      <a:endParaRPr sz="1100" dirty="0">
                        <a:latin typeface="Bosch Sans Bold"/>
                        <a:cs typeface="Bosch Sans Bold"/>
                      </a:endParaRPr>
                    </a:p>
                  </a:txBody>
                  <a:tcPr marL="0" marR="0" marT="68693" marB="0"/>
                </a:tc>
                <a:tc gridSpan="2">
                  <a:txBody>
                    <a:bodyPr/>
                    <a:lstStyle/>
                    <a:p>
                      <a:pPr marL="46355" algn="l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100" spc="-5" dirty="0"/>
                        <a:t>Actual</a:t>
                      </a:r>
                      <a:r>
                        <a:rPr sz="1100" spc="10" dirty="0"/>
                        <a:t> </a:t>
                      </a:r>
                      <a:r>
                        <a:rPr sz="1100" spc="-10" dirty="0"/>
                        <a:t>total</a:t>
                      </a:r>
                      <a:r>
                        <a:rPr sz="1100" spc="10" dirty="0"/>
                        <a:t> </a:t>
                      </a:r>
                      <a:r>
                        <a:rPr sz="1100" dirty="0"/>
                        <a:t>pipe</a:t>
                      </a:r>
                      <a:r>
                        <a:rPr sz="1100" spc="10" dirty="0"/>
                        <a:t> </a:t>
                      </a:r>
                      <a:r>
                        <a:rPr sz="1100" spc="-5" dirty="0"/>
                        <a:t>length</a:t>
                      </a:r>
                      <a:endParaRPr sz="1100" baseline="34722" dirty="0">
                        <a:latin typeface="Bosch Sans Regular"/>
                        <a:cs typeface="Bosch Sans Regular"/>
                      </a:endParaRPr>
                    </a:p>
                  </a:txBody>
                  <a:tcPr marL="0" marR="0" marT="7188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1888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1888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1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6355" marR="163195" algn="l">
                        <a:lnSpc>
                          <a:spcPct val="107200"/>
                        </a:lnSpc>
                        <a:spcBef>
                          <a:spcPts val="165"/>
                        </a:spcBef>
                      </a:pPr>
                      <a:r>
                        <a:rPr sz="1100" spc="-5" dirty="0"/>
                        <a:t>Maximum </a:t>
                      </a:r>
                      <a:r>
                        <a:rPr lang="tr-TR" sz="1100" spc="-5" dirty="0" err="1"/>
                        <a:t>piping</a:t>
                      </a:r>
                      <a:r>
                        <a:rPr lang="tr-TR" sz="1100" spc="-5" dirty="0"/>
                        <a:t> </a:t>
                      </a:r>
                      <a:r>
                        <a:rPr sz="1100" spc="-5" dirty="0"/>
                        <a:t>distance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between</a:t>
                      </a:r>
                      <a:r>
                        <a:rPr sz="1100" spc="5" dirty="0"/>
                        <a:t> </a:t>
                      </a:r>
                      <a:r>
                        <a:rPr lang="tr-TR" sz="1100" spc="-5" dirty="0" err="1"/>
                        <a:t>outdoor</a:t>
                      </a:r>
                      <a:r>
                        <a:rPr lang="tr-TR" sz="1100" spc="-5" baseline="0" dirty="0"/>
                        <a:t> </a:t>
                      </a:r>
                      <a:r>
                        <a:rPr lang="tr-TR" sz="1100" spc="-5" baseline="0" dirty="0" err="1"/>
                        <a:t>unit</a:t>
                      </a:r>
                      <a:r>
                        <a:rPr lang="tr-TR" sz="1100" spc="-5" baseline="0" dirty="0"/>
                        <a:t> </a:t>
                      </a:r>
                      <a:r>
                        <a:rPr lang="tr-TR" sz="1100" spc="-5" baseline="0" dirty="0" err="1"/>
                        <a:t>and</a:t>
                      </a:r>
                      <a:r>
                        <a:rPr lang="tr-TR" sz="1100" spc="-5" baseline="0" dirty="0"/>
                        <a:t> </a:t>
                      </a:r>
                      <a:r>
                        <a:rPr lang="tr-TR" sz="1100" spc="-5" baseline="0" dirty="0" err="1"/>
                        <a:t>indoor</a:t>
                      </a:r>
                      <a:r>
                        <a:rPr lang="tr-TR" sz="1100" spc="-5" baseline="0" dirty="0"/>
                        <a:t> </a:t>
                      </a:r>
                      <a:r>
                        <a:rPr lang="tr-TR" sz="1100" spc="-5" baseline="0" dirty="0" err="1"/>
                        <a:t>unit</a:t>
                      </a:r>
                      <a:endParaRPr sz="1100" dirty="0">
                        <a:latin typeface="Bosch Sans Regular"/>
                        <a:cs typeface="Bosch Sans Regular"/>
                      </a:endParaRPr>
                    </a:p>
                  </a:txBody>
                  <a:tcPr marL="0" marR="0" marT="52718" marB="0"/>
                </a:tc>
                <a:tc>
                  <a:txBody>
                    <a:bodyPr/>
                    <a:lstStyle/>
                    <a:p>
                      <a:pPr marL="46355" marR="163195" algn="l">
                        <a:lnSpc>
                          <a:spcPct val="107200"/>
                        </a:lnSpc>
                        <a:spcBef>
                          <a:spcPts val="165"/>
                        </a:spcBef>
                      </a:pPr>
                      <a:r>
                        <a:rPr lang="en-US" sz="1100" spc="-5" dirty="0"/>
                        <a:t>Actual</a:t>
                      </a:r>
                      <a:endParaRPr sz="1100" dirty="0">
                        <a:latin typeface="Bosch Sans Regular"/>
                        <a:cs typeface="Bosch Sans Regular"/>
                      </a:endParaRPr>
                    </a:p>
                  </a:txBody>
                  <a:tcPr marL="0" marR="0" marT="73483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spc="-5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9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spc="-5" dirty="0" err="1"/>
                        <a:t>Equ</a:t>
                      </a:r>
                      <a:r>
                        <a:rPr lang="tr-TR" sz="1100" spc="-5" dirty="0" err="1"/>
                        <a:t>ivalent</a:t>
                      </a:r>
                      <a:endParaRPr lang="en-US" sz="2400" dirty="0"/>
                    </a:p>
                  </a:txBody>
                  <a:tcPr marL="0" marR="0" marT="73483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60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spc="-5" dirty="0">
                          <a:solidFill>
                            <a:schemeClr val="tx1"/>
                          </a:solidFill>
                        </a:rPr>
                        <a:t>120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355" marR="186055" algn="l">
                        <a:lnSpc>
                          <a:spcPct val="107200"/>
                        </a:lnSpc>
                        <a:spcBef>
                          <a:spcPts val="165"/>
                        </a:spcBef>
                      </a:pPr>
                      <a:r>
                        <a:rPr sz="1100" spc="-5" dirty="0"/>
                        <a:t>Maximum</a:t>
                      </a:r>
                      <a:r>
                        <a:rPr sz="1100" spc="15" dirty="0"/>
                        <a:t> </a:t>
                      </a:r>
                      <a:r>
                        <a:rPr sz="1100" spc="-5" dirty="0"/>
                        <a:t>piping</a:t>
                      </a:r>
                      <a:r>
                        <a:rPr sz="1100" spc="15" dirty="0"/>
                        <a:t> </a:t>
                      </a:r>
                      <a:r>
                        <a:rPr sz="1100" spc="-5" dirty="0"/>
                        <a:t>distance</a:t>
                      </a:r>
                      <a:r>
                        <a:rPr sz="1100" spc="20" dirty="0"/>
                        <a:t> </a:t>
                      </a:r>
                      <a:r>
                        <a:rPr sz="1100" spc="-5" dirty="0"/>
                        <a:t>between</a:t>
                      </a:r>
                      <a:r>
                        <a:rPr sz="1100" spc="15" dirty="0"/>
                        <a:t> </a:t>
                      </a:r>
                      <a:r>
                        <a:rPr sz="1100" spc="-5" dirty="0"/>
                        <a:t>the</a:t>
                      </a:r>
                      <a:r>
                        <a:rPr sz="1100" spc="20" dirty="0"/>
                        <a:t> </a:t>
                      </a:r>
                      <a:r>
                        <a:rPr sz="1100" dirty="0"/>
                        <a:t>first </a:t>
                      </a:r>
                      <a:r>
                        <a:rPr sz="1100" spc="-210" dirty="0"/>
                        <a:t> </a:t>
                      </a:r>
                      <a:r>
                        <a:rPr sz="1100" spc="-5" dirty="0"/>
                        <a:t>branch</a:t>
                      </a:r>
                      <a:r>
                        <a:rPr sz="1100" spc="15" dirty="0"/>
                        <a:t> </a:t>
                      </a:r>
                      <a:r>
                        <a:rPr lang="tr-TR" sz="1100" spc="15" dirty="0" err="1"/>
                        <a:t>joint</a:t>
                      </a:r>
                      <a:r>
                        <a:rPr lang="tr-TR" sz="1100" spc="15" dirty="0"/>
                        <a:t> </a:t>
                      </a:r>
                      <a:r>
                        <a:rPr sz="1100" dirty="0"/>
                        <a:t>and</a:t>
                      </a:r>
                      <a:r>
                        <a:rPr sz="1100" spc="15" dirty="0"/>
                        <a:t> </a:t>
                      </a:r>
                      <a:r>
                        <a:rPr sz="1100" spc="-5" dirty="0"/>
                        <a:t>the</a:t>
                      </a:r>
                      <a:r>
                        <a:rPr sz="1100" spc="20" dirty="0"/>
                        <a:t> </a:t>
                      </a:r>
                      <a:r>
                        <a:rPr sz="1100" dirty="0"/>
                        <a:t>f</a:t>
                      </a:r>
                      <a:r>
                        <a:rPr lang="tr-TR" sz="1100" dirty="0"/>
                        <a:t>a</a:t>
                      </a:r>
                      <a:r>
                        <a:rPr sz="1100" dirty="0" err="1"/>
                        <a:t>rthest</a:t>
                      </a:r>
                      <a:r>
                        <a:rPr sz="1100" spc="15" dirty="0"/>
                        <a:t> </a:t>
                      </a:r>
                      <a:r>
                        <a:rPr lang="tr-TR" sz="1100" spc="15" dirty="0" err="1"/>
                        <a:t>indoor</a:t>
                      </a:r>
                      <a:r>
                        <a:rPr lang="tr-TR" sz="1100" spc="15" baseline="0" dirty="0"/>
                        <a:t> </a:t>
                      </a:r>
                      <a:r>
                        <a:rPr lang="tr-TR" sz="1100" spc="15" baseline="0" dirty="0" err="1"/>
                        <a:t>unit</a:t>
                      </a:r>
                      <a:endParaRPr sz="1100" dirty="0">
                        <a:latin typeface="Bosch Sans Regular"/>
                        <a:cs typeface="Bosch Sans Regular"/>
                      </a:endParaRPr>
                    </a:p>
                  </a:txBody>
                  <a:tcPr marL="0" marR="0" marT="52718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spc="-5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27">
                <a:tc rowSpan="3">
                  <a:txBody>
                    <a:bodyPr/>
                    <a:lstStyle/>
                    <a:p>
                      <a:pPr marL="46355" marR="74295">
                        <a:lnSpc>
                          <a:spcPct val="101299"/>
                        </a:lnSpc>
                        <a:spcBef>
                          <a:spcPts val="215"/>
                        </a:spcBef>
                      </a:pPr>
                      <a:r>
                        <a:rPr sz="1100" b="1" spc="-5" dirty="0"/>
                        <a:t>Level </a:t>
                      </a:r>
                      <a:r>
                        <a:rPr sz="1100" b="1" dirty="0"/>
                        <a:t> di</a:t>
                      </a:r>
                      <a:r>
                        <a:rPr lang="tr-TR" sz="1100" b="1" spc="-5" dirty="0" err="1"/>
                        <a:t>fference</a:t>
                      </a:r>
                      <a:endParaRPr sz="1100" dirty="0">
                        <a:latin typeface="Bosch Sans Bold"/>
                        <a:cs typeface="Bosch Sans Bold"/>
                      </a:endParaRPr>
                    </a:p>
                  </a:txBody>
                  <a:tcPr marL="0" marR="0" marT="68693" marB="0"/>
                </a:tc>
                <a:tc rowSpan="2">
                  <a:txBody>
                    <a:bodyPr/>
                    <a:lstStyle/>
                    <a:p>
                      <a:pPr marL="46355" marR="71120" algn="l">
                        <a:lnSpc>
                          <a:spcPct val="107200"/>
                        </a:lnSpc>
                        <a:spcBef>
                          <a:spcPts val="165"/>
                        </a:spcBef>
                      </a:pPr>
                      <a:r>
                        <a:rPr sz="1100" spc="-10" dirty="0"/>
                        <a:t>Level </a:t>
                      </a:r>
                      <a:r>
                        <a:rPr sz="1100" spc="-5" dirty="0"/>
                        <a:t>di</a:t>
                      </a:r>
                      <a:r>
                        <a:rPr lang="tr-TR" sz="1100" spc="-5" dirty="0" err="1"/>
                        <a:t>fference</a:t>
                      </a:r>
                      <a:r>
                        <a:rPr lang="tr-TR" sz="1100" spc="-5" baseline="0" dirty="0"/>
                        <a:t> </a:t>
                      </a:r>
                      <a:r>
                        <a:rPr sz="1100" spc="-5" dirty="0"/>
                        <a:t>between </a:t>
                      </a:r>
                      <a:r>
                        <a:rPr sz="1100" spc="-210" dirty="0"/>
                        <a:t> </a:t>
                      </a:r>
                      <a:r>
                        <a:rPr sz="1100" dirty="0"/>
                        <a:t>indoor</a:t>
                      </a:r>
                      <a:r>
                        <a:rPr sz="1100" spc="5" dirty="0"/>
                        <a:t> </a:t>
                      </a:r>
                      <a:r>
                        <a:rPr sz="1100" dirty="0"/>
                        <a:t>and</a:t>
                      </a:r>
                      <a:r>
                        <a:rPr sz="1100" spc="10" dirty="0"/>
                        <a:t> </a:t>
                      </a:r>
                      <a:r>
                        <a:rPr sz="1100" spc="-5" dirty="0"/>
                        <a:t>outdoor </a:t>
                      </a:r>
                      <a:r>
                        <a:rPr sz="1100" dirty="0"/>
                        <a:t>units</a:t>
                      </a:r>
                      <a:endParaRPr sz="1100" dirty="0">
                        <a:latin typeface="Bosch Sans Regular"/>
                        <a:cs typeface="Bosch Sans Regular"/>
                      </a:endParaRPr>
                    </a:p>
                  </a:txBody>
                  <a:tcPr marL="0" marR="0" marT="52718" marB="0"/>
                </a:tc>
                <a:tc>
                  <a:txBody>
                    <a:bodyPr/>
                    <a:lstStyle/>
                    <a:p>
                      <a:pPr marL="46355" marR="71120" algn="l">
                        <a:lnSpc>
                          <a:spcPct val="107200"/>
                        </a:lnSpc>
                        <a:spcBef>
                          <a:spcPts val="165"/>
                        </a:spcBef>
                      </a:pPr>
                      <a:r>
                        <a:rPr lang="en-US" sz="1100" spc="-5" dirty="0"/>
                        <a:t>Outdoor</a:t>
                      </a:r>
                      <a:r>
                        <a:rPr lang="en-US" sz="1100" dirty="0"/>
                        <a:t> unit on</a:t>
                      </a:r>
                      <a:r>
                        <a:rPr lang="en-US" sz="1100" spc="5" dirty="0"/>
                        <a:t> </a:t>
                      </a:r>
                      <a:r>
                        <a:rPr lang="en-US" sz="1100" spc="-10" dirty="0"/>
                        <a:t>top</a:t>
                      </a:r>
                      <a:endParaRPr sz="1100" dirty="0">
                        <a:latin typeface="Bosch Sans Regular"/>
                        <a:cs typeface="Bosch Sans Regular"/>
                      </a:endParaRPr>
                    </a:p>
                  </a:txBody>
                  <a:tcPr marL="0" marR="0" marT="73483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9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spc="-5" dirty="0"/>
                        <a:t>Outdoor</a:t>
                      </a:r>
                      <a:r>
                        <a:rPr lang="en-US" sz="1100" spc="-10" dirty="0"/>
                        <a:t> </a:t>
                      </a:r>
                      <a:r>
                        <a:rPr lang="en-US" sz="1100" dirty="0"/>
                        <a:t>unit</a:t>
                      </a:r>
                      <a:r>
                        <a:rPr lang="en-US" sz="1100" spc="-5" dirty="0"/>
                        <a:t> below</a:t>
                      </a:r>
                      <a:endParaRPr lang="en-US" sz="2400" dirty="0"/>
                    </a:p>
                  </a:txBody>
                  <a:tcPr marL="0" marR="0" marT="73483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spc="-5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9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30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9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" algn="l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100" spc="-10" dirty="0"/>
                        <a:t>Level</a:t>
                      </a:r>
                      <a:r>
                        <a:rPr sz="1100" spc="5" dirty="0"/>
                        <a:t> </a:t>
                      </a:r>
                      <a:r>
                        <a:rPr sz="1100" spc="-5" dirty="0"/>
                        <a:t>distance</a:t>
                      </a:r>
                      <a:r>
                        <a:rPr sz="1100" spc="10" dirty="0"/>
                        <a:t> </a:t>
                      </a:r>
                      <a:r>
                        <a:rPr sz="1100" spc="-5" dirty="0"/>
                        <a:t>between</a:t>
                      </a:r>
                      <a:r>
                        <a:rPr sz="1100" spc="5" dirty="0"/>
                        <a:t> </a:t>
                      </a:r>
                      <a:r>
                        <a:rPr sz="1100" dirty="0"/>
                        <a:t>indoor</a:t>
                      </a:r>
                      <a:r>
                        <a:rPr sz="1100" spc="10" dirty="0"/>
                        <a:t> </a:t>
                      </a:r>
                      <a:r>
                        <a:rPr sz="1100" dirty="0"/>
                        <a:t>units</a:t>
                      </a:r>
                      <a:endParaRPr sz="1100" dirty="0">
                        <a:latin typeface="Bosch Sans Regular"/>
                        <a:cs typeface="Bosch Sans Regular"/>
                      </a:endParaRPr>
                    </a:p>
                  </a:txBody>
                  <a:tcPr marL="0" marR="0" marT="73483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sz="1100" dirty="0">
                        <a:solidFill>
                          <a:schemeClr val="tx1"/>
                        </a:solidFill>
                        <a:latin typeface="+mj-lt"/>
                        <a:cs typeface="Bosch Sans Regular"/>
                      </a:endParaRPr>
                    </a:p>
                  </a:txBody>
                  <a:tcPr marL="0" marR="0" marT="73483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64197" y="1254465"/>
            <a:ext cx="3600387" cy="3422410"/>
            <a:chOff x="364197" y="1254465"/>
            <a:chExt cx="3600387" cy="3422410"/>
          </a:xfrm>
        </p:grpSpPr>
        <p:pic>
          <p:nvPicPr>
            <p:cNvPr id="6" name="object 138">
              <a:extLst>
                <a:ext uri="{FF2B5EF4-FFF2-40B4-BE49-F238E27FC236}">
                  <a16:creationId xmlns:a16="http://schemas.microsoft.com/office/drawing/2014/main" id="{E616978F-59E7-4AA2-8C9B-C901648CA76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197" y="1588042"/>
              <a:ext cx="3600387" cy="3088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3336" y="1254465"/>
              <a:ext cx="1989375" cy="124335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4194195" y="4596440"/>
            <a:ext cx="5731341" cy="9748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</a:rPr>
              <a:t>➀ Level difference between indoor unit and outdoor unit is maximum 50 m (ODU on top)</a:t>
            </a:r>
          </a:p>
          <a:p>
            <a:pPr fontAlgn="auto">
              <a:spcBef>
                <a:spcPts val="50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</a:rPr>
              <a:t>➁ Level difference between indoor units is maximum 15 m</a:t>
            </a:r>
          </a:p>
          <a:p>
            <a:pPr fontAlgn="auto">
              <a:spcBef>
                <a:spcPts val="50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</a:rPr>
              <a:t>➂ </a:t>
            </a:r>
            <a:r>
              <a:rPr lang="tr-TR" sz="1000" kern="0" dirty="0">
                <a:solidFill>
                  <a:srgbClr val="000000"/>
                </a:solidFill>
              </a:rPr>
              <a:t>Max </a:t>
            </a:r>
            <a:r>
              <a:rPr lang="tr-TR" sz="1000" kern="0" dirty="0" err="1">
                <a:solidFill>
                  <a:srgbClr val="000000"/>
                </a:solidFill>
              </a:rPr>
              <a:t>piping</a:t>
            </a:r>
            <a:r>
              <a:rPr lang="tr-TR" sz="1000" kern="0" dirty="0">
                <a:solidFill>
                  <a:srgbClr val="000000"/>
                </a:solidFill>
              </a:rPr>
              <a:t> f</a:t>
            </a:r>
            <a:r>
              <a:rPr lang="en-US" sz="1000" kern="0" dirty="0">
                <a:solidFill>
                  <a:srgbClr val="000000"/>
                </a:solidFill>
              </a:rPr>
              <a:t>rom the first branch </a:t>
            </a:r>
            <a:r>
              <a:rPr lang="tr-TR" sz="1000" kern="0" dirty="0" err="1">
                <a:solidFill>
                  <a:srgbClr val="000000"/>
                </a:solidFill>
              </a:rPr>
              <a:t>joint</a:t>
            </a:r>
            <a:r>
              <a:rPr lang="en-US" sz="1000" kern="0" dirty="0">
                <a:solidFill>
                  <a:srgbClr val="000000"/>
                </a:solidFill>
              </a:rPr>
              <a:t> to the farthest indoor unit is maximum 40 m</a:t>
            </a:r>
          </a:p>
          <a:p>
            <a:pPr fontAlgn="auto">
              <a:spcBef>
                <a:spcPts val="500"/>
              </a:spcBef>
              <a:spcAft>
                <a:spcPts val="0"/>
              </a:spcAft>
            </a:pPr>
            <a:r>
              <a:rPr lang="en-US" sz="1000" kern="0" dirty="0">
                <a:solidFill>
                  <a:srgbClr val="000000"/>
                </a:solidFill>
              </a:rPr>
              <a:t>➃ Longest pipe length is 120 m</a:t>
            </a:r>
          </a:p>
          <a:p>
            <a:pPr fontAlgn="auto">
              <a:spcBef>
                <a:spcPts val="500"/>
              </a:spcBef>
              <a:spcAft>
                <a:spcPts val="0"/>
              </a:spcAft>
            </a:pPr>
            <a:endParaRPr lang="en-US" sz="1000" kern="0" dirty="0">
              <a:solidFill>
                <a:srgbClr val="000000"/>
              </a:solidFill>
            </a:endParaRPr>
          </a:p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1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836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651B-4723-4A86-BA1E-9BD3AF4C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Piping</a:t>
            </a:r>
            <a:r>
              <a:rPr lang="tr-TR" dirty="0"/>
              <a:t>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1E7B4-CAEC-4D77-8B13-A5064433E4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38D94-EBA5-4D27-9DCD-FAE92252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25</a:t>
            </a:fld>
            <a:endParaRPr lang="en-US" noProof="1"/>
          </a:p>
        </p:txBody>
      </p:sp>
      <p:sp>
        <p:nvSpPr>
          <p:cNvPr id="249" name="object 52">
            <a:extLst>
              <a:ext uri="{FF2B5EF4-FFF2-40B4-BE49-F238E27FC236}">
                <a16:creationId xmlns:a16="http://schemas.microsoft.com/office/drawing/2014/main" id="{10E398DB-3AE8-41D8-B66B-904ADB69761E}"/>
              </a:ext>
            </a:extLst>
          </p:cNvPr>
          <p:cNvSpPr/>
          <p:nvPr/>
        </p:nvSpPr>
        <p:spPr>
          <a:xfrm>
            <a:off x="5530865" y="2727686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90">
                <a:moveTo>
                  <a:pt x="0" y="1558137"/>
                </a:moveTo>
                <a:lnTo>
                  <a:pt x="0" y="0"/>
                </a:lnTo>
              </a:path>
            </a:pathLst>
          </a:custGeom>
          <a:ln w="7200">
            <a:solidFill>
              <a:srgbClr val="23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53">
            <a:extLst>
              <a:ext uri="{FF2B5EF4-FFF2-40B4-BE49-F238E27FC236}">
                <a16:creationId xmlns:a16="http://schemas.microsoft.com/office/drawing/2014/main" id="{ECA527AA-8BD9-40C0-9BB7-92343AB9B958}"/>
              </a:ext>
            </a:extLst>
          </p:cNvPr>
          <p:cNvSpPr/>
          <p:nvPr/>
        </p:nvSpPr>
        <p:spPr>
          <a:xfrm>
            <a:off x="2873564" y="2701969"/>
            <a:ext cx="0" cy="92710"/>
          </a:xfrm>
          <a:custGeom>
            <a:avLst/>
            <a:gdLst/>
            <a:ahLst/>
            <a:cxnLst/>
            <a:rect l="l" t="t" r="r" b="b"/>
            <a:pathLst>
              <a:path h="92709">
                <a:moveTo>
                  <a:pt x="0" y="0"/>
                </a:moveTo>
                <a:lnTo>
                  <a:pt x="0" y="92519"/>
                </a:lnTo>
              </a:path>
            </a:pathLst>
          </a:custGeom>
          <a:ln w="7200">
            <a:solidFill>
              <a:srgbClr val="23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54">
            <a:extLst>
              <a:ext uri="{FF2B5EF4-FFF2-40B4-BE49-F238E27FC236}">
                <a16:creationId xmlns:a16="http://schemas.microsoft.com/office/drawing/2014/main" id="{CABD81F7-996B-4E5D-9D5D-6C4EC911B4ED}"/>
              </a:ext>
            </a:extLst>
          </p:cNvPr>
          <p:cNvSpPr/>
          <p:nvPr/>
        </p:nvSpPr>
        <p:spPr>
          <a:xfrm>
            <a:off x="525850" y="2217263"/>
            <a:ext cx="0" cy="2057400"/>
          </a:xfrm>
          <a:custGeom>
            <a:avLst/>
            <a:gdLst/>
            <a:ahLst/>
            <a:cxnLst/>
            <a:rect l="l" t="t" r="r" b="b"/>
            <a:pathLst>
              <a:path h="2057400">
                <a:moveTo>
                  <a:pt x="0" y="2056777"/>
                </a:moveTo>
                <a:lnTo>
                  <a:pt x="0" y="0"/>
                </a:lnTo>
              </a:path>
            </a:pathLst>
          </a:custGeom>
          <a:ln w="7200">
            <a:solidFill>
              <a:srgbClr val="23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55">
            <a:extLst>
              <a:ext uri="{FF2B5EF4-FFF2-40B4-BE49-F238E27FC236}">
                <a16:creationId xmlns:a16="http://schemas.microsoft.com/office/drawing/2014/main" id="{AF298FF3-473D-4D4E-A399-6A54FF25E94D}"/>
              </a:ext>
            </a:extLst>
          </p:cNvPr>
          <p:cNvSpPr/>
          <p:nvPr/>
        </p:nvSpPr>
        <p:spPr>
          <a:xfrm>
            <a:off x="1971320" y="2503758"/>
            <a:ext cx="0" cy="441325"/>
          </a:xfrm>
          <a:custGeom>
            <a:avLst/>
            <a:gdLst/>
            <a:ahLst/>
            <a:cxnLst/>
            <a:rect l="l" t="t" r="r" b="b"/>
            <a:pathLst>
              <a:path h="441325">
                <a:moveTo>
                  <a:pt x="0" y="440702"/>
                </a:moveTo>
                <a:lnTo>
                  <a:pt x="0" y="0"/>
                </a:lnTo>
              </a:path>
            </a:pathLst>
          </a:custGeom>
          <a:ln w="7200">
            <a:solidFill>
              <a:srgbClr val="23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56">
            <a:extLst>
              <a:ext uri="{FF2B5EF4-FFF2-40B4-BE49-F238E27FC236}">
                <a16:creationId xmlns:a16="http://schemas.microsoft.com/office/drawing/2014/main" id="{D2B563DC-E0FC-47FD-BBA0-85474FB34355}"/>
              </a:ext>
            </a:extLst>
          </p:cNvPr>
          <p:cNvSpPr txBox="1"/>
          <p:nvPr/>
        </p:nvSpPr>
        <p:spPr>
          <a:xfrm>
            <a:off x="4054585" y="2038029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A16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4" name="object 57">
            <a:extLst>
              <a:ext uri="{FF2B5EF4-FFF2-40B4-BE49-F238E27FC236}">
                <a16:creationId xmlns:a16="http://schemas.microsoft.com/office/drawing/2014/main" id="{6056DE79-9A8D-42F7-AF7B-F72597B51EFB}"/>
              </a:ext>
            </a:extLst>
          </p:cNvPr>
          <p:cNvSpPr/>
          <p:nvPr/>
        </p:nvSpPr>
        <p:spPr>
          <a:xfrm>
            <a:off x="4963732" y="1522779"/>
            <a:ext cx="0" cy="683895"/>
          </a:xfrm>
          <a:custGeom>
            <a:avLst/>
            <a:gdLst/>
            <a:ahLst/>
            <a:cxnLst/>
            <a:rect l="l" t="t" r="r" b="b"/>
            <a:pathLst>
              <a:path h="683895">
                <a:moveTo>
                  <a:pt x="0" y="0"/>
                </a:moveTo>
                <a:lnTo>
                  <a:pt x="0" y="683691"/>
                </a:lnTo>
              </a:path>
            </a:pathLst>
          </a:custGeom>
          <a:ln w="7200">
            <a:solidFill>
              <a:srgbClr val="23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58">
            <a:extLst>
              <a:ext uri="{FF2B5EF4-FFF2-40B4-BE49-F238E27FC236}">
                <a16:creationId xmlns:a16="http://schemas.microsoft.com/office/drawing/2014/main" id="{3CA5DC7E-0697-4AE9-B814-FCA8A5719A54}"/>
              </a:ext>
            </a:extLst>
          </p:cNvPr>
          <p:cNvSpPr txBox="1"/>
          <p:nvPr/>
        </p:nvSpPr>
        <p:spPr>
          <a:xfrm>
            <a:off x="5086571" y="1693569"/>
            <a:ext cx="190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A16"/>
                </a:solidFill>
                <a:latin typeface="Arial"/>
                <a:cs typeface="Arial"/>
              </a:rPr>
              <a:t>N1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56" name="object 59">
            <a:extLst>
              <a:ext uri="{FF2B5EF4-FFF2-40B4-BE49-F238E27FC236}">
                <a16:creationId xmlns:a16="http://schemas.microsoft.com/office/drawing/2014/main" id="{ED894CF7-150C-4DE9-A800-39DA108FFBA0}"/>
              </a:ext>
            </a:extLst>
          </p:cNvPr>
          <p:cNvGrpSpPr/>
          <p:nvPr/>
        </p:nvGrpSpPr>
        <p:grpSpPr>
          <a:xfrm>
            <a:off x="4959922" y="1518970"/>
            <a:ext cx="942340" cy="7620"/>
            <a:chOff x="5743628" y="6949947"/>
            <a:chExt cx="942340" cy="7620"/>
          </a:xfrm>
        </p:grpSpPr>
        <p:sp>
          <p:nvSpPr>
            <p:cNvPr id="257" name="object 60">
              <a:extLst>
                <a:ext uri="{FF2B5EF4-FFF2-40B4-BE49-F238E27FC236}">
                  <a16:creationId xmlns:a16="http://schemas.microsoft.com/office/drawing/2014/main" id="{29CFFF29-57A3-431B-8BD0-FED0A27E28EC}"/>
                </a:ext>
              </a:extLst>
            </p:cNvPr>
            <p:cNvSpPr/>
            <p:nvPr/>
          </p:nvSpPr>
          <p:spPr>
            <a:xfrm>
              <a:off x="6114671" y="6953757"/>
              <a:ext cx="567690" cy="0"/>
            </a:xfrm>
            <a:custGeom>
              <a:avLst/>
              <a:gdLst/>
              <a:ahLst/>
              <a:cxnLst/>
              <a:rect l="l" t="t" r="r" b="b"/>
              <a:pathLst>
                <a:path w="567690">
                  <a:moveTo>
                    <a:pt x="567080" y="0"/>
                  </a:moveTo>
                  <a:lnTo>
                    <a:pt x="0" y="0"/>
                  </a:lnTo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61">
              <a:extLst>
                <a:ext uri="{FF2B5EF4-FFF2-40B4-BE49-F238E27FC236}">
                  <a16:creationId xmlns:a16="http://schemas.microsoft.com/office/drawing/2014/main" id="{A9AC59DD-E7A4-4B3F-80FC-0F6A1BA9DC35}"/>
                </a:ext>
              </a:extLst>
            </p:cNvPr>
            <p:cNvSpPr/>
            <p:nvPr/>
          </p:nvSpPr>
          <p:spPr>
            <a:xfrm>
              <a:off x="6114671" y="6953757"/>
              <a:ext cx="567690" cy="0"/>
            </a:xfrm>
            <a:custGeom>
              <a:avLst/>
              <a:gdLst/>
              <a:ahLst/>
              <a:cxnLst/>
              <a:rect l="l" t="t" r="r" b="b"/>
              <a:pathLst>
                <a:path w="567690">
                  <a:moveTo>
                    <a:pt x="0" y="0"/>
                  </a:moveTo>
                  <a:lnTo>
                    <a:pt x="567080" y="0"/>
                  </a:lnTo>
                </a:path>
              </a:pathLst>
            </a:custGeom>
            <a:ln w="7200">
              <a:solidFill>
                <a:srgbClr val="23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62">
              <a:extLst>
                <a:ext uri="{FF2B5EF4-FFF2-40B4-BE49-F238E27FC236}">
                  <a16:creationId xmlns:a16="http://schemas.microsoft.com/office/drawing/2014/main" id="{B891680F-E959-4CA8-9C31-BF5EE82B77FC}"/>
                </a:ext>
              </a:extLst>
            </p:cNvPr>
            <p:cNvSpPr/>
            <p:nvPr/>
          </p:nvSpPr>
          <p:spPr>
            <a:xfrm>
              <a:off x="5747438" y="695375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380" y="0"/>
                  </a:lnTo>
                </a:path>
              </a:pathLst>
            </a:custGeom>
            <a:ln w="7200">
              <a:solidFill>
                <a:srgbClr val="23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" name="object 63">
            <a:extLst>
              <a:ext uri="{FF2B5EF4-FFF2-40B4-BE49-F238E27FC236}">
                <a16:creationId xmlns:a16="http://schemas.microsoft.com/office/drawing/2014/main" id="{9DBF0A7F-3DAC-4406-A387-BF7DF865562C}"/>
              </a:ext>
            </a:extLst>
          </p:cNvPr>
          <p:cNvSpPr txBox="1"/>
          <p:nvPr/>
        </p:nvSpPr>
        <p:spPr>
          <a:xfrm>
            <a:off x="4776326" y="3063241"/>
            <a:ext cx="197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A16"/>
                </a:solidFill>
                <a:latin typeface="Arial"/>
                <a:cs typeface="Arial"/>
              </a:rPr>
              <a:t>N3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1" name="object 64">
            <a:extLst>
              <a:ext uri="{FF2B5EF4-FFF2-40B4-BE49-F238E27FC236}">
                <a16:creationId xmlns:a16="http://schemas.microsoft.com/office/drawing/2014/main" id="{26AEBD52-FCE9-43FF-8290-715E919BEE30}"/>
              </a:ext>
            </a:extLst>
          </p:cNvPr>
          <p:cNvSpPr txBox="1"/>
          <p:nvPr/>
        </p:nvSpPr>
        <p:spPr>
          <a:xfrm>
            <a:off x="4458721" y="4051428"/>
            <a:ext cx="197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A16"/>
                </a:solidFill>
                <a:latin typeface="Arial"/>
                <a:cs typeface="Arial"/>
              </a:rPr>
              <a:t>N5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2" name="object 65">
            <a:extLst>
              <a:ext uri="{FF2B5EF4-FFF2-40B4-BE49-F238E27FC236}">
                <a16:creationId xmlns:a16="http://schemas.microsoft.com/office/drawing/2014/main" id="{F513D8DA-AE35-4041-91D3-216F33731C86}"/>
              </a:ext>
            </a:extLst>
          </p:cNvPr>
          <p:cNvSpPr txBox="1"/>
          <p:nvPr/>
        </p:nvSpPr>
        <p:spPr>
          <a:xfrm>
            <a:off x="5049248" y="4104514"/>
            <a:ext cx="1962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A16"/>
                </a:solidFill>
                <a:latin typeface="Arial"/>
                <a:cs typeface="Arial"/>
              </a:rPr>
              <a:t>N6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3" name="object 66">
            <a:extLst>
              <a:ext uri="{FF2B5EF4-FFF2-40B4-BE49-F238E27FC236}">
                <a16:creationId xmlns:a16="http://schemas.microsoft.com/office/drawing/2014/main" id="{29B19FE2-D005-4E62-A1E7-225C8E065885}"/>
              </a:ext>
            </a:extLst>
          </p:cNvPr>
          <p:cNvSpPr txBox="1"/>
          <p:nvPr/>
        </p:nvSpPr>
        <p:spPr>
          <a:xfrm>
            <a:off x="5164129" y="2055623"/>
            <a:ext cx="2019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A16"/>
                </a:solidFill>
                <a:latin typeface="Arial"/>
                <a:cs typeface="Arial"/>
              </a:rPr>
              <a:t>N</a:t>
            </a:r>
            <a:r>
              <a:rPr sz="1000" spc="-17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1500" spc="-75" baseline="2777" dirty="0">
                <a:solidFill>
                  <a:srgbClr val="231A16"/>
                </a:solidFill>
                <a:latin typeface="Arial"/>
                <a:cs typeface="Arial"/>
              </a:rPr>
              <a:t>2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264" name="object 67">
            <a:extLst>
              <a:ext uri="{FF2B5EF4-FFF2-40B4-BE49-F238E27FC236}">
                <a16:creationId xmlns:a16="http://schemas.microsoft.com/office/drawing/2014/main" id="{AAD81B25-8EBA-491F-80C7-69697022B769}"/>
              </a:ext>
            </a:extLst>
          </p:cNvPr>
          <p:cNvSpPr txBox="1"/>
          <p:nvPr/>
        </p:nvSpPr>
        <p:spPr>
          <a:xfrm>
            <a:off x="4725804" y="3402712"/>
            <a:ext cx="1987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solidFill>
                  <a:srgbClr val="231A16"/>
                </a:solidFill>
                <a:latin typeface="Arial"/>
                <a:cs typeface="Arial"/>
              </a:rPr>
              <a:t>N4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65" name="object 68">
            <a:extLst>
              <a:ext uri="{FF2B5EF4-FFF2-40B4-BE49-F238E27FC236}">
                <a16:creationId xmlns:a16="http://schemas.microsoft.com/office/drawing/2014/main" id="{176EA164-37B2-4233-91AD-D52C16668349}"/>
              </a:ext>
            </a:extLst>
          </p:cNvPr>
          <p:cNvGrpSpPr/>
          <p:nvPr/>
        </p:nvGrpSpPr>
        <p:grpSpPr>
          <a:xfrm>
            <a:off x="400971" y="2114150"/>
            <a:ext cx="5520055" cy="2310765"/>
            <a:chOff x="1184677" y="7545127"/>
            <a:chExt cx="5520055" cy="2310765"/>
          </a:xfrm>
        </p:grpSpPr>
        <p:sp>
          <p:nvSpPr>
            <p:cNvPr id="266" name="object 69">
              <a:extLst>
                <a:ext uri="{FF2B5EF4-FFF2-40B4-BE49-F238E27FC236}">
                  <a16:creationId xmlns:a16="http://schemas.microsoft.com/office/drawing/2014/main" id="{1988E221-C0C2-4555-ABC9-FBADC693A02F}"/>
                </a:ext>
              </a:extLst>
            </p:cNvPr>
            <p:cNvSpPr/>
            <p:nvPr/>
          </p:nvSpPr>
          <p:spPr>
            <a:xfrm>
              <a:off x="1188487" y="9767079"/>
              <a:ext cx="5512435" cy="0"/>
            </a:xfrm>
            <a:custGeom>
              <a:avLst/>
              <a:gdLst/>
              <a:ahLst/>
              <a:cxnLst/>
              <a:rect l="l" t="t" r="r" b="b"/>
              <a:pathLst>
                <a:path w="5512434">
                  <a:moveTo>
                    <a:pt x="5512244" y="0"/>
                  </a:moveTo>
                  <a:lnTo>
                    <a:pt x="0" y="0"/>
                  </a:lnTo>
                </a:path>
              </a:pathLst>
            </a:custGeom>
            <a:ln w="7200">
              <a:solidFill>
                <a:srgbClr val="23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7" name="object 70">
              <a:extLst>
                <a:ext uri="{FF2B5EF4-FFF2-40B4-BE49-F238E27FC236}">
                  <a16:creationId xmlns:a16="http://schemas.microsoft.com/office/drawing/2014/main" id="{37E46FF4-CF50-4B25-A18F-48AD80847FB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069" y="7545127"/>
              <a:ext cx="4519495" cy="2310345"/>
            </a:xfrm>
            <a:prstGeom prst="rect">
              <a:avLst/>
            </a:prstGeom>
          </p:spPr>
        </p:pic>
      </p:grpSp>
      <p:sp>
        <p:nvSpPr>
          <p:cNvPr id="268" name="object 71">
            <a:extLst>
              <a:ext uri="{FF2B5EF4-FFF2-40B4-BE49-F238E27FC236}">
                <a16:creationId xmlns:a16="http://schemas.microsoft.com/office/drawing/2014/main" id="{3F232E21-35D9-40C9-A177-0EF08740E75A}"/>
              </a:ext>
            </a:extLst>
          </p:cNvPr>
          <p:cNvSpPr txBox="1"/>
          <p:nvPr/>
        </p:nvSpPr>
        <p:spPr>
          <a:xfrm>
            <a:off x="4063477" y="236517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A16"/>
                </a:solidFill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9" name="object 72">
            <a:extLst>
              <a:ext uri="{FF2B5EF4-FFF2-40B4-BE49-F238E27FC236}">
                <a16:creationId xmlns:a16="http://schemas.microsoft.com/office/drawing/2014/main" id="{97198B04-1FE3-4E06-8B83-7831547C2F20}"/>
              </a:ext>
            </a:extLst>
          </p:cNvPr>
          <p:cNvSpPr txBox="1"/>
          <p:nvPr/>
        </p:nvSpPr>
        <p:spPr>
          <a:xfrm>
            <a:off x="4137230" y="3118155"/>
            <a:ext cx="889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A16"/>
                </a:solidFill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0" name="object 73">
            <a:extLst>
              <a:ext uri="{FF2B5EF4-FFF2-40B4-BE49-F238E27FC236}">
                <a16:creationId xmlns:a16="http://schemas.microsoft.com/office/drawing/2014/main" id="{88644C02-026A-4B28-992A-5A7C0778A852}"/>
              </a:ext>
            </a:extLst>
          </p:cNvPr>
          <p:cNvSpPr txBox="1"/>
          <p:nvPr/>
        </p:nvSpPr>
        <p:spPr>
          <a:xfrm>
            <a:off x="4180643" y="401198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A16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1" name="object 74">
            <a:extLst>
              <a:ext uri="{FF2B5EF4-FFF2-40B4-BE49-F238E27FC236}">
                <a16:creationId xmlns:a16="http://schemas.microsoft.com/office/drawing/2014/main" id="{E9122810-F1CE-4701-898B-586C7B5183AE}"/>
              </a:ext>
            </a:extLst>
          </p:cNvPr>
          <p:cNvSpPr txBox="1"/>
          <p:nvPr/>
        </p:nvSpPr>
        <p:spPr>
          <a:xfrm>
            <a:off x="4730676" y="3893108"/>
            <a:ext cx="60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A16"/>
                </a:solidFill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2" name="object 75">
            <a:extLst>
              <a:ext uri="{FF2B5EF4-FFF2-40B4-BE49-F238E27FC236}">
                <a16:creationId xmlns:a16="http://schemas.microsoft.com/office/drawing/2014/main" id="{957D3329-3133-40B5-ACE9-104F2CC7D37B}"/>
              </a:ext>
            </a:extLst>
          </p:cNvPr>
          <p:cNvSpPr txBox="1"/>
          <p:nvPr/>
        </p:nvSpPr>
        <p:spPr>
          <a:xfrm>
            <a:off x="4152843" y="3445561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231A16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3" name="object 76">
            <a:extLst>
              <a:ext uri="{FF2B5EF4-FFF2-40B4-BE49-F238E27FC236}">
                <a16:creationId xmlns:a16="http://schemas.microsoft.com/office/drawing/2014/main" id="{891A3AD3-555E-44B0-B39D-73670EB1D7EC}"/>
              </a:ext>
            </a:extLst>
          </p:cNvPr>
          <p:cNvSpPr txBox="1"/>
          <p:nvPr/>
        </p:nvSpPr>
        <p:spPr>
          <a:xfrm>
            <a:off x="885400" y="2668193"/>
            <a:ext cx="1835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A16"/>
                </a:solidFill>
                <a:latin typeface="Arial"/>
                <a:cs typeface="Arial"/>
              </a:rPr>
              <a:t>L</a:t>
            </a:r>
            <a:r>
              <a:rPr sz="1000" spc="-15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A16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4" name="object 77">
            <a:extLst>
              <a:ext uri="{FF2B5EF4-FFF2-40B4-BE49-F238E27FC236}">
                <a16:creationId xmlns:a16="http://schemas.microsoft.com/office/drawing/2014/main" id="{3CE56956-FA00-4771-B990-42A07B913900}"/>
              </a:ext>
            </a:extLst>
          </p:cNvPr>
          <p:cNvSpPr txBox="1"/>
          <p:nvPr/>
        </p:nvSpPr>
        <p:spPr>
          <a:xfrm>
            <a:off x="2320206" y="2597708"/>
            <a:ext cx="190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A16"/>
                </a:solidFill>
                <a:latin typeface="Arial"/>
                <a:cs typeface="Arial"/>
              </a:rPr>
              <a:t>L</a:t>
            </a:r>
            <a:r>
              <a:rPr sz="1000" spc="-9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A16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5" name="object 78">
            <a:extLst>
              <a:ext uri="{FF2B5EF4-FFF2-40B4-BE49-F238E27FC236}">
                <a16:creationId xmlns:a16="http://schemas.microsoft.com/office/drawing/2014/main" id="{C89AF905-1318-4F15-8FB6-76764C4E133E}"/>
              </a:ext>
            </a:extLst>
          </p:cNvPr>
          <p:cNvSpPr txBox="1"/>
          <p:nvPr/>
        </p:nvSpPr>
        <p:spPr>
          <a:xfrm>
            <a:off x="3321511" y="3547795"/>
            <a:ext cx="191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A16"/>
                </a:solidFill>
                <a:latin typeface="Arial"/>
                <a:cs typeface="Arial"/>
              </a:rPr>
              <a:t>L</a:t>
            </a:r>
            <a:r>
              <a:rPr sz="1000" spc="-9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A16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6" name="object 79">
            <a:extLst>
              <a:ext uri="{FF2B5EF4-FFF2-40B4-BE49-F238E27FC236}">
                <a16:creationId xmlns:a16="http://schemas.microsoft.com/office/drawing/2014/main" id="{F86C32B9-947C-458F-9A87-2DB9864E2321}"/>
              </a:ext>
            </a:extLst>
          </p:cNvPr>
          <p:cNvSpPr txBox="1"/>
          <p:nvPr/>
        </p:nvSpPr>
        <p:spPr>
          <a:xfrm>
            <a:off x="2631209" y="3202229"/>
            <a:ext cx="1911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A16"/>
                </a:solidFill>
                <a:latin typeface="Arial"/>
                <a:cs typeface="Arial"/>
              </a:rPr>
              <a:t>L</a:t>
            </a:r>
            <a:r>
              <a:rPr sz="1000" spc="-9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231A16"/>
                </a:solidFill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7" name="object 80">
            <a:extLst>
              <a:ext uri="{FF2B5EF4-FFF2-40B4-BE49-F238E27FC236}">
                <a16:creationId xmlns:a16="http://schemas.microsoft.com/office/drawing/2014/main" id="{925E89EC-A2E1-449B-ADA8-3695C2939D8E}"/>
              </a:ext>
            </a:extLst>
          </p:cNvPr>
          <p:cNvSpPr txBox="1"/>
          <p:nvPr/>
        </p:nvSpPr>
        <p:spPr>
          <a:xfrm>
            <a:off x="3329127" y="3204007"/>
            <a:ext cx="1924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231A16"/>
                </a:solidFill>
                <a:latin typeface="Arial"/>
                <a:cs typeface="Arial"/>
              </a:rPr>
              <a:t>L</a:t>
            </a:r>
            <a:r>
              <a:rPr sz="1000" spc="-8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1000" spc="-60" dirty="0">
                <a:solidFill>
                  <a:srgbClr val="231A16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78" name="object 81">
            <a:extLst>
              <a:ext uri="{FF2B5EF4-FFF2-40B4-BE49-F238E27FC236}">
                <a16:creationId xmlns:a16="http://schemas.microsoft.com/office/drawing/2014/main" id="{5B5A0ABE-9C7F-4A47-BF4D-50F5A627EE28}"/>
              </a:ext>
            </a:extLst>
          </p:cNvPr>
          <p:cNvGrpSpPr/>
          <p:nvPr/>
        </p:nvGrpSpPr>
        <p:grpSpPr>
          <a:xfrm>
            <a:off x="5361670" y="3059032"/>
            <a:ext cx="7620" cy="1236980"/>
            <a:chOff x="6145376" y="8490009"/>
            <a:chExt cx="7620" cy="1236980"/>
          </a:xfrm>
        </p:grpSpPr>
        <p:sp>
          <p:nvSpPr>
            <p:cNvPr id="279" name="object 82">
              <a:extLst>
                <a:ext uri="{FF2B5EF4-FFF2-40B4-BE49-F238E27FC236}">
                  <a16:creationId xmlns:a16="http://schemas.microsoft.com/office/drawing/2014/main" id="{5DC2AA21-F740-468F-B3AF-411B5FF796B2}"/>
                </a:ext>
              </a:extLst>
            </p:cNvPr>
            <p:cNvSpPr/>
            <p:nvPr/>
          </p:nvSpPr>
          <p:spPr>
            <a:xfrm>
              <a:off x="6148976" y="8490009"/>
              <a:ext cx="0" cy="1236980"/>
            </a:xfrm>
            <a:custGeom>
              <a:avLst/>
              <a:gdLst/>
              <a:ahLst/>
              <a:cxnLst/>
              <a:rect l="l" t="t" r="r" b="b"/>
              <a:pathLst>
                <a:path h="1236979">
                  <a:moveTo>
                    <a:pt x="0" y="0"/>
                  </a:moveTo>
                  <a:lnTo>
                    <a:pt x="0" y="1236611"/>
                  </a:lnTo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83">
              <a:extLst>
                <a:ext uri="{FF2B5EF4-FFF2-40B4-BE49-F238E27FC236}">
                  <a16:creationId xmlns:a16="http://schemas.microsoft.com/office/drawing/2014/main" id="{5A2D1B69-503B-44B2-83FD-480A9077FEF9}"/>
                </a:ext>
              </a:extLst>
            </p:cNvPr>
            <p:cNvSpPr/>
            <p:nvPr/>
          </p:nvSpPr>
          <p:spPr>
            <a:xfrm>
              <a:off x="6148976" y="8490009"/>
              <a:ext cx="0" cy="1236980"/>
            </a:xfrm>
            <a:custGeom>
              <a:avLst/>
              <a:gdLst/>
              <a:ahLst/>
              <a:cxnLst/>
              <a:rect l="l" t="t" r="r" b="b"/>
              <a:pathLst>
                <a:path h="1236979">
                  <a:moveTo>
                    <a:pt x="0" y="0"/>
                  </a:moveTo>
                  <a:lnTo>
                    <a:pt x="0" y="1236611"/>
                  </a:lnTo>
                </a:path>
              </a:pathLst>
            </a:custGeom>
            <a:ln w="7200">
              <a:solidFill>
                <a:srgbClr val="23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1" name="object 84">
            <a:extLst>
              <a:ext uri="{FF2B5EF4-FFF2-40B4-BE49-F238E27FC236}">
                <a16:creationId xmlns:a16="http://schemas.microsoft.com/office/drawing/2014/main" id="{7B6C31B9-6EA3-41D2-89E7-615B55F436B7}"/>
              </a:ext>
            </a:extLst>
          </p:cNvPr>
          <p:cNvSpPr txBox="1"/>
          <p:nvPr/>
        </p:nvSpPr>
        <p:spPr>
          <a:xfrm>
            <a:off x="2079225" y="2744627"/>
            <a:ext cx="11048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A16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2" name="object 85">
            <a:extLst>
              <a:ext uri="{FF2B5EF4-FFF2-40B4-BE49-F238E27FC236}">
                <a16:creationId xmlns:a16="http://schemas.microsoft.com/office/drawing/2014/main" id="{71B84CAB-7B9A-4DC1-BC1E-EDCD4805D5C3}"/>
              </a:ext>
            </a:extLst>
          </p:cNvPr>
          <p:cNvSpPr txBox="1"/>
          <p:nvPr/>
        </p:nvSpPr>
        <p:spPr>
          <a:xfrm>
            <a:off x="3629854" y="2180333"/>
            <a:ext cx="11048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A16"/>
                </a:solidFill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3" name="object 86">
            <a:extLst>
              <a:ext uri="{FF2B5EF4-FFF2-40B4-BE49-F238E27FC236}">
                <a16:creationId xmlns:a16="http://schemas.microsoft.com/office/drawing/2014/main" id="{F150BFE9-3EFC-4B27-8EEF-8CAEE78D3CD9}"/>
              </a:ext>
            </a:extLst>
          </p:cNvPr>
          <p:cNvSpPr txBox="1"/>
          <p:nvPr/>
        </p:nvSpPr>
        <p:spPr>
          <a:xfrm>
            <a:off x="3011758" y="3349998"/>
            <a:ext cx="117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A16"/>
                </a:solidFill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4" name="object 87">
            <a:extLst>
              <a:ext uri="{FF2B5EF4-FFF2-40B4-BE49-F238E27FC236}">
                <a16:creationId xmlns:a16="http://schemas.microsoft.com/office/drawing/2014/main" id="{5A4C3652-2423-4E2D-B044-9FD88E81E43D}"/>
              </a:ext>
            </a:extLst>
          </p:cNvPr>
          <p:cNvSpPr txBox="1"/>
          <p:nvPr/>
        </p:nvSpPr>
        <p:spPr>
          <a:xfrm>
            <a:off x="3937593" y="3272992"/>
            <a:ext cx="117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A16"/>
                </a:solidFill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5" name="object 88">
            <a:extLst>
              <a:ext uri="{FF2B5EF4-FFF2-40B4-BE49-F238E27FC236}">
                <a16:creationId xmlns:a16="http://schemas.microsoft.com/office/drawing/2014/main" id="{321171A2-33A3-489F-8EEB-CA319B4156E1}"/>
              </a:ext>
            </a:extLst>
          </p:cNvPr>
          <p:cNvSpPr txBox="1"/>
          <p:nvPr/>
        </p:nvSpPr>
        <p:spPr>
          <a:xfrm>
            <a:off x="3937593" y="3853546"/>
            <a:ext cx="11048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31A16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86" name="object 89">
            <a:extLst>
              <a:ext uri="{FF2B5EF4-FFF2-40B4-BE49-F238E27FC236}">
                <a16:creationId xmlns:a16="http://schemas.microsoft.com/office/drawing/2014/main" id="{5FB3E7C9-673A-44D8-B833-D5C689D5DD4E}"/>
              </a:ext>
            </a:extLst>
          </p:cNvPr>
          <p:cNvGrpSpPr/>
          <p:nvPr/>
        </p:nvGrpSpPr>
        <p:grpSpPr>
          <a:xfrm>
            <a:off x="5094415" y="1425600"/>
            <a:ext cx="440690" cy="1630045"/>
            <a:chOff x="5878121" y="6856577"/>
            <a:chExt cx="440690" cy="1630045"/>
          </a:xfrm>
        </p:grpSpPr>
        <p:sp>
          <p:nvSpPr>
            <p:cNvPr id="287" name="object 90">
              <a:extLst>
                <a:ext uri="{FF2B5EF4-FFF2-40B4-BE49-F238E27FC236}">
                  <a16:creationId xmlns:a16="http://schemas.microsoft.com/office/drawing/2014/main" id="{1E250AE1-67EC-4913-AB2A-02B10A848357}"/>
                </a:ext>
              </a:extLst>
            </p:cNvPr>
            <p:cNvSpPr/>
            <p:nvPr/>
          </p:nvSpPr>
          <p:spPr>
            <a:xfrm>
              <a:off x="6170579" y="8007433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3992" y="143992"/>
                  </a:moveTo>
                  <a:lnTo>
                    <a:pt x="136659" y="98449"/>
                  </a:lnTo>
                  <a:lnTo>
                    <a:pt x="116233" y="58918"/>
                  </a:lnTo>
                  <a:lnTo>
                    <a:pt x="85074" y="27759"/>
                  </a:lnTo>
                  <a:lnTo>
                    <a:pt x="45543" y="7333"/>
                  </a:lnTo>
                  <a:lnTo>
                    <a:pt x="0" y="0"/>
                  </a:lnTo>
                </a:path>
              </a:pathLst>
            </a:custGeom>
            <a:ln w="7200">
              <a:solidFill>
                <a:srgbClr val="23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91">
              <a:extLst>
                <a:ext uri="{FF2B5EF4-FFF2-40B4-BE49-F238E27FC236}">
                  <a16:creationId xmlns:a16="http://schemas.microsoft.com/office/drawing/2014/main" id="{0374D1D9-83BF-4092-83BC-CD43A17F4134}"/>
                </a:ext>
              </a:extLst>
            </p:cNvPr>
            <p:cNvSpPr/>
            <p:nvPr/>
          </p:nvSpPr>
          <p:spPr>
            <a:xfrm>
              <a:off x="6004984" y="8338750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143992" y="143992"/>
                  </a:moveTo>
                  <a:lnTo>
                    <a:pt x="136659" y="98449"/>
                  </a:lnTo>
                  <a:lnTo>
                    <a:pt x="116233" y="58918"/>
                  </a:lnTo>
                  <a:lnTo>
                    <a:pt x="85074" y="27759"/>
                  </a:lnTo>
                  <a:lnTo>
                    <a:pt x="45543" y="7333"/>
                  </a:lnTo>
                  <a:lnTo>
                    <a:pt x="0" y="0"/>
                  </a:lnTo>
                </a:path>
              </a:pathLst>
            </a:custGeom>
            <a:ln w="7200">
              <a:solidFill>
                <a:srgbClr val="23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92">
              <a:extLst>
                <a:ext uri="{FF2B5EF4-FFF2-40B4-BE49-F238E27FC236}">
                  <a16:creationId xmlns:a16="http://schemas.microsoft.com/office/drawing/2014/main" id="{A7842D12-D54A-4BE3-9402-067272B39845}"/>
                </a:ext>
              </a:extLst>
            </p:cNvPr>
            <p:cNvSpPr/>
            <p:nvPr/>
          </p:nvSpPr>
          <p:spPr>
            <a:xfrm>
              <a:off x="6007265" y="7103821"/>
              <a:ext cx="50165" cy="27305"/>
            </a:xfrm>
            <a:custGeom>
              <a:avLst/>
              <a:gdLst/>
              <a:ahLst/>
              <a:cxnLst/>
              <a:rect l="l" t="t" r="r" b="b"/>
              <a:pathLst>
                <a:path w="50164" h="27304">
                  <a:moveTo>
                    <a:pt x="0" y="0"/>
                  </a:moveTo>
                  <a:lnTo>
                    <a:pt x="49987" y="0"/>
                  </a:lnTo>
                  <a:lnTo>
                    <a:pt x="49987" y="26720"/>
                  </a:lnTo>
                  <a:lnTo>
                    <a:pt x="0" y="26720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3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93">
              <a:extLst>
                <a:ext uri="{FF2B5EF4-FFF2-40B4-BE49-F238E27FC236}">
                  <a16:creationId xmlns:a16="http://schemas.microsoft.com/office/drawing/2014/main" id="{010DA605-E1AA-46F3-BE98-30EAA706988C}"/>
                </a:ext>
              </a:extLst>
            </p:cNvPr>
            <p:cNvSpPr/>
            <p:nvPr/>
          </p:nvSpPr>
          <p:spPr>
            <a:xfrm>
              <a:off x="6028245" y="6886320"/>
              <a:ext cx="82550" cy="87630"/>
            </a:xfrm>
            <a:custGeom>
              <a:avLst/>
              <a:gdLst/>
              <a:ahLst/>
              <a:cxnLst/>
              <a:rect l="l" t="t" r="r" b="b"/>
              <a:pathLst>
                <a:path w="82550" h="87629">
                  <a:moveTo>
                    <a:pt x="7200" y="3594"/>
                  </a:moveTo>
                  <a:lnTo>
                    <a:pt x="6146" y="1054"/>
                  </a:lnTo>
                  <a:lnTo>
                    <a:pt x="3606" y="0"/>
                  </a:lnTo>
                  <a:lnTo>
                    <a:pt x="1054" y="1054"/>
                  </a:lnTo>
                  <a:lnTo>
                    <a:pt x="0" y="3594"/>
                  </a:lnTo>
                  <a:lnTo>
                    <a:pt x="1054" y="6146"/>
                  </a:lnTo>
                  <a:lnTo>
                    <a:pt x="3606" y="7200"/>
                  </a:lnTo>
                  <a:lnTo>
                    <a:pt x="6146" y="6146"/>
                  </a:lnTo>
                  <a:lnTo>
                    <a:pt x="7200" y="3594"/>
                  </a:lnTo>
                  <a:close/>
                </a:path>
                <a:path w="82550" h="87629">
                  <a:moveTo>
                    <a:pt x="82105" y="83807"/>
                  </a:moveTo>
                  <a:lnTo>
                    <a:pt x="81051" y="81267"/>
                  </a:lnTo>
                  <a:lnTo>
                    <a:pt x="78511" y="80213"/>
                  </a:lnTo>
                  <a:lnTo>
                    <a:pt x="75958" y="81267"/>
                  </a:lnTo>
                  <a:lnTo>
                    <a:pt x="74904" y="83807"/>
                  </a:lnTo>
                  <a:lnTo>
                    <a:pt x="75958" y="86360"/>
                  </a:lnTo>
                  <a:lnTo>
                    <a:pt x="78511" y="87414"/>
                  </a:lnTo>
                  <a:lnTo>
                    <a:pt x="81051" y="86360"/>
                  </a:lnTo>
                  <a:lnTo>
                    <a:pt x="82105" y="83807"/>
                  </a:lnTo>
                  <a:close/>
                </a:path>
                <a:path w="82550" h="87629">
                  <a:moveTo>
                    <a:pt x="82105" y="57073"/>
                  </a:moveTo>
                  <a:lnTo>
                    <a:pt x="81051" y="54533"/>
                  </a:lnTo>
                  <a:lnTo>
                    <a:pt x="78511" y="53479"/>
                  </a:lnTo>
                  <a:lnTo>
                    <a:pt x="75958" y="54533"/>
                  </a:lnTo>
                  <a:lnTo>
                    <a:pt x="74904" y="57073"/>
                  </a:lnTo>
                  <a:lnTo>
                    <a:pt x="75958" y="59626"/>
                  </a:lnTo>
                  <a:lnTo>
                    <a:pt x="78511" y="60680"/>
                  </a:lnTo>
                  <a:lnTo>
                    <a:pt x="81051" y="59626"/>
                  </a:lnTo>
                  <a:lnTo>
                    <a:pt x="82105" y="57073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94">
              <a:extLst>
                <a:ext uri="{FF2B5EF4-FFF2-40B4-BE49-F238E27FC236}">
                  <a16:creationId xmlns:a16="http://schemas.microsoft.com/office/drawing/2014/main" id="{721DE63C-D363-4FC2-B9F4-DC955B48E5BC}"/>
                </a:ext>
              </a:extLst>
            </p:cNvPr>
            <p:cNvSpPr/>
            <p:nvPr/>
          </p:nvSpPr>
          <p:spPr>
            <a:xfrm>
              <a:off x="5881931" y="6872401"/>
              <a:ext cx="147955" cy="97790"/>
            </a:xfrm>
            <a:custGeom>
              <a:avLst/>
              <a:gdLst/>
              <a:ahLst/>
              <a:cxnLst/>
              <a:rect l="l" t="t" r="r" b="b"/>
              <a:pathLst>
                <a:path w="147954" h="97790">
                  <a:moveTo>
                    <a:pt x="147929" y="56553"/>
                  </a:moveTo>
                  <a:lnTo>
                    <a:pt x="146227" y="0"/>
                  </a:lnTo>
                </a:path>
                <a:path w="147954" h="97790">
                  <a:moveTo>
                    <a:pt x="24980" y="70992"/>
                  </a:moveTo>
                  <a:lnTo>
                    <a:pt x="24590" y="86448"/>
                  </a:lnTo>
                  <a:lnTo>
                    <a:pt x="21858" y="94384"/>
                  </a:lnTo>
                  <a:lnTo>
                    <a:pt x="14442" y="97308"/>
                  </a:lnTo>
                  <a:lnTo>
                    <a:pt x="0" y="97726"/>
                  </a:lnTo>
                </a:path>
                <a:path w="147954" h="97790">
                  <a:moveTo>
                    <a:pt x="49974" y="44259"/>
                  </a:moveTo>
                  <a:lnTo>
                    <a:pt x="49583" y="59714"/>
                  </a:lnTo>
                  <a:lnTo>
                    <a:pt x="46850" y="67651"/>
                  </a:lnTo>
                  <a:lnTo>
                    <a:pt x="39430" y="70575"/>
                  </a:lnTo>
                  <a:lnTo>
                    <a:pt x="24980" y="70992"/>
                  </a:lnTo>
                </a:path>
                <a:path w="147954" h="97790">
                  <a:moveTo>
                    <a:pt x="74929" y="44259"/>
                  </a:moveTo>
                  <a:lnTo>
                    <a:pt x="89386" y="40080"/>
                  </a:lnTo>
                  <a:lnTo>
                    <a:pt x="96810" y="30886"/>
                  </a:lnTo>
                  <a:lnTo>
                    <a:pt x="99545" y="21692"/>
                  </a:lnTo>
                  <a:lnTo>
                    <a:pt x="99936" y="17513"/>
                  </a:lnTo>
                  <a:lnTo>
                    <a:pt x="89865" y="6743"/>
                  </a:lnTo>
                  <a:lnTo>
                    <a:pt x="95296" y="13387"/>
                  </a:lnTo>
                  <a:lnTo>
                    <a:pt x="95551" y="19510"/>
                  </a:lnTo>
                  <a:lnTo>
                    <a:pt x="89229" y="28628"/>
                  </a:lnTo>
                  <a:lnTo>
                    <a:pt x="74929" y="44259"/>
                  </a:lnTo>
                </a:path>
                <a:path w="147954" h="97790">
                  <a:moveTo>
                    <a:pt x="49974" y="44259"/>
                  </a:moveTo>
                  <a:lnTo>
                    <a:pt x="49974" y="70992"/>
                  </a:lnTo>
                  <a:lnTo>
                    <a:pt x="24980" y="70992"/>
                  </a:lnTo>
                </a:path>
              </a:pathLst>
            </a:custGeom>
            <a:ln w="7200">
              <a:solidFill>
                <a:srgbClr val="23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95">
              <a:extLst>
                <a:ext uri="{FF2B5EF4-FFF2-40B4-BE49-F238E27FC236}">
                  <a16:creationId xmlns:a16="http://schemas.microsoft.com/office/drawing/2014/main" id="{AB28DB13-40DF-45DA-8705-5B6C4908C46A}"/>
                </a:ext>
              </a:extLst>
            </p:cNvPr>
            <p:cNvSpPr/>
            <p:nvPr/>
          </p:nvSpPr>
          <p:spPr>
            <a:xfrm>
              <a:off x="5878330" y="696652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0" y="3600"/>
                  </a:moveTo>
                  <a:lnTo>
                    <a:pt x="1054" y="1054"/>
                  </a:lnTo>
                  <a:lnTo>
                    <a:pt x="3600" y="0"/>
                  </a:lnTo>
                  <a:lnTo>
                    <a:pt x="6146" y="1054"/>
                  </a:lnTo>
                  <a:lnTo>
                    <a:pt x="7200" y="3600"/>
                  </a:lnTo>
                  <a:lnTo>
                    <a:pt x="6146" y="6146"/>
                  </a:lnTo>
                  <a:lnTo>
                    <a:pt x="3600" y="7200"/>
                  </a:lnTo>
                  <a:lnTo>
                    <a:pt x="1054" y="6146"/>
                  </a:lnTo>
                  <a:lnTo>
                    <a:pt x="0" y="360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96">
              <a:extLst>
                <a:ext uri="{FF2B5EF4-FFF2-40B4-BE49-F238E27FC236}">
                  <a16:creationId xmlns:a16="http://schemas.microsoft.com/office/drawing/2014/main" id="{23A6BDA3-7F52-4C57-8383-26404CD55095}"/>
                </a:ext>
              </a:extLst>
            </p:cNvPr>
            <p:cNvSpPr/>
            <p:nvPr/>
          </p:nvSpPr>
          <p:spPr>
            <a:xfrm>
              <a:off x="5881931" y="6860387"/>
              <a:ext cx="225425" cy="163830"/>
            </a:xfrm>
            <a:custGeom>
              <a:avLst/>
              <a:gdLst/>
              <a:ahLst/>
              <a:cxnLst/>
              <a:rect l="l" t="t" r="r" b="b"/>
              <a:pathLst>
                <a:path w="225425" h="163829">
                  <a:moveTo>
                    <a:pt x="89865" y="18757"/>
                  </a:moveTo>
                  <a:lnTo>
                    <a:pt x="95296" y="25401"/>
                  </a:lnTo>
                  <a:lnTo>
                    <a:pt x="95551" y="31524"/>
                  </a:lnTo>
                  <a:lnTo>
                    <a:pt x="89229" y="40642"/>
                  </a:lnTo>
                  <a:lnTo>
                    <a:pt x="74929" y="56273"/>
                  </a:lnTo>
                  <a:lnTo>
                    <a:pt x="57442" y="53657"/>
                  </a:lnTo>
                  <a:lnTo>
                    <a:pt x="62134" y="33481"/>
                  </a:lnTo>
                  <a:lnTo>
                    <a:pt x="67076" y="23120"/>
                  </a:lnTo>
                  <a:lnTo>
                    <a:pt x="75306" y="19303"/>
                  </a:lnTo>
                  <a:lnTo>
                    <a:pt x="89865" y="18757"/>
                  </a:lnTo>
                </a:path>
                <a:path w="225425" h="163829">
                  <a:moveTo>
                    <a:pt x="124917" y="0"/>
                  </a:moveTo>
                  <a:lnTo>
                    <a:pt x="124917" y="56273"/>
                  </a:lnTo>
                </a:path>
                <a:path w="225425" h="163829">
                  <a:moveTo>
                    <a:pt x="224828" y="109740"/>
                  </a:moveTo>
                  <a:lnTo>
                    <a:pt x="174866" y="83007"/>
                  </a:lnTo>
                  <a:lnTo>
                    <a:pt x="53822" y="150863"/>
                  </a:lnTo>
                </a:path>
                <a:path w="225425" h="163829">
                  <a:moveTo>
                    <a:pt x="124917" y="56273"/>
                  </a:moveTo>
                  <a:lnTo>
                    <a:pt x="174866" y="83007"/>
                  </a:lnTo>
                  <a:lnTo>
                    <a:pt x="124917" y="56273"/>
                  </a:lnTo>
                  <a:lnTo>
                    <a:pt x="0" y="136474"/>
                  </a:lnTo>
                  <a:lnTo>
                    <a:pt x="0" y="109740"/>
                  </a:lnTo>
                  <a:lnTo>
                    <a:pt x="124917" y="56273"/>
                  </a:lnTo>
                </a:path>
                <a:path w="225425" h="163829">
                  <a:moveTo>
                    <a:pt x="124917" y="0"/>
                  </a:moveTo>
                  <a:lnTo>
                    <a:pt x="224828" y="56273"/>
                  </a:lnTo>
                  <a:lnTo>
                    <a:pt x="224828" y="109740"/>
                  </a:lnTo>
                  <a:lnTo>
                    <a:pt x="99936" y="163220"/>
                  </a:lnTo>
                  <a:lnTo>
                    <a:pt x="0" y="136474"/>
                  </a:lnTo>
                  <a:lnTo>
                    <a:pt x="0" y="109740"/>
                  </a:lnTo>
                  <a:lnTo>
                    <a:pt x="1041" y="62738"/>
                  </a:lnTo>
                  <a:lnTo>
                    <a:pt x="52940" y="37018"/>
                  </a:lnTo>
                  <a:lnTo>
                    <a:pt x="83143" y="21910"/>
                  </a:lnTo>
                  <a:lnTo>
                    <a:pt x="103264" y="11531"/>
                  </a:lnTo>
                  <a:lnTo>
                    <a:pt x="124917" y="0"/>
                  </a:lnTo>
                </a:path>
              </a:pathLst>
            </a:custGeom>
            <a:ln w="7200">
              <a:solidFill>
                <a:srgbClr val="23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97">
              <a:extLst>
                <a:ext uri="{FF2B5EF4-FFF2-40B4-BE49-F238E27FC236}">
                  <a16:creationId xmlns:a16="http://schemas.microsoft.com/office/drawing/2014/main" id="{2AF5BAE7-000F-49F7-816D-61ED57FD57AD}"/>
                </a:ext>
              </a:extLst>
            </p:cNvPr>
            <p:cNvSpPr/>
            <p:nvPr/>
          </p:nvSpPr>
          <p:spPr>
            <a:xfrm>
              <a:off x="6031848" y="7002199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4">
                  <a:moveTo>
                    <a:pt x="0" y="101625"/>
                  </a:moveTo>
                  <a:lnTo>
                    <a:pt x="0" y="0"/>
                  </a:lnTo>
                </a:path>
              </a:pathLst>
            </a:custGeom>
            <a:ln w="7099">
              <a:solidFill>
                <a:srgbClr val="23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5" name="object 98">
            <a:extLst>
              <a:ext uri="{FF2B5EF4-FFF2-40B4-BE49-F238E27FC236}">
                <a16:creationId xmlns:a16="http://schemas.microsoft.com/office/drawing/2014/main" id="{612F8B80-001F-4CEF-AA8E-B784084D0D24}"/>
              </a:ext>
            </a:extLst>
          </p:cNvPr>
          <p:cNvSpPr txBox="1"/>
          <p:nvPr/>
        </p:nvSpPr>
        <p:spPr>
          <a:xfrm>
            <a:off x="259200" y="2340385"/>
            <a:ext cx="260985" cy="175768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Maximum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level</a:t>
            </a:r>
            <a:r>
              <a:rPr sz="800" spc="-2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difference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between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A16"/>
                </a:solidFill>
                <a:latin typeface="Arial"/>
                <a:cs typeface="Arial"/>
              </a:rPr>
              <a:t>the</a:t>
            </a:r>
            <a:endParaRPr sz="800">
              <a:latin typeface="Arial"/>
              <a:cs typeface="Arial"/>
            </a:endParaRPr>
          </a:p>
          <a:p>
            <a:pPr marL="40005">
              <a:lnSpc>
                <a:spcPct val="100000"/>
              </a:lnSpc>
            </a:pP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outdoor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unit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and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indoor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unit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is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≤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50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A16"/>
                </a:solidFill>
                <a:latin typeface="Arial"/>
                <a:cs typeface="Arial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296" name="object 99">
            <a:extLst>
              <a:ext uri="{FF2B5EF4-FFF2-40B4-BE49-F238E27FC236}">
                <a16:creationId xmlns:a16="http://schemas.microsoft.com/office/drawing/2014/main" id="{39FE172A-4269-4CD2-8C66-142A9A489DDA}"/>
              </a:ext>
            </a:extLst>
          </p:cNvPr>
          <p:cNvSpPr txBox="1"/>
          <p:nvPr/>
        </p:nvSpPr>
        <p:spPr>
          <a:xfrm>
            <a:off x="5570543" y="2102608"/>
            <a:ext cx="260985" cy="1904364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Maximum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level</a:t>
            </a:r>
            <a:r>
              <a:rPr sz="800" spc="-2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difference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between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Indoor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units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is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≤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15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A16"/>
                </a:solidFill>
                <a:latin typeface="Arial"/>
                <a:cs typeface="Arial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297" name="object 100">
            <a:extLst>
              <a:ext uri="{FF2B5EF4-FFF2-40B4-BE49-F238E27FC236}">
                <a16:creationId xmlns:a16="http://schemas.microsoft.com/office/drawing/2014/main" id="{7D625D0E-DF81-4019-A14D-4C48C970DB54}"/>
              </a:ext>
            </a:extLst>
          </p:cNvPr>
          <p:cNvSpPr txBox="1"/>
          <p:nvPr/>
        </p:nvSpPr>
        <p:spPr>
          <a:xfrm>
            <a:off x="3203399" y="2636659"/>
            <a:ext cx="22167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Maximum</a:t>
            </a:r>
            <a:r>
              <a:rPr sz="800" spc="-2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piping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length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from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the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first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branch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joint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to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the</a:t>
            </a:r>
            <a:r>
              <a:rPr sz="800" spc="-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farthest</a:t>
            </a:r>
            <a:r>
              <a:rPr sz="800" spc="-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indoor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unit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is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≤</a:t>
            </a:r>
            <a:r>
              <a:rPr sz="800" spc="-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40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A16"/>
                </a:solidFill>
                <a:latin typeface="Arial"/>
                <a:cs typeface="Arial"/>
              </a:rPr>
              <a:t>m</a:t>
            </a:r>
            <a:endParaRPr sz="800">
              <a:latin typeface="Arial"/>
              <a:cs typeface="Arial"/>
            </a:endParaRPr>
          </a:p>
        </p:txBody>
      </p:sp>
      <p:sp>
        <p:nvSpPr>
          <p:cNvPr id="298" name="object 101">
            <a:extLst>
              <a:ext uri="{FF2B5EF4-FFF2-40B4-BE49-F238E27FC236}">
                <a16:creationId xmlns:a16="http://schemas.microsoft.com/office/drawing/2014/main" id="{EC85A41D-86A0-4117-BBD2-65AD67216E57}"/>
              </a:ext>
            </a:extLst>
          </p:cNvPr>
          <p:cNvSpPr txBox="1"/>
          <p:nvPr/>
        </p:nvSpPr>
        <p:spPr>
          <a:xfrm>
            <a:off x="1031800" y="2134348"/>
            <a:ext cx="23348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Maximum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equivalent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piping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length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from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the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outdoor</a:t>
            </a:r>
            <a:endParaRPr sz="800">
              <a:latin typeface="Arial"/>
              <a:cs typeface="Arial"/>
            </a:endParaRPr>
          </a:p>
        </p:txBody>
      </p:sp>
      <p:sp>
        <p:nvSpPr>
          <p:cNvPr id="299" name="object 102">
            <a:extLst>
              <a:ext uri="{FF2B5EF4-FFF2-40B4-BE49-F238E27FC236}">
                <a16:creationId xmlns:a16="http://schemas.microsoft.com/office/drawing/2014/main" id="{3D6C64EA-6C52-4CA3-B42D-6E5052AE1686}"/>
              </a:ext>
            </a:extLst>
          </p:cNvPr>
          <p:cNvSpPr txBox="1"/>
          <p:nvPr/>
        </p:nvSpPr>
        <p:spPr>
          <a:xfrm>
            <a:off x="1280619" y="2256268"/>
            <a:ext cx="183768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unit</a:t>
            </a:r>
            <a:r>
              <a:rPr sz="800" spc="-2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to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the</a:t>
            </a:r>
            <a:r>
              <a:rPr sz="800" spc="-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farthest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indoor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unit</a:t>
            </a:r>
            <a:r>
              <a:rPr sz="800" spc="-1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is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≤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120</a:t>
            </a: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231A16"/>
                </a:solidFill>
                <a:latin typeface="Arial"/>
                <a:cs typeface="Arial"/>
              </a:rPr>
              <a:t>m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00" name="object 103">
            <a:extLst>
              <a:ext uri="{FF2B5EF4-FFF2-40B4-BE49-F238E27FC236}">
                <a16:creationId xmlns:a16="http://schemas.microsoft.com/office/drawing/2014/main" id="{06522584-84BD-43E4-B978-0CAB1FCD14AE}"/>
              </a:ext>
            </a:extLst>
          </p:cNvPr>
          <p:cNvGrpSpPr/>
          <p:nvPr/>
        </p:nvGrpSpPr>
        <p:grpSpPr>
          <a:xfrm>
            <a:off x="5090659" y="1483589"/>
            <a:ext cx="48260" cy="40640"/>
            <a:chOff x="5874365" y="6914566"/>
            <a:chExt cx="48260" cy="40640"/>
          </a:xfrm>
        </p:grpSpPr>
        <p:sp>
          <p:nvSpPr>
            <p:cNvPr id="301" name="object 104">
              <a:extLst>
                <a:ext uri="{FF2B5EF4-FFF2-40B4-BE49-F238E27FC236}">
                  <a16:creationId xmlns:a16="http://schemas.microsoft.com/office/drawing/2014/main" id="{F44DE47E-A94C-4B5D-9C86-85E5B1D28856}"/>
                </a:ext>
              </a:extLst>
            </p:cNvPr>
            <p:cNvSpPr/>
            <p:nvPr/>
          </p:nvSpPr>
          <p:spPr>
            <a:xfrm>
              <a:off x="5877966" y="6918166"/>
              <a:ext cx="41275" cy="33655"/>
            </a:xfrm>
            <a:custGeom>
              <a:avLst/>
              <a:gdLst/>
              <a:ahLst/>
              <a:cxnLst/>
              <a:rect l="l" t="t" r="r" b="b"/>
              <a:pathLst>
                <a:path w="41275" h="33654">
                  <a:moveTo>
                    <a:pt x="17805" y="0"/>
                  </a:moveTo>
                  <a:lnTo>
                    <a:pt x="10324" y="2236"/>
                  </a:lnTo>
                  <a:lnTo>
                    <a:pt x="4725" y="7778"/>
                  </a:lnTo>
                  <a:lnTo>
                    <a:pt x="1215" y="14873"/>
                  </a:lnTo>
                  <a:lnTo>
                    <a:pt x="0" y="21767"/>
                  </a:lnTo>
                  <a:lnTo>
                    <a:pt x="0" y="30035"/>
                  </a:lnTo>
                  <a:lnTo>
                    <a:pt x="6794" y="33388"/>
                  </a:lnTo>
                  <a:lnTo>
                    <a:pt x="17932" y="33388"/>
                  </a:lnTo>
                  <a:lnTo>
                    <a:pt x="26524" y="30959"/>
                  </a:lnTo>
                  <a:lnTo>
                    <a:pt x="34418" y="25015"/>
                  </a:lnTo>
                  <a:lnTo>
                    <a:pt x="39847" y="17572"/>
                  </a:lnTo>
                  <a:lnTo>
                    <a:pt x="41046" y="10642"/>
                  </a:lnTo>
                  <a:lnTo>
                    <a:pt x="38038" y="5218"/>
                  </a:lnTo>
                  <a:lnTo>
                    <a:pt x="32764" y="1978"/>
                  </a:lnTo>
                  <a:lnTo>
                    <a:pt x="25821" y="409"/>
                  </a:lnTo>
                  <a:lnTo>
                    <a:pt x="17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105">
              <a:extLst>
                <a:ext uri="{FF2B5EF4-FFF2-40B4-BE49-F238E27FC236}">
                  <a16:creationId xmlns:a16="http://schemas.microsoft.com/office/drawing/2014/main" id="{4086B85A-2692-40B6-9746-E26D2C64C725}"/>
                </a:ext>
              </a:extLst>
            </p:cNvPr>
            <p:cNvSpPr/>
            <p:nvPr/>
          </p:nvSpPr>
          <p:spPr>
            <a:xfrm>
              <a:off x="5877966" y="6918166"/>
              <a:ext cx="41275" cy="33655"/>
            </a:xfrm>
            <a:custGeom>
              <a:avLst/>
              <a:gdLst/>
              <a:ahLst/>
              <a:cxnLst/>
              <a:rect l="l" t="t" r="r" b="b"/>
              <a:pathLst>
                <a:path w="41275" h="33654">
                  <a:moveTo>
                    <a:pt x="41046" y="10642"/>
                  </a:moveTo>
                  <a:lnTo>
                    <a:pt x="39847" y="17572"/>
                  </a:lnTo>
                  <a:lnTo>
                    <a:pt x="34418" y="25015"/>
                  </a:lnTo>
                  <a:lnTo>
                    <a:pt x="26524" y="30959"/>
                  </a:lnTo>
                  <a:lnTo>
                    <a:pt x="17932" y="33388"/>
                  </a:lnTo>
                  <a:lnTo>
                    <a:pt x="6794" y="33388"/>
                  </a:lnTo>
                  <a:lnTo>
                    <a:pt x="0" y="30035"/>
                  </a:lnTo>
                  <a:lnTo>
                    <a:pt x="0" y="21767"/>
                  </a:lnTo>
                  <a:lnTo>
                    <a:pt x="1215" y="14873"/>
                  </a:lnTo>
                  <a:lnTo>
                    <a:pt x="4725" y="7778"/>
                  </a:lnTo>
                  <a:lnTo>
                    <a:pt x="10324" y="2236"/>
                  </a:lnTo>
                  <a:lnTo>
                    <a:pt x="17805" y="0"/>
                  </a:lnTo>
                  <a:lnTo>
                    <a:pt x="25821" y="409"/>
                  </a:lnTo>
                  <a:lnTo>
                    <a:pt x="32764" y="1978"/>
                  </a:lnTo>
                  <a:lnTo>
                    <a:pt x="38038" y="5218"/>
                  </a:lnTo>
                  <a:lnTo>
                    <a:pt x="41046" y="10642"/>
                  </a:lnTo>
                  <a:close/>
                </a:path>
              </a:pathLst>
            </a:custGeom>
            <a:ln w="7200">
              <a:solidFill>
                <a:srgbClr val="23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3" name="object 106">
            <a:extLst>
              <a:ext uri="{FF2B5EF4-FFF2-40B4-BE49-F238E27FC236}">
                <a16:creationId xmlns:a16="http://schemas.microsoft.com/office/drawing/2014/main" id="{7089355E-A2BD-4134-BA26-4F52037DD051}"/>
              </a:ext>
            </a:extLst>
          </p:cNvPr>
          <p:cNvSpPr txBox="1"/>
          <p:nvPr/>
        </p:nvSpPr>
        <p:spPr>
          <a:xfrm>
            <a:off x="2250200" y="3104777"/>
            <a:ext cx="2120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joint</a:t>
            </a:r>
            <a:endParaRPr sz="800">
              <a:latin typeface="Arial"/>
              <a:cs typeface="Arial"/>
            </a:endParaRPr>
          </a:p>
        </p:txBody>
      </p:sp>
      <p:sp>
        <p:nvSpPr>
          <p:cNvPr id="304" name="object 107">
            <a:extLst>
              <a:ext uri="{FF2B5EF4-FFF2-40B4-BE49-F238E27FC236}">
                <a16:creationId xmlns:a16="http://schemas.microsoft.com/office/drawing/2014/main" id="{FD5B7AA6-6596-4CBE-996F-8A410CDA73D8}"/>
              </a:ext>
            </a:extLst>
          </p:cNvPr>
          <p:cNvSpPr txBox="1"/>
          <p:nvPr/>
        </p:nvSpPr>
        <p:spPr>
          <a:xfrm>
            <a:off x="1112077" y="3000740"/>
            <a:ext cx="15506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Refrigerant</a:t>
            </a:r>
            <a:r>
              <a:rPr sz="800" spc="-20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A16"/>
                </a:solidFill>
                <a:latin typeface="Arial"/>
                <a:cs typeface="Arial"/>
              </a:rPr>
              <a:t>shut-off</a:t>
            </a:r>
            <a:r>
              <a:rPr sz="800" spc="285" dirty="0">
                <a:solidFill>
                  <a:srgbClr val="231A16"/>
                </a:solidFill>
                <a:latin typeface="Arial"/>
                <a:cs typeface="Arial"/>
              </a:rPr>
              <a:t> </a:t>
            </a:r>
            <a:r>
              <a:rPr sz="1200" baseline="10416" dirty="0">
                <a:solidFill>
                  <a:srgbClr val="231A16"/>
                </a:solidFill>
                <a:latin typeface="Arial"/>
                <a:cs typeface="Arial"/>
              </a:rPr>
              <a:t>First</a:t>
            </a:r>
            <a:r>
              <a:rPr sz="1200" spc="-15" baseline="10416" dirty="0">
                <a:solidFill>
                  <a:srgbClr val="231A16"/>
                </a:solidFill>
                <a:latin typeface="Arial"/>
                <a:cs typeface="Arial"/>
              </a:rPr>
              <a:t> branch</a:t>
            </a:r>
            <a:endParaRPr sz="1200" baseline="10416">
              <a:latin typeface="Arial"/>
              <a:cs typeface="Arial"/>
            </a:endParaRPr>
          </a:p>
        </p:txBody>
      </p:sp>
      <p:sp>
        <p:nvSpPr>
          <p:cNvPr id="305" name="object 108">
            <a:extLst>
              <a:ext uri="{FF2B5EF4-FFF2-40B4-BE49-F238E27FC236}">
                <a16:creationId xmlns:a16="http://schemas.microsoft.com/office/drawing/2014/main" id="{D98EC509-0083-4751-9CE8-51F854C1F335}"/>
              </a:ext>
            </a:extLst>
          </p:cNvPr>
          <p:cNvSpPr txBox="1"/>
          <p:nvPr/>
        </p:nvSpPr>
        <p:spPr>
          <a:xfrm>
            <a:off x="1215608" y="3122659"/>
            <a:ext cx="7651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A16"/>
                </a:solidFill>
                <a:latin typeface="Arial"/>
                <a:cs typeface="Arial"/>
              </a:rPr>
              <a:t>device(Optional)</a:t>
            </a:r>
            <a:endParaRPr sz="800">
              <a:latin typeface="Arial"/>
              <a:cs typeface="Arial"/>
            </a:endParaRPr>
          </a:p>
        </p:txBody>
      </p:sp>
      <p:sp>
        <p:nvSpPr>
          <p:cNvPr id="306" name="object 109">
            <a:extLst>
              <a:ext uri="{FF2B5EF4-FFF2-40B4-BE49-F238E27FC236}">
                <a16:creationId xmlns:a16="http://schemas.microsoft.com/office/drawing/2014/main" id="{2CA492F3-24E0-400C-857E-86589170F4DE}"/>
              </a:ext>
            </a:extLst>
          </p:cNvPr>
          <p:cNvSpPr txBox="1"/>
          <p:nvPr/>
        </p:nvSpPr>
        <p:spPr>
          <a:xfrm>
            <a:off x="1524357" y="2768235"/>
            <a:ext cx="24002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31A16"/>
                </a:solidFill>
                <a:latin typeface="Arial"/>
                <a:cs typeface="Arial"/>
              </a:rPr>
              <a:t>RSD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7C2023-9091-44B6-A446-359FD2ABA6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298" y="1522683"/>
            <a:ext cx="5372100" cy="2819400"/>
          </a:xfrm>
          <a:prstGeom prst="rect">
            <a:avLst/>
          </a:prstGeom>
        </p:spPr>
      </p:pic>
      <p:pic>
        <p:nvPicPr>
          <p:cNvPr id="307" name="Picture 306">
            <a:extLst>
              <a:ext uri="{FF2B5EF4-FFF2-40B4-BE49-F238E27FC236}">
                <a16:creationId xmlns:a16="http://schemas.microsoft.com/office/drawing/2014/main" id="{F1435248-128A-4BAC-94C4-A309A8F23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126" y="1145958"/>
            <a:ext cx="2070069" cy="1293793"/>
          </a:xfrm>
          <a:prstGeom prst="rect">
            <a:avLst/>
          </a:prstGeom>
        </p:spPr>
      </p:pic>
      <p:graphicFrame>
        <p:nvGraphicFramePr>
          <p:cNvPr id="308" name="Table 307">
            <a:extLst>
              <a:ext uri="{FF2B5EF4-FFF2-40B4-BE49-F238E27FC236}">
                <a16:creationId xmlns:a16="http://schemas.microsoft.com/office/drawing/2014/main" id="{697C3D07-2C8F-4C3D-A36B-D7B3E4231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528323"/>
              </p:ext>
            </p:extLst>
          </p:nvPr>
        </p:nvGraphicFramePr>
        <p:xfrm>
          <a:off x="496541" y="4557670"/>
          <a:ext cx="4910259" cy="927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475">
                  <a:extLst>
                    <a:ext uri="{9D8B030D-6E8A-4147-A177-3AD203B41FA5}">
                      <a16:colId xmlns:a16="http://schemas.microsoft.com/office/drawing/2014/main" val="616914855"/>
                    </a:ext>
                  </a:extLst>
                </a:gridCol>
                <a:gridCol w="2928448">
                  <a:extLst>
                    <a:ext uri="{9D8B030D-6E8A-4147-A177-3AD203B41FA5}">
                      <a16:colId xmlns:a16="http://schemas.microsoft.com/office/drawing/2014/main" val="3234253747"/>
                    </a:ext>
                  </a:extLst>
                </a:gridCol>
                <a:gridCol w="721336">
                  <a:extLst>
                    <a:ext uri="{9D8B030D-6E8A-4147-A177-3AD203B41FA5}">
                      <a16:colId xmlns:a16="http://schemas.microsoft.com/office/drawing/2014/main" val="2022143854"/>
                    </a:ext>
                  </a:extLst>
                </a:gridCol>
              </a:tblGrid>
              <a:tr h="9221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Definition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Pipe connection position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Code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3609428"/>
                  </a:ext>
                </a:extLst>
              </a:tr>
              <a:tr h="141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Main pipe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The pipe between the outdoor unit and the first branch joint.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797415261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Indoor unit main pipe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The pipe between the branch joints.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L2~L5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2961983"/>
                  </a:ext>
                </a:extLst>
              </a:tr>
              <a:tr h="13492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Indoor unit auxiliary pipe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The pipe between the indoor unit and the nearest branch joint.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a~f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3892074274"/>
                  </a:ext>
                </a:extLst>
              </a:tr>
              <a:tr h="203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Branch joint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The joint connect with the main pipe, the indoor unit main pipe and auxiliary pipe.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A~E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extLst>
                  <a:ext uri="{0D108BD9-81ED-4DB2-BD59-A6C34878D82A}">
                    <a16:rowId xmlns:a16="http://schemas.microsoft.com/office/drawing/2014/main" val="1394509641"/>
                  </a:ext>
                </a:extLst>
              </a:tr>
              <a:tr h="11917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Indoor unit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/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N1~N6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2229"/>
                  </a:ext>
                </a:extLst>
              </a:tr>
            </a:tbl>
          </a:graphicData>
        </a:graphic>
      </p:graphicFrame>
      <p:pic>
        <p:nvPicPr>
          <p:cNvPr id="310" name="Picture 309">
            <a:extLst>
              <a:ext uri="{FF2B5EF4-FFF2-40B4-BE49-F238E27FC236}">
                <a16:creationId xmlns:a16="http://schemas.microsoft.com/office/drawing/2014/main" id="{5824DAA2-03C5-4FE6-96A1-DBC0790621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896" y="1442889"/>
            <a:ext cx="4908753" cy="1794992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2DFAE779-D318-4CA7-9694-5DE49A6972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948" y="3309354"/>
            <a:ext cx="2010087" cy="912474"/>
          </a:xfrm>
          <a:prstGeom prst="rect">
            <a:avLst/>
          </a:prstGeom>
        </p:spPr>
      </p:pic>
      <p:pic>
        <p:nvPicPr>
          <p:cNvPr id="314" name="Picture 313">
            <a:extLst>
              <a:ext uri="{FF2B5EF4-FFF2-40B4-BE49-F238E27FC236}">
                <a16:creationId xmlns:a16="http://schemas.microsoft.com/office/drawing/2014/main" id="{69C04544-7C67-4845-9F7F-2FE8C70CEE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586" y="3318562"/>
            <a:ext cx="2010088" cy="910666"/>
          </a:xfrm>
          <a:prstGeom prst="rect">
            <a:avLst/>
          </a:prstGeom>
        </p:spPr>
      </p:pic>
      <p:pic>
        <p:nvPicPr>
          <p:cNvPr id="316" name="Picture 315">
            <a:extLst>
              <a:ext uri="{FF2B5EF4-FFF2-40B4-BE49-F238E27FC236}">
                <a16:creationId xmlns:a16="http://schemas.microsoft.com/office/drawing/2014/main" id="{F74E93B4-1813-4011-953B-D2509420B6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628" y="4336102"/>
            <a:ext cx="1963570" cy="972000"/>
          </a:xfrm>
          <a:prstGeom prst="rect">
            <a:avLst/>
          </a:prstGeom>
        </p:spPr>
      </p:pic>
      <p:pic>
        <p:nvPicPr>
          <p:cNvPr id="318" name="Picture 317">
            <a:extLst>
              <a:ext uri="{FF2B5EF4-FFF2-40B4-BE49-F238E27FC236}">
                <a16:creationId xmlns:a16="http://schemas.microsoft.com/office/drawing/2014/main" id="{A6BF8027-C6F4-4322-9B7B-1C7DD7B6A3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340" y="4337169"/>
            <a:ext cx="2016000" cy="5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41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8B30-3945-4133-9EF3-1C8F1FF0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Installation </a:t>
            </a:r>
            <a:r>
              <a:rPr lang="tr-TR" dirty="0" err="1"/>
              <a:t>Options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776A3-3EAD-4595-AA0C-1AA4648FA3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Initial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08EFD-77BB-425F-A985-021FE8A2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26</a:t>
            </a:fld>
            <a:endParaRPr lang="en-US" noProof="1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C31CDF-E98E-40D2-9D9B-1B075A49D26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0" y="5562600"/>
            <a:ext cx="8534400" cy="0"/>
          </a:xfrm>
          <a:prstGeom prst="line">
            <a:avLst/>
          </a:prstGeom>
          <a:ln>
            <a:solidFill>
              <a:srgbClr val="DDDDE7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_">
            <a:extLst>
              <a:ext uri="{FF2B5EF4-FFF2-40B4-BE49-F238E27FC236}">
                <a16:creationId xmlns:a16="http://schemas.microsoft.com/office/drawing/2014/main" id="{FB7C4793-9351-4647-8811-7E77F38FF49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036" y="2107494"/>
            <a:ext cx="4390507" cy="14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7FDF6D-21F3-4990-B085-C5B148D230C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874" y="3023888"/>
            <a:ext cx="383988" cy="38209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A170EA9-6472-417E-B2C9-0BC20605748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4654" y="3808981"/>
            <a:ext cx="24336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ko-KR" sz="1100" dirty="0">
                <a:solidFill>
                  <a:srgbClr val="000000"/>
                </a:solidFill>
                <a:ea typeface="굴림" pitchFamily="34" charset="-127"/>
                <a:sym typeface="굴림" pitchFamily="34" charset="-127"/>
              </a:rPr>
              <a:t>AF-BJ </a:t>
            </a:r>
            <a:r>
              <a:rPr lang="tr-TR" altLang="ko-KR" sz="1100" dirty="0" err="1">
                <a:solidFill>
                  <a:srgbClr val="000000"/>
                </a:solidFill>
                <a:ea typeface="굴림" pitchFamily="34" charset="-127"/>
                <a:sym typeface="굴림" pitchFamily="34" charset="-127"/>
              </a:rPr>
              <a:t>joints</a:t>
            </a:r>
            <a:r>
              <a:rPr lang="tr-TR" altLang="ko-KR" sz="1100" dirty="0">
                <a:solidFill>
                  <a:srgbClr val="000000"/>
                </a:solidFill>
                <a:ea typeface="굴림" pitchFamily="34" charset="-127"/>
                <a:sym typeface="굴림" pitchFamily="34" charset="-127"/>
              </a:rPr>
              <a:t> </a:t>
            </a:r>
            <a:r>
              <a:rPr lang="tr-TR" altLang="ko-KR" sz="1100" dirty="0" err="1">
                <a:solidFill>
                  <a:srgbClr val="000000"/>
                </a:solidFill>
                <a:ea typeface="굴림" pitchFamily="34" charset="-127"/>
                <a:sym typeface="굴림" pitchFamily="34" charset="-127"/>
              </a:rPr>
              <a:t>are</a:t>
            </a:r>
            <a:r>
              <a:rPr lang="tr-TR" altLang="ko-KR" sz="1100" dirty="0">
                <a:solidFill>
                  <a:srgbClr val="000000"/>
                </a:solidFill>
                <a:ea typeface="굴림" pitchFamily="34" charset="-127"/>
                <a:sym typeface="굴림" pitchFamily="34" charset="-127"/>
              </a:rPr>
              <a:t> </a:t>
            </a:r>
            <a:r>
              <a:rPr lang="tr-TR" altLang="ko-KR" sz="1100" dirty="0" err="1">
                <a:solidFill>
                  <a:srgbClr val="000000"/>
                </a:solidFill>
                <a:ea typeface="굴림" pitchFamily="34" charset="-127"/>
                <a:sym typeface="굴림" pitchFamily="34" charset="-127"/>
              </a:rPr>
              <a:t>used</a:t>
            </a:r>
            <a:r>
              <a:rPr lang="tr-TR" altLang="ko-KR" sz="1100" dirty="0">
                <a:solidFill>
                  <a:srgbClr val="000000"/>
                </a:solidFill>
                <a:ea typeface="굴림" pitchFamily="34" charset="-127"/>
                <a:sym typeface="굴림" pitchFamily="34" charset="-127"/>
              </a:rPr>
              <a:t> at </a:t>
            </a:r>
            <a:r>
              <a:rPr lang="tr-TR" altLang="ko-KR" sz="1100" dirty="0" err="1">
                <a:solidFill>
                  <a:srgbClr val="000000"/>
                </a:solidFill>
                <a:ea typeface="굴림" pitchFamily="34" charset="-127"/>
                <a:sym typeface="굴림" pitchFamily="34" charset="-127"/>
              </a:rPr>
              <a:t>installation</a:t>
            </a:r>
            <a:r>
              <a:rPr lang="tr-TR" altLang="ko-KR" sz="1100" dirty="0">
                <a:solidFill>
                  <a:srgbClr val="000000"/>
                </a:solidFill>
                <a:ea typeface="굴림" pitchFamily="34" charset="-127"/>
                <a:sym typeface="굴림" pitchFamily="34" charset="-127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575413-67F3-4DF8-B4F1-CCE2031EAB7D}"/>
              </a:ext>
            </a:extLst>
          </p:cNvPr>
          <p:cNvSpPr txBox="1"/>
          <p:nvPr/>
        </p:nvSpPr>
        <p:spPr>
          <a:xfrm>
            <a:off x="1187938" y="1315887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altLang="zh-CN" sz="1800" u="sng" spc="89" dirty="0">
                <a:ln w="11430"/>
                <a:solidFill>
                  <a:srgbClr val="007BC0"/>
                </a:solidFill>
                <a:ea typeface="微软雅黑" pitchFamily="34" charset="-122"/>
              </a:rPr>
              <a:t>Installation </a:t>
            </a:r>
            <a:r>
              <a:rPr lang="tr-TR" altLang="zh-CN" sz="1800" u="sng" spc="89" dirty="0" err="1">
                <a:ln w="11430"/>
                <a:solidFill>
                  <a:srgbClr val="007BC0"/>
                </a:solidFill>
                <a:ea typeface="微软雅黑" pitchFamily="34" charset="-122"/>
              </a:rPr>
              <a:t>with</a:t>
            </a:r>
            <a:r>
              <a:rPr lang="tr-TR" altLang="zh-CN" sz="1800" u="sng" spc="89" dirty="0">
                <a:ln w="11430"/>
                <a:solidFill>
                  <a:srgbClr val="007BC0"/>
                </a:solidFill>
                <a:ea typeface="微软雅黑" pitchFamily="34" charset="-122"/>
              </a:rPr>
              <a:t> </a:t>
            </a:r>
            <a:r>
              <a:rPr lang="tr-TR" altLang="zh-CN" sz="1800" u="sng" spc="89" dirty="0" err="1">
                <a:ln w="11430"/>
                <a:solidFill>
                  <a:srgbClr val="007BC0"/>
                </a:solidFill>
                <a:ea typeface="微软雅黑" pitchFamily="34" charset="-122"/>
              </a:rPr>
              <a:t>joints</a:t>
            </a:r>
            <a:endParaRPr lang="zh-CN" altLang="en-US" sz="1800" u="sng" dirty="0">
              <a:solidFill>
                <a:srgbClr val="007BC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173" y="2515188"/>
            <a:ext cx="2070069" cy="12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15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Electrical</a:t>
            </a:r>
            <a:r>
              <a:rPr lang="tr-TR" dirty="0"/>
              <a:t> </a:t>
            </a:r>
            <a:r>
              <a:rPr lang="tr-TR" dirty="0" err="1"/>
              <a:t>Specifications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516" y="115694"/>
            <a:ext cx="822960" cy="822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B364D5-D82E-4434-BAC1-4D5F6AFF0E94}"/>
              </a:ext>
            </a:extLst>
          </p:cNvPr>
          <p:cNvSpPr txBox="1"/>
          <p:nvPr/>
        </p:nvSpPr>
        <p:spPr>
          <a:xfrm>
            <a:off x="410845" y="4564659"/>
            <a:ext cx="6579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000" dirty="0" err="1"/>
              <a:t>Abbreviations:MCA</a:t>
            </a:r>
            <a:r>
              <a:rPr lang="tr-TR" sz="1000" dirty="0"/>
              <a:t>: Minimum </a:t>
            </a:r>
            <a:r>
              <a:rPr lang="tr-TR" sz="1000" dirty="0" err="1"/>
              <a:t>Circuit</a:t>
            </a:r>
            <a:r>
              <a:rPr lang="tr-TR" sz="1000" dirty="0"/>
              <a:t> </a:t>
            </a:r>
            <a:r>
              <a:rPr lang="tr-TR" sz="1000" dirty="0" err="1"/>
              <a:t>Amps</a:t>
            </a:r>
            <a:r>
              <a:rPr lang="tr-TR" sz="1000" dirty="0"/>
              <a:t>; </a:t>
            </a:r>
          </a:p>
          <a:p>
            <a:r>
              <a:rPr lang="tr-TR" sz="1000" dirty="0"/>
              <a:t>TOCA: Total </a:t>
            </a:r>
            <a:r>
              <a:rPr lang="tr-TR" sz="1000" dirty="0" err="1"/>
              <a:t>Over-current</a:t>
            </a:r>
            <a:r>
              <a:rPr lang="tr-TR" sz="1000" dirty="0"/>
              <a:t> </a:t>
            </a:r>
            <a:r>
              <a:rPr lang="tr-TR" sz="1000" dirty="0" err="1"/>
              <a:t>Amps</a:t>
            </a:r>
            <a:r>
              <a:rPr lang="tr-TR" sz="1000" dirty="0"/>
              <a:t>; </a:t>
            </a:r>
          </a:p>
          <a:p>
            <a:r>
              <a:rPr lang="tr-TR" sz="1000" dirty="0"/>
              <a:t>MFA: Maximum </a:t>
            </a:r>
            <a:r>
              <a:rPr lang="tr-TR" sz="1000" dirty="0" err="1"/>
              <a:t>Fuse</a:t>
            </a:r>
            <a:r>
              <a:rPr lang="tr-TR" sz="1000" dirty="0"/>
              <a:t> </a:t>
            </a:r>
            <a:r>
              <a:rPr lang="tr-TR" sz="1000" dirty="0" err="1"/>
              <a:t>Amps</a:t>
            </a:r>
            <a:r>
              <a:rPr lang="tr-TR" sz="1000" dirty="0"/>
              <a:t>; </a:t>
            </a:r>
          </a:p>
          <a:p>
            <a:r>
              <a:rPr lang="tr-TR" sz="1000" dirty="0"/>
              <a:t>MSC: Maximum </a:t>
            </a:r>
            <a:r>
              <a:rPr lang="tr-TR" sz="1000" dirty="0" err="1"/>
              <a:t>Starting</a:t>
            </a:r>
            <a:r>
              <a:rPr lang="tr-TR" sz="1000" dirty="0"/>
              <a:t> </a:t>
            </a:r>
            <a:r>
              <a:rPr lang="tr-TR" sz="1000" dirty="0" err="1"/>
              <a:t>Current</a:t>
            </a:r>
            <a:r>
              <a:rPr lang="tr-TR" sz="1000" dirty="0"/>
              <a:t> (A); </a:t>
            </a:r>
          </a:p>
          <a:p>
            <a:r>
              <a:rPr lang="tr-TR" sz="1000" dirty="0"/>
              <a:t>RLA: </a:t>
            </a:r>
            <a:r>
              <a:rPr lang="tr-TR" sz="1000" dirty="0" err="1"/>
              <a:t>Rated</a:t>
            </a:r>
            <a:r>
              <a:rPr lang="tr-TR" sz="1000" dirty="0"/>
              <a:t> </a:t>
            </a:r>
            <a:r>
              <a:rPr lang="tr-TR" sz="1000" dirty="0" err="1"/>
              <a:t>Load</a:t>
            </a:r>
            <a:r>
              <a:rPr lang="tr-TR" sz="1000" dirty="0"/>
              <a:t> </a:t>
            </a:r>
            <a:r>
              <a:rPr lang="tr-TR" sz="1000" dirty="0" err="1"/>
              <a:t>Amps</a:t>
            </a:r>
            <a:r>
              <a:rPr lang="tr-TR" sz="1000" dirty="0"/>
              <a:t>; </a:t>
            </a:r>
          </a:p>
          <a:p>
            <a:r>
              <a:rPr lang="tr-TR" sz="1000" dirty="0"/>
              <a:t>FLA: Fan </a:t>
            </a:r>
            <a:r>
              <a:rPr lang="tr-TR" sz="1000" dirty="0" err="1"/>
              <a:t>Load</a:t>
            </a:r>
            <a:r>
              <a:rPr lang="tr-TR" sz="1000" dirty="0"/>
              <a:t> </a:t>
            </a:r>
            <a:r>
              <a:rPr lang="tr-TR" sz="1000" dirty="0" err="1"/>
              <a:t>Amps</a:t>
            </a:r>
            <a:r>
              <a:rPr lang="tr-TR" sz="1000" dirty="0"/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6725B1-5B8D-4D70-A3C7-E83155E52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56051"/>
              </p:ext>
            </p:extLst>
          </p:nvPr>
        </p:nvGraphicFramePr>
        <p:xfrm>
          <a:off x="410845" y="1253827"/>
          <a:ext cx="7018908" cy="3262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381">
                  <a:extLst>
                    <a:ext uri="{9D8B030D-6E8A-4147-A177-3AD203B41FA5}">
                      <a16:colId xmlns:a16="http://schemas.microsoft.com/office/drawing/2014/main" val="2142585242"/>
                    </a:ext>
                  </a:extLst>
                </a:gridCol>
                <a:gridCol w="439188">
                  <a:extLst>
                    <a:ext uri="{9D8B030D-6E8A-4147-A177-3AD203B41FA5}">
                      <a16:colId xmlns:a16="http://schemas.microsoft.com/office/drawing/2014/main" val="2577962237"/>
                    </a:ext>
                  </a:extLst>
                </a:gridCol>
                <a:gridCol w="765020">
                  <a:extLst>
                    <a:ext uri="{9D8B030D-6E8A-4147-A177-3AD203B41FA5}">
                      <a16:colId xmlns:a16="http://schemas.microsoft.com/office/drawing/2014/main" val="400942646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457399415"/>
                    </a:ext>
                  </a:extLst>
                </a:gridCol>
                <a:gridCol w="439188">
                  <a:extLst>
                    <a:ext uri="{9D8B030D-6E8A-4147-A177-3AD203B41FA5}">
                      <a16:colId xmlns:a16="http://schemas.microsoft.com/office/drawing/2014/main" val="45213533"/>
                    </a:ext>
                  </a:extLst>
                </a:gridCol>
                <a:gridCol w="439188">
                  <a:extLst>
                    <a:ext uri="{9D8B030D-6E8A-4147-A177-3AD203B41FA5}">
                      <a16:colId xmlns:a16="http://schemas.microsoft.com/office/drawing/2014/main" val="2700579083"/>
                    </a:ext>
                  </a:extLst>
                </a:gridCol>
                <a:gridCol w="883967">
                  <a:extLst>
                    <a:ext uri="{9D8B030D-6E8A-4147-A177-3AD203B41FA5}">
                      <a16:colId xmlns:a16="http://schemas.microsoft.com/office/drawing/2014/main" val="2163259397"/>
                    </a:ext>
                  </a:extLst>
                </a:gridCol>
                <a:gridCol w="637432">
                  <a:extLst>
                    <a:ext uri="{9D8B030D-6E8A-4147-A177-3AD203B41FA5}">
                      <a16:colId xmlns:a16="http://schemas.microsoft.com/office/drawing/2014/main" val="1551336854"/>
                    </a:ext>
                  </a:extLst>
                </a:gridCol>
                <a:gridCol w="378189">
                  <a:extLst>
                    <a:ext uri="{9D8B030D-6E8A-4147-A177-3AD203B41FA5}">
                      <a16:colId xmlns:a16="http://schemas.microsoft.com/office/drawing/2014/main" val="2751811168"/>
                    </a:ext>
                  </a:extLst>
                </a:gridCol>
                <a:gridCol w="378189">
                  <a:extLst>
                    <a:ext uri="{9D8B030D-6E8A-4147-A177-3AD203B41FA5}">
                      <a16:colId xmlns:a16="http://schemas.microsoft.com/office/drawing/2014/main" val="2414921817"/>
                    </a:ext>
                  </a:extLst>
                </a:gridCol>
                <a:gridCol w="573384">
                  <a:extLst>
                    <a:ext uri="{9D8B030D-6E8A-4147-A177-3AD203B41FA5}">
                      <a16:colId xmlns:a16="http://schemas.microsoft.com/office/drawing/2014/main" val="3637012787"/>
                    </a:ext>
                  </a:extLst>
                </a:gridCol>
                <a:gridCol w="320241">
                  <a:extLst>
                    <a:ext uri="{9D8B030D-6E8A-4147-A177-3AD203B41FA5}">
                      <a16:colId xmlns:a16="http://schemas.microsoft.com/office/drawing/2014/main" val="1397053381"/>
                    </a:ext>
                  </a:extLst>
                </a:gridCol>
                <a:gridCol w="320241">
                  <a:extLst>
                    <a:ext uri="{9D8B030D-6E8A-4147-A177-3AD203B41FA5}">
                      <a16:colId xmlns:a16="http://schemas.microsoft.com/office/drawing/2014/main" val="3765487228"/>
                    </a:ext>
                  </a:extLst>
                </a:gridCol>
              </a:tblGrid>
              <a:tr h="29294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750" u="none" strike="noStrike" dirty="0">
                          <a:effectLst/>
                        </a:rPr>
                        <a:t>Power Supply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Model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Outdoor Unit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Power Current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Compressor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Fan Motor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063798"/>
                  </a:ext>
                </a:extLst>
              </a:tr>
              <a:tr h="4510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Cap</a:t>
                      </a:r>
                      <a:r>
                        <a:rPr lang="tr-TR" sz="800" u="none" strike="noStrike" dirty="0">
                          <a:effectLst/>
                        </a:rPr>
                        <a:t>a</a:t>
                      </a:r>
                      <a:r>
                        <a:rPr lang="en-US" sz="800" u="none" strike="noStrike" dirty="0">
                          <a:effectLst/>
                        </a:rPr>
                        <a:t>city (kW)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Voltage (V)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Frequency (Hz)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Min. (V)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Max. (V)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MCA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(Rated current) (A)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TOCA (A)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MFA (A)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MSC (A)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RLA (A)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Power (kW)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FLA (A)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3670495"/>
                  </a:ext>
                </a:extLst>
              </a:tr>
              <a:tr h="25141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750" u="none" strike="noStrike" dirty="0">
                          <a:effectLst/>
                        </a:rPr>
                        <a:t>220-240V~</a:t>
                      </a:r>
                    </a:p>
                    <a:p>
                      <a:pPr algn="ctr" fontAlgn="t"/>
                      <a:r>
                        <a:rPr lang="en-US" sz="750" u="none" strike="noStrike" dirty="0">
                          <a:effectLst/>
                        </a:rPr>
                        <a:t>50Hz</a:t>
                      </a:r>
                    </a:p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220-240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198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264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21.3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4197746"/>
                  </a:ext>
                </a:extLst>
              </a:tr>
              <a:tr h="249225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220-240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198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264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0824936"/>
                  </a:ext>
                </a:extLst>
              </a:tr>
              <a:tr h="249225">
                <a:tc vMerge="1">
                  <a:txBody>
                    <a:bodyPr/>
                    <a:lstStyle/>
                    <a:p>
                      <a:pPr algn="l" fontAlgn="t"/>
                      <a:r>
                        <a:rPr lang="en-US" sz="750" u="none" strike="noStrike" dirty="0">
                          <a:effectLst/>
                        </a:rPr>
                        <a:t>220-240V~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220-240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198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264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32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24.8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2941565"/>
                  </a:ext>
                </a:extLst>
              </a:tr>
              <a:tr h="249225">
                <a:tc vMerge="1">
                  <a:txBody>
                    <a:bodyPr/>
                    <a:lstStyle/>
                    <a:p>
                      <a:pPr algn="l" fontAlgn="t"/>
                      <a:r>
                        <a:rPr lang="en-US" sz="750" u="none" strike="noStrike" dirty="0">
                          <a:effectLst/>
                        </a:rPr>
                        <a:t>50Hz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220-240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198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264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35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26.8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036706"/>
                  </a:ext>
                </a:extLst>
              </a:tr>
              <a:tr h="249225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220-240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198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264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30.3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4189793"/>
                  </a:ext>
                </a:extLst>
              </a:tr>
              <a:tr h="249225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220-240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198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264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33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0630738"/>
                  </a:ext>
                </a:extLst>
              </a:tr>
              <a:tr h="2492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en-US" sz="750" u="none" strike="noStrike" dirty="0">
                          <a:effectLst/>
                        </a:rPr>
                        <a:t>380-415V 3N~</a:t>
                      </a:r>
                    </a:p>
                    <a:p>
                      <a:pPr algn="ctr" fontAlgn="t"/>
                      <a:r>
                        <a:rPr lang="en-US" sz="750" u="none" strike="noStrike" dirty="0">
                          <a:effectLst/>
                        </a:rPr>
                        <a:t>50Hz</a:t>
                      </a:r>
                    </a:p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380-415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342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440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10.4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3561750"/>
                  </a:ext>
                </a:extLst>
              </a:tr>
              <a:tr h="273273">
                <a:tc vMerge="1">
                  <a:txBody>
                    <a:bodyPr/>
                    <a:lstStyle/>
                    <a:p>
                      <a:pPr algn="l" fontAlgn="t"/>
                      <a:r>
                        <a:rPr lang="en-US" sz="750" u="none" strike="noStrike" dirty="0">
                          <a:effectLst/>
                        </a:rPr>
                        <a:t>380-415V 3N~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380-415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342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440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11.4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689388"/>
                  </a:ext>
                </a:extLst>
              </a:tr>
              <a:tr h="249225">
                <a:tc vMerge="1">
                  <a:txBody>
                    <a:bodyPr/>
                    <a:lstStyle/>
                    <a:p>
                      <a:pPr algn="ctr" fontAlgn="t"/>
                      <a:r>
                        <a:rPr lang="en-US" sz="750" u="none" strike="noStrike" dirty="0">
                          <a:effectLst/>
                        </a:rPr>
                        <a:t>50Hz</a:t>
                      </a:r>
                      <a:endParaRPr lang="en-US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380-415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342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440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1818845"/>
                  </a:ext>
                </a:extLst>
              </a:tr>
              <a:tr h="249225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380-415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50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342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440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12.9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u="none" strike="noStrike" dirty="0">
                          <a:effectLst/>
                        </a:rPr>
                        <a:t>0.7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051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B1FD6-A7B9-496A-A422-9FF34B84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Sound </a:t>
            </a:r>
            <a:r>
              <a:rPr lang="tr-TR" dirty="0" err="1"/>
              <a:t>Levels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D6EE4-7945-4057-979D-B3C1C7FC9D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0711C-2688-479F-AA90-672911B9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28</a:t>
            </a:fld>
            <a:endParaRPr lang="en-US" noProof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0C4D2A-2CAB-45AA-8FAA-2CA9D69E2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47213"/>
              </p:ext>
            </p:extLst>
          </p:nvPr>
        </p:nvGraphicFramePr>
        <p:xfrm>
          <a:off x="410845" y="1576266"/>
          <a:ext cx="4648202" cy="2218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446">
                  <a:extLst>
                    <a:ext uri="{9D8B030D-6E8A-4147-A177-3AD203B41FA5}">
                      <a16:colId xmlns:a16="http://schemas.microsoft.com/office/drawing/2014/main" val="115101591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4139821419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436738640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2495925820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3304397037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1212083574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3586587961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Sound Pressure Level dB(A)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 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 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 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 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 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18 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407578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Standard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221173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Noise Level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373203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Noise Level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626713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Noise Level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224585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Noise Level 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186413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Noise Level 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660033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D2DBE7-6C1B-495D-A5E3-A58E8FE30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591094"/>
              </p:ext>
            </p:extLst>
          </p:nvPr>
        </p:nvGraphicFramePr>
        <p:xfrm>
          <a:off x="5630374" y="1576266"/>
          <a:ext cx="4648202" cy="22180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62446">
                  <a:extLst>
                    <a:ext uri="{9D8B030D-6E8A-4147-A177-3AD203B41FA5}">
                      <a16:colId xmlns:a16="http://schemas.microsoft.com/office/drawing/2014/main" val="3650078796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2096051253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558729757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899811430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3124233012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2239796824"/>
                    </a:ext>
                  </a:extLst>
                </a:gridCol>
                <a:gridCol w="597626">
                  <a:extLst>
                    <a:ext uri="{9D8B030D-6E8A-4147-A177-3AD203B41FA5}">
                      <a16:colId xmlns:a16="http://schemas.microsoft.com/office/drawing/2014/main" val="264039398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Available Capacity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14kW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16kW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18kW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50754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Standard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788748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Noise Level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90%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0181874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Noise Level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80%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418405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Noise Level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501196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Noise Level 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428649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Noise Level 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58015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01FE98C-4EF1-4BD3-A226-77F66EFD9DC9}"/>
              </a:ext>
            </a:extLst>
          </p:cNvPr>
          <p:cNvSpPr txBox="1"/>
          <p:nvPr/>
        </p:nvSpPr>
        <p:spPr>
          <a:xfrm>
            <a:off x="351692" y="3996176"/>
            <a:ext cx="80654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solidFill>
                  <a:srgbClr val="221E1F"/>
                </a:solidFill>
                <a:latin typeface="+mj-lt"/>
              </a:rPr>
              <a:t>Silent mode can be activated and programmed from controllers.</a:t>
            </a:r>
          </a:p>
          <a:p>
            <a:pPr algn="l"/>
            <a:r>
              <a:rPr lang="en-US" sz="1600" b="0" i="0" u="none" strike="noStrike" baseline="0" dirty="0">
                <a:solidFill>
                  <a:srgbClr val="221E1F"/>
                </a:solidFill>
                <a:latin typeface="+mj-lt"/>
              </a:rPr>
              <a:t>Local standards for sound levels may differ according to legal rules in the countries.</a:t>
            </a:r>
          </a:p>
          <a:p>
            <a:pPr algn="l"/>
            <a:r>
              <a:rPr lang="en-US" sz="1600" b="0" i="0" u="none" strike="noStrike" baseline="0" dirty="0">
                <a:solidFill>
                  <a:srgbClr val="221E1F"/>
                </a:solidFill>
                <a:latin typeface="+mj-lt"/>
              </a:rPr>
              <a:t>Therefore, silent mode can only be changed in the service menu. </a:t>
            </a:r>
            <a:endParaRPr lang="tr-TR" sz="1600" b="0" i="0" u="none" strike="noStrike" baseline="0" dirty="0">
              <a:solidFill>
                <a:srgbClr val="221E1F"/>
              </a:solidFill>
              <a:latin typeface="+mj-lt"/>
            </a:endParaRPr>
          </a:p>
          <a:p>
            <a:pPr algn="l"/>
            <a:r>
              <a:rPr lang="en-US" sz="1600" b="0" i="0" u="none" strike="noStrike" baseline="0" dirty="0">
                <a:solidFill>
                  <a:srgbClr val="221E1F"/>
                </a:solidFill>
                <a:latin typeface="+mj-lt"/>
              </a:rPr>
              <a:t>Please contact your installer/service company to set the silent mode correctly according to your VRF system design.</a:t>
            </a:r>
            <a:endParaRPr lang="tr-T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14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6"/>
          <p:cNvSpPr/>
          <p:nvPr/>
        </p:nvSpPr>
        <p:spPr>
          <a:xfrm>
            <a:off x="259200" y="1074015"/>
            <a:ext cx="10451663" cy="4517409"/>
          </a:xfrm>
          <a:prstGeom prst="rect">
            <a:avLst/>
          </a:prstGeom>
          <a:solidFill>
            <a:srgbClr val="EFF1F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36800"/>
            <a:ext cx="6416349" cy="487681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Product </a:t>
            </a:r>
            <a:r>
              <a:rPr lang="tr-TR" dirty="0" err="1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0" name="Dikdörtgen 8__"/>
          <p:cNvSpPr>
            <a:spLocks/>
          </p:cNvSpPr>
          <p:nvPr/>
        </p:nvSpPr>
        <p:spPr>
          <a:xfrm>
            <a:off x="4916196" y="1074015"/>
            <a:ext cx="5712400" cy="4517410"/>
          </a:xfrm>
          <a:prstGeom prst="rect">
            <a:avLst/>
          </a:prstGeom>
          <a:pattFill prst="pct5">
            <a:fgClr>
              <a:srgbClr val="003264">
                <a:alpha val="0"/>
              </a:srgbClr>
            </a:fgClr>
            <a:bgClr>
              <a:srgbClr val="FFFFFF">
                <a:alpha val="0"/>
              </a:srgbClr>
            </a:bgClr>
          </a:pattFill>
          <a:ln/>
        </p:spPr>
        <p:txBody>
          <a:bodyPr wrap="square">
            <a:noAutofit/>
          </a:bodyPr>
          <a:lstStyle/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1000" b="1" dirty="0" err="1">
                <a:latin typeface="+mj-lt"/>
              </a:rPr>
              <a:t>Extended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line-up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up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to</a:t>
            </a:r>
            <a:r>
              <a:rPr lang="tr-TR" sz="1000" b="1" dirty="0">
                <a:latin typeface="+mj-lt"/>
              </a:rPr>
              <a:t> 18 kW </a:t>
            </a:r>
            <a:r>
              <a:rPr lang="tr-TR" sz="900" dirty="0" err="1">
                <a:latin typeface="+mj-lt"/>
              </a:rPr>
              <a:t>with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same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structure</a:t>
            </a:r>
            <a:endParaRPr lang="tr-TR" sz="900" dirty="0">
              <a:latin typeface="+mj-lt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1000" b="1" dirty="0">
                <a:latin typeface="+mj-lt"/>
              </a:rPr>
              <a:t>Full DC </a:t>
            </a:r>
            <a:r>
              <a:rPr lang="tr-TR" sz="1000" b="1" dirty="0" err="1">
                <a:latin typeface="+mj-lt"/>
              </a:rPr>
              <a:t>inverter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techonology</a:t>
            </a:r>
            <a:endParaRPr lang="tr-TR" sz="1000" b="1" dirty="0">
              <a:latin typeface="+mj-lt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1000" b="1" dirty="0" err="1">
                <a:latin typeface="+mj-lt"/>
              </a:rPr>
              <a:t>Low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stand-by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power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consumption</a:t>
            </a:r>
            <a:r>
              <a:rPr lang="tr-TR" sz="1000" b="1" dirty="0">
                <a:latin typeface="+mj-lt"/>
              </a:rPr>
              <a:t>, </a:t>
            </a:r>
            <a:r>
              <a:rPr lang="tr-TR" sz="1000" b="1" dirty="0" err="1">
                <a:latin typeface="+mj-lt"/>
              </a:rPr>
              <a:t>just</a:t>
            </a:r>
            <a:r>
              <a:rPr lang="tr-TR" sz="1000" b="1" dirty="0">
                <a:latin typeface="+mj-lt"/>
              </a:rPr>
              <a:t> 3,5 W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1000" b="1" dirty="0">
                <a:latin typeface="+mj-lt"/>
              </a:rPr>
              <a:t>High </a:t>
            </a:r>
            <a:r>
              <a:rPr lang="tr-TR" sz="1000" b="1" dirty="0" err="1">
                <a:latin typeface="+mj-lt"/>
              </a:rPr>
              <a:t>Efficiency</a:t>
            </a:r>
            <a:r>
              <a:rPr lang="tr-TR" sz="1000" b="1" dirty="0">
                <a:latin typeface="+mj-lt"/>
              </a:rPr>
              <a:t> : SEER </a:t>
            </a:r>
            <a:r>
              <a:rPr lang="tr-TR" sz="1000" b="1" dirty="0" err="1">
                <a:latin typeface="+mj-lt"/>
              </a:rPr>
              <a:t>up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to</a:t>
            </a:r>
            <a:r>
              <a:rPr lang="tr-TR" sz="1000" b="1" dirty="0">
                <a:latin typeface="+mj-lt"/>
              </a:rPr>
              <a:t> 7,8 </a:t>
            </a:r>
            <a:r>
              <a:rPr lang="tr-TR" sz="1000" b="1" dirty="0" err="1">
                <a:latin typeface="+mj-lt"/>
              </a:rPr>
              <a:t>and</a:t>
            </a:r>
            <a:r>
              <a:rPr lang="tr-TR" sz="1000" b="1" dirty="0">
                <a:latin typeface="+mj-lt"/>
              </a:rPr>
              <a:t> SCOP </a:t>
            </a:r>
            <a:r>
              <a:rPr lang="tr-TR" sz="1000" b="1" dirty="0" err="1">
                <a:latin typeface="+mj-lt"/>
              </a:rPr>
              <a:t>up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to</a:t>
            </a:r>
            <a:r>
              <a:rPr lang="tr-TR" sz="1000" b="1" dirty="0">
                <a:latin typeface="+mj-lt"/>
              </a:rPr>
              <a:t> 4,9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1000" b="1" dirty="0" err="1">
                <a:latin typeface="+mj-lt"/>
              </a:rPr>
              <a:t>Up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to</a:t>
            </a:r>
            <a:r>
              <a:rPr lang="tr-TR" sz="1000" b="1" dirty="0">
                <a:latin typeface="+mj-lt"/>
              </a:rPr>
              <a:t> 15% </a:t>
            </a:r>
            <a:r>
              <a:rPr lang="tr-TR" sz="1000" b="1" dirty="0" err="1">
                <a:latin typeface="+mj-lt"/>
              </a:rPr>
              <a:t>higher</a:t>
            </a:r>
            <a:r>
              <a:rPr lang="tr-TR" sz="1000" b="1" dirty="0">
                <a:latin typeface="+mj-lt"/>
              </a:rPr>
              <a:t> SEER </a:t>
            </a:r>
            <a:r>
              <a:rPr lang="tr-TR" sz="1000" b="1" dirty="0" err="1">
                <a:latin typeface="+mj-lt"/>
              </a:rPr>
              <a:t>and</a:t>
            </a:r>
            <a:r>
              <a:rPr lang="tr-TR" sz="1000" b="1" dirty="0">
                <a:latin typeface="+mj-lt"/>
              </a:rPr>
              <a:t> 20% </a:t>
            </a:r>
            <a:r>
              <a:rPr lang="tr-TR" sz="1000" b="1" dirty="0" err="1">
                <a:latin typeface="+mj-lt"/>
              </a:rPr>
              <a:t>higher</a:t>
            </a:r>
            <a:r>
              <a:rPr lang="tr-TR" sz="1000" b="1" dirty="0">
                <a:latin typeface="+mj-lt"/>
              </a:rPr>
              <a:t> SCOP </a:t>
            </a:r>
            <a:r>
              <a:rPr lang="tr-TR" sz="900" dirty="0" err="1">
                <a:latin typeface="+mj-lt"/>
              </a:rPr>
              <a:t>compared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to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predecessor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units</a:t>
            </a:r>
            <a:r>
              <a:rPr lang="tr-TR" sz="900" dirty="0">
                <a:latin typeface="+mj-lt"/>
              </a:rPr>
              <a:t> 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1000" b="1" dirty="0">
                <a:latin typeface="+mj-lt"/>
              </a:rPr>
              <a:t>New </a:t>
            </a:r>
            <a:r>
              <a:rPr lang="tr-TR" sz="1000" b="1" dirty="0" err="1">
                <a:latin typeface="+mj-lt"/>
              </a:rPr>
              <a:t>refrigerant</a:t>
            </a:r>
            <a:r>
              <a:rPr lang="tr-TR" sz="1000" b="1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with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lower</a:t>
            </a:r>
            <a:r>
              <a:rPr lang="tr-TR" sz="900" dirty="0">
                <a:latin typeface="+mj-lt"/>
              </a:rPr>
              <a:t> GWP – </a:t>
            </a:r>
            <a:r>
              <a:rPr lang="tr-TR" sz="1000" b="1" dirty="0">
                <a:latin typeface="+mj-lt"/>
              </a:rPr>
              <a:t>R-32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1000" b="1" dirty="0">
                <a:latin typeface="+mj-lt"/>
              </a:rPr>
              <a:t>1-ph </a:t>
            </a:r>
            <a:r>
              <a:rPr lang="tr-TR" sz="1000" b="1" dirty="0" err="1">
                <a:latin typeface="+mj-lt"/>
              </a:rPr>
              <a:t>or</a:t>
            </a:r>
            <a:r>
              <a:rPr lang="tr-TR" sz="1000" b="1" dirty="0">
                <a:latin typeface="+mj-lt"/>
              </a:rPr>
              <a:t> 3-ph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power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supply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options</a:t>
            </a:r>
            <a:r>
              <a:rPr lang="tr-TR" sz="900" dirty="0">
                <a:latin typeface="+mj-lt"/>
              </a:rPr>
              <a:t> 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1000" b="1" dirty="0" err="1">
                <a:latin typeface="+mj-lt"/>
              </a:rPr>
              <a:t>Extended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operation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range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dirty="0">
                <a:latin typeface="+mj-lt"/>
              </a:rPr>
              <a:t>: </a:t>
            </a:r>
            <a:r>
              <a:rPr lang="tr-TR" sz="1000" dirty="0" err="1">
                <a:latin typeface="+mj-lt"/>
              </a:rPr>
              <a:t>Cooling</a:t>
            </a:r>
            <a:r>
              <a:rPr lang="tr-TR" sz="1000" dirty="0">
                <a:latin typeface="+mj-lt"/>
              </a:rPr>
              <a:t> -15º</a:t>
            </a:r>
            <a:r>
              <a:rPr lang="tr-TR" sz="1000" dirty="0">
                <a:latin typeface="+mj-lt"/>
                <a:sym typeface="Symbol" panose="05050102010706020507" pitchFamily="18" charset="2"/>
              </a:rPr>
              <a:t></a:t>
            </a:r>
            <a:r>
              <a:rPr lang="tr-TR" sz="1000" dirty="0">
                <a:latin typeface="+mj-lt"/>
              </a:rPr>
              <a:t>+52ºC DB, </a:t>
            </a:r>
            <a:r>
              <a:rPr lang="tr-TR" sz="1000" dirty="0" err="1">
                <a:latin typeface="+mj-lt"/>
              </a:rPr>
              <a:t>Heating</a:t>
            </a:r>
            <a:r>
              <a:rPr lang="tr-TR" sz="1000" dirty="0">
                <a:latin typeface="+mj-lt"/>
              </a:rPr>
              <a:t> -20</a:t>
            </a:r>
            <a:r>
              <a:rPr lang="tr-TR" sz="1000" dirty="0">
                <a:latin typeface="+mj-lt"/>
                <a:sym typeface="Symbol" panose="05050102010706020507" pitchFamily="18" charset="2"/>
              </a:rPr>
              <a:t></a:t>
            </a:r>
            <a:r>
              <a:rPr lang="tr-TR" sz="1000" dirty="0">
                <a:latin typeface="+mj-lt"/>
              </a:rPr>
              <a:t>+30ºC DB</a:t>
            </a:r>
            <a:endParaRPr lang="tr-TR" sz="900" dirty="0">
              <a:latin typeface="+mj-lt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900" dirty="0" err="1">
                <a:latin typeface="+mj-lt"/>
              </a:rPr>
              <a:t>Totally</a:t>
            </a:r>
            <a:r>
              <a:rPr lang="tr-TR" sz="900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new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industrial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design</a:t>
            </a:r>
            <a:r>
              <a:rPr lang="tr-TR" sz="1000" b="1" dirty="0">
                <a:latin typeface="+mj-lt"/>
              </a:rPr>
              <a:t>, </a:t>
            </a:r>
            <a:r>
              <a:rPr lang="tr-TR" sz="900" dirty="0" err="1">
                <a:latin typeface="+mj-lt"/>
              </a:rPr>
              <a:t>new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structure</a:t>
            </a:r>
            <a:r>
              <a:rPr lang="tr-TR" sz="900" dirty="0">
                <a:latin typeface="+mj-lt"/>
              </a:rPr>
              <a:t>, </a:t>
            </a:r>
            <a:r>
              <a:rPr lang="tr-TR" sz="900" b="1" dirty="0">
                <a:latin typeface="+mj-lt"/>
              </a:rPr>
              <a:t>COMPACT</a:t>
            </a:r>
            <a:r>
              <a:rPr lang="tr-TR" sz="900" dirty="0">
                <a:latin typeface="+mj-lt"/>
              </a:rPr>
              <a:t> &amp; </a:t>
            </a:r>
            <a:r>
              <a:rPr lang="tr-TR" sz="900" dirty="0" err="1">
                <a:latin typeface="+mj-lt"/>
              </a:rPr>
              <a:t>slim</a:t>
            </a:r>
            <a:r>
              <a:rPr lang="tr-TR" sz="900" dirty="0">
                <a:latin typeface="+mj-lt"/>
              </a:rPr>
              <a:t> – </a:t>
            </a:r>
            <a:r>
              <a:rPr lang="tr-TR" sz="1000" b="1" dirty="0" err="1">
                <a:latin typeface="+mj-lt"/>
              </a:rPr>
              <a:t>Single</a:t>
            </a:r>
            <a:r>
              <a:rPr lang="tr-TR" sz="1000" b="1" dirty="0">
                <a:latin typeface="+mj-lt"/>
              </a:rPr>
              <a:t> fan </a:t>
            </a:r>
            <a:r>
              <a:rPr lang="tr-TR" sz="900" dirty="0" err="1">
                <a:latin typeface="+mj-lt"/>
              </a:rPr>
              <a:t>only</a:t>
            </a:r>
            <a:endParaRPr lang="tr-TR" sz="900" dirty="0">
              <a:latin typeface="+mj-lt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900" dirty="0" err="1">
                <a:latin typeface="+mj-lt"/>
              </a:rPr>
              <a:t>Higher</a:t>
            </a:r>
            <a:r>
              <a:rPr lang="tr-TR" sz="900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combination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ratio</a:t>
            </a:r>
            <a:r>
              <a:rPr lang="tr-TR" sz="1000" b="1" dirty="0">
                <a:latin typeface="+mj-lt"/>
              </a:rPr>
              <a:t> </a:t>
            </a:r>
            <a:r>
              <a:rPr lang="tr-TR" sz="900" dirty="0">
                <a:latin typeface="+mj-lt"/>
              </a:rPr>
              <a:t>– </a:t>
            </a:r>
            <a:r>
              <a:rPr lang="tr-TR" sz="900" dirty="0" err="1">
                <a:latin typeface="+mj-lt"/>
              </a:rPr>
              <a:t>up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to</a:t>
            </a:r>
            <a:r>
              <a:rPr lang="tr-TR" sz="900" dirty="0">
                <a:latin typeface="+mj-lt"/>
              </a:rPr>
              <a:t> </a:t>
            </a:r>
            <a:r>
              <a:rPr lang="tr-TR" sz="1000" b="1" dirty="0">
                <a:latin typeface="+mj-lt"/>
              </a:rPr>
              <a:t>160%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1000" b="1" dirty="0" err="1">
                <a:latin typeface="+mj-lt"/>
              </a:rPr>
              <a:t>Extended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piping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lenghts</a:t>
            </a:r>
            <a:r>
              <a:rPr lang="tr-TR" sz="1000" b="1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up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to</a:t>
            </a:r>
            <a:r>
              <a:rPr lang="tr-TR" sz="900" dirty="0">
                <a:latin typeface="+mj-lt"/>
              </a:rPr>
              <a:t> 300m (total), 120m (</a:t>
            </a:r>
            <a:r>
              <a:rPr lang="tr-TR" sz="900" dirty="0" err="1">
                <a:latin typeface="+mj-lt"/>
              </a:rPr>
              <a:t>max</a:t>
            </a:r>
            <a:r>
              <a:rPr lang="tr-TR" sz="900" dirty="0">
                <a:latin typeface="+mj-lt"/>
              </a:rPr>
              <a:t>)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1000" b="1" dirty="0" err="1">
                <a:latin typeface="+mj-lt"/>
              </a:rPr>
              <a:t>Low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unit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height</a:t>
            </a:r>
            <a:r>
              <a:rPr lang="tr-TR" sz="1000" b="1" dirty="0">
                <a:latin typeface="+mj-lt"/>
              </a:rPr>
              <a:t> &lt; 1 </a:t>
            </a:r>
            <a:r>
              <a:rPr lang="tr-TR" sz="1000" b="1" dirty="0" err="1">
                <a:latin typeface="+mj-lt"/>
              </a:rPr>
              <a:t>meter</a:t>
            </a:r>
            <a:r>
              <a:rPr lang="tr-TR" sz="1000" b="1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enabling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convenient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installations</a:t>
            </a:r>
            <a:r>
              <a:rPr lang="tr-TR" sz="900" dirty="0">
                <a:latin typeface="+mj-lt"/>
              </a:rPr>
              <a:t> at </a:t>
            </a:r>
            <a:r>
              <a:rPr lang="tr-TR" sz="900" dirty="0" err="1">
                <a:latin typeface="+mj-lt"/>
              </a:rPr>
              <a:t>field</a:t>
            </a:r>
            <a:endParaRPr lang="tr-TR" sz="900" dirty="0">
              <a:latin typeface="+mj-lt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1000" b="1" dirty="0">
                <a:latin typeface="+mj-lt"/>
              </a:rPr>
              <a:t>New </a:t>
            </a:r>
            <a:r>
              <a:rPr lang="tr-TR" sz="1000" b="1" dirty="0" err="1">
                <a:latin typeface="+mj-lt"/>
              </a:rPr>
              <a:t>communication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protocol</a:t>
            </a:r>
            <a:r>
              <a:rPr lang="tr-TR" sz="1000" b="1" dirty="0">
                <a:latin typeface="+mj-lt"/>
              </a:rPr>
              <a:t> </a:t>
            </a:r>
            <a:r>
              <a:rPr lang="tr-TR" sz="900" dirty="0">
                <a:latin typeface="+mj-lt"/>
              </a:rPr>
              <a:t>– </a:t>
            </a:r>
            <a:r>
              <a:rPr lang="tr-TR" sz="900" dirty="0" err="1">
                <a:latin typeface="+mj-lt"/>
              </a:rPr>
              <a:t>SuperLink</a:t>
            </a:r>
            <a:endParaRPr lang="tr-TR" sz="900" dirty="0">
              <a:latin typeface="+mj-lt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en-US" sz="1000" b="1" dirty="0">
                <a:latin typeface="+mj-lt"/>
              </a:rPr>
              <a:t>PCB design </a:t>
            </a:r>
            <a:r>
              <a:rPr lang="tr-TR" sz="1000" b="1" dirty="0">
                <a:latin typeface="+mj-lt"/>
              </a:rPr>
              <a:t>is </a:t>
            </a:r>
            <a:r>
              <a:rPr lang="en-US" sz="1000" b="1" dirty="0">
                <a:latin typeface="+mj-lt"/>
              </a:rPr>
              <a:t>improved for increased electrical safety</a:t>
            </a:r>
            <a:r>
              <a:rPr lang="tr-TR" sz="1000" b="1" dirty="0">
                <a:latin typeface="+mj-lt"/>
              </a:rPr>
              <a:t> (SELV PCB)</a:t>
            </a:r>
            <a:endParaRPr lang="tr-TR" sz="900" dirty="0">
              <a:latin typeface="+mj-lt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900" b="1" dirty="0" err="1">
                <a:latin typeface="+mj-lt"/>
              </a:rPr>
              <a:t>Low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noise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levels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with</a:t>
            </a:r>
            <a:r>
              <a:rPr lang="tr-TR" sz="900" b="1" dirty="0">
                <a:latin typeface="+mj-lt"/>
              </a:rPr>
              <a:t> DC </a:t>
            </a:r>
            <a:r>
              <a:rPr lang="tr-TR" sz="900" b="1" dirty="0" err="1">
                <a:latin typeface="+mj-lt"/>
              </a:rPr>
              <a:t>inverter</a:t>
            </a:r>
            <a:r>
              <a:rPr lang="tr-TR" sz="900" b="1" dirty="0">
                <a:latin typeface="+mj-lt"/>
              </a:rPr>
              <a:t> fan </a:t>
            </a:r>
            <a:r>
              <a:rPr lang="tr-TR" sz="900" dirty="0" err="1">
                <a:latin typeface="+mj-lt"/>
              </a:rPr>
              <a:t>including</a:t>
            </a:r>
            <a:r>
              <a:rPr lang="tr-TR" sz="900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night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silent</a:t>
            </a:r>
            <a:r>
              <a:rPr lang="tr-TR" sz="1000" b="1" dirty="0">
                <a:latin typeface="+mj-lt"/>
              </a:rPr>
              <a:t> </a:t>
            </a:r>
            <a:r>
              <a:rPr lang="tr-TR" sz="1000" b="1" dirty="0" err="1">
                <a:latin typeface="+mj-lt"/>
              </a:rPr>
              <a:t>mode</a:t>
            </a:r>
            <a:r>
              <a:rPr lang="tr-TR" sz="10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option</a:t>
            </a:r>
            <a:endParaRPr lang="tr-TR" sz="900" b="1" dirty="0">
              <a:latin typeface="+mj-lt"/>
            </a:endParaRP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900" b="1" dirty="0" err="1">
                <a:latin typeface="+mj-lt"/>
              </a:rPr>
              <a:t>Refrigerant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leakage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detection</a:t>
            </a:r>
            <a:r>
              <a:rPr lang="tr-TR" sz="900" b="1" dirty="0">
                <a:latin typeface="+mj-lt"/>
              </a:rPr>
              <a:t> sensor </a:t>
            </a:r>
            <a:r>
              <a:rPr lang="tr-TR" sz="900" b="1" dirty="0" err="1">
                <a:latin typeface="+mj-lt"/>
              </a:rPr>
              <a:t>connection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via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dry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contact</a:t>
            </a:r>
            <a:r>
              <a:rPr lang="tr-TR" sz="900" b="1" dirty="0">
                <a:latin typeface="+mj-lt"/>
              </a:rPr>
              <a:t> (in </a:t>
            </a:r>
            <a:r>
              <a:rPr lang="tr-TR" sz="900" b="1" dirty="0" err="1">
                <a:latin typeface="+mj-lt"/>
              </a:rPr>
              <a:t>case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needed</a:t>
            </a:r>
            <a:r>
              <a:rPr lang="tr-TR" sz="900" b="1" dirty="0">
                <a:latin typeface="+mj-lt"/>
              </a:rPr>
              <a:t>)</a:t>
            </a:r>
          </a:p>
          <a:p>
            <a:pPr marL="171450" indent="-171450">
              <a:lnSpc>
                <a:spcPct val="150000"/>
              </a:lnSpc>
              <a:spcBef>
                <a:spcPts val="300"/>
              </a:spcBef>
              <a:buClr>
                <a:srgbClr val="000000"/>
              </a:buClr>
              <a:buSzPts val="1400"/>
              <a:buFont typeface="Courier New" panose="02070309020205020404" pitchFamily="49" charset="0"/>
              <a:buChar char="o"/>
            </a:pPr>
            <a:r>
              <a:rPr lang="tr-TR" sz="900" b="1" dirty="0" err="1">
                <a:latin typeface="+mj-lt"/>
              </a:rPr>
              <a:t>Refrigerant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shut-off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device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connection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possibility</a:t>
            </a:r>
            <a:r>
              <a:rPr lang="tr-TR" sz="900" b="1" dirty="0">
                <a:latin typeface="+mj-lt"/>
              </a:rPr>
              <a:t> (</a:t>
            </a:r>
            <a:r>
              <a:rPr lang="tr-TR" sz="900" b="1" dirty="0" err="1">
                <a:latin typeface="+mj-lt"/>
              </a:rPr>
              <a:t>In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case</a:t>
            </a:r>
            <a:r>
              <a:rPr lang="tr-TR" sz="900" b="1" dirty="0">
                <a:latin typeface="+mj-lt"/>
              </a:rPr>
              <a:t> </a:t>
            </a:r>
            <a:r>
              <a:rPr lang="tr-TR" sz="900" b="1" dirty="0" err="1">
                <a:latin typeface="+mj-lt"/>
              </a:rPr>
              <a:t>needed</a:t>
            </a:r>
            <a:r>
              <a:rPr lang="tr-TR" sz="900" b="1" dirty="0">
                <a:latin typeface="+mj-lt"/>
              </a:rPr>
              <a:t>)</a:t>
            </a:r>
            <a:endParaRPr lang="tr-TR" sz="900" dirty="0">
              <a:latin typeface="+mj-lt"/>
            </a:endParaRPr>
          </a:p>
        </p:txBody>
      </p:sp>
      <p:pic>
        <p:nvPicPr>
          <p:cNvPr id="1026" name="Picture 2" descr="Nexya S4 E Multi | Olimpia Splendid">
            <a:extLst>
              <a:ext uri="{FF2B5EF4-FFF2-40B4-BE49-F238E27FC236}">
                <a16:creationId xmlns:a16="http://schemas.microsoft.com/office/drawing/2014/main" id="{956DC8DB-6723-4E41-A6DA-D8D151AB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50" y="1445846"/>
            <a:ext cx="698412" cy="6984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3A698C-0204-4B59-9263-3F16B7090644}"/>
              </a:ext>
            </a:extLst>
          </p:cNvPr>
          <p:cNvSpPr txBox="1"/>
          <p:nvPr/>
        </p:nvSpPr>
        <p:spPr>
          <a:xfrm>
            <a:off x="482600" y="4977395"/>
            <a:ext cx="19479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00" dirty="0" err="1">
                <a:latin typeface="+mj-lt"/>
              </a:rPr>
              <a:t>Footnote</a:t>
            </a:r>
            <a:r>
              <a:rPr lang="tr-TR" sz="600" dirty="0">
                <a:latin typeface="+mj-lt"/>
              </a:rPr>
              <a:t>:</a:t>
            </a:r>
          </a:p>
          <a:p>
            <a:r>
              <a:rPr lang="tr-TR" sz="600" dirty="0" err="1">
                <a:latin typeface="+mj-lt"/>
              </a:rPr>
              <a:t>GWP:Global</a:t>
            </a:r>
            <a:r>
              <a:rPr lang="tr-TR" sz="600" dirty="0">
                <a:latin typeface="+mj-lt"/>
              </a:rPr>
              <a:t> </a:t>
            </a:r>
            <a:r>
              <a:rPr lang="tr-TR" sz="600" dirty="0" err="1">
                <a:latin typeface="+mj-lt"/>
              </a:rPr>
              <a:t>warming</a:t>
            </a:r>
            <a:r>
              <a:rPr lang="tr-TR" sz="600" dirty="0">
                <a:latin typeface="+mj-lt"/>
              </a:rPr>
              <a:t> </a:t>
            </a:r>
            <a:r>
              <a:rPr lang="tr-TR" sz="600" dirty="0" err="1">
                <a:latin typeface="+mj-lt"/>
              </a:rPr>
              <a:t>potential</a:t>
            </a:r>
            <a:endParaRPr lang="tr-TR" sz="600" dirty="0">
              <a:latin typeface="+mj-lt"/>
            </a:endParaRPr>
          </a:p>
          <a:p>
            <a:r>
              <a:rPr lang="tr-TR" sz="600" dirty="0">
                <a:latin typeface="+mj-lt"/>
              </a:rPr>
              <a:t>SELV: </a:t>
            </a:r>
            <a:r>
              <a:rPr lang="tr-TR" sz="600" dirty="0" err="1">
                <a:latin typeface="+mj-lt"/>
              </a:rPr>
              <a:t>Safety</a:t>
            </a:r>
            <a:r>
              <a:rPr lang="tr-TR" sz="600" dirty="0">
                <a:latin typeface="+mj-lt"/>
              </a:rPr>
              <a:t> </a:t>
            </a:r>
            <a:r>
              <a:rPr lang="tr-TR" sz="600" dirty="0" err="1">
                <a:latin typeface="+mj-lt"/>
              </a:rPr>
              <a:t>extra</a:t>
            </a:r>
            <a:r>
              <a:rPr lang="tr-TR" sz="600" dirty="0">
                <a:latin typeface="+mj-lt"/>
              </a:rPr>
              <a:t> </a:t>
            </a:r>
            <a:r>
              <a:rPr lang="tr-TR" sz="600" dirty="0" err="1">
                <a:latin typeface="+mj-lt"/>
              </a:rPr>
              <a:t>low</a:t>
            </a:r>
            <a:r>
              <a:rPr lang="tr-TR" sz="600" dirty="0">
                <a:latin typeface="+mj-lt"/>
              </a:rPr>
              <a:t> </a:t>
            </a:r>
            <a:r>
              <a:rPr lang="tr-TR" sz="600" dirty="0" err="1">
                <a:latin typeface="+mj-lt"/>
              </a:rPr>
              <a:t>voltage</a:t>
            </a:r>
            <a:endParaRPr lang="tr-TR" sz="600" dirty="0">
              <a:latin typeface="+mj-lt"/>
            </a:endParaRPr>
          </a:p>
          <a:p>
            <a:r>
              <a:rPr lang="tr-TR" sz="600" dirty="0" err="1">
                <a:latin typeface="+mj-lt"/>
              </a:rPr>
              <a:t>SEER:Seasonal</a:t>
            </a:r>
            <a:r>
              <a:rPr lang="tr-TR" sz="600" dirty="0">
                <a:latin typeface="+mj-lt"/>
              </a:rPr>
              <a:t> </a:t>
            </a:r>
            <a:r>
              <a:rPr lang="tr-TR" sz="600" dirty="0" err="1">
                <a:latin typeface="+mj-lt"/>
              </a:rPr>
              <a:t>energy</a:t>
            </a:r>
            <a:r>
              <a:rPr lang="tr-TR" sz="600" dirty="0">
                <a:latin typeface="+mj-lt"/>
              </a:rPr>
              <a:t> </a:t>
            </a:r>
            <a:r>
              <a:rPr lang="tr-TR" sz="600" dirty="0" err="1">
                <a:latin typeface="+mj-lt"/>
              </a:rPr>
              <a:t>efficiency</a:t>
            </a:r>
            <a:r>
              <a:rPr lang="tr-TR" sz="600" dirty="0">
                <a:latin typeface="+mj-lt"/>
              </a:rPr>
              <a:t> </a:t>
            </a:r>
            <a:r>
              <a:rPr lang="tr-TR" sz="600" dirty="0" err="1">
                <a:latin typeface="+mj-lt"/>
              </a:rPr>
              <a:t>ratio</a:t>
            </a:r>
            <a:endParaRPr lang="tr-TR" sz="600" dirty="0">
              <a:latin typeface="+mj-lt"/>
            </a:endParaRPr>
          </a:p>
          <a:p>
            <a:r>
              <a:rPr lang="tr-TR" sz="600" dirty="0" err="1">
                <a:latin typeface="+mj-lt"/>
              </a:rPr>
              <a:t>SCOP:Seasonal</a:t>
            </a:r>
            <a:r>
              <a:rPr lang="tr-TR" sz="600" dirty="0">
                <a:latin typeface="+mj-lt"/>
              </a:rPr>
              <a:t> </a:t>
            </a:r>
            <a:r>
              <a:rPr lang="tr-TR" sz="600" dirty="0" err="1">
                <a:latin typeface="+mj-lt"/>
              </a:rPr>
              <a:t>coeeficient</a:t>
            </a:r>
            <a:r>
              <a:rPr lang="tr-TR" sz="600" dirty="0">
                <a:latin typeface="+mj-lt"/>
              </a:rPr>
              <a:t> of </a:t>
            </a:r>
            <a:r>
              <a:rPr lang="tr-TR" sz="600" dirty="0" err="1">
                <a:latin typeface="+mj-lt"/>
              </a:rPr>
              <a:t>perfomance</a:t>
            </a:r>
            <a:r>
              <a:rPr lang="tr-TR" sz="600" dirty="0">
                <a:latin typeface="+mj-lt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706" y="1445846"/>
            <a:ext cx="1288566" cy="86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0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325EB75-9346-4A8D-AD8B-6082CCC4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Nomenclature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BCAC30-9AE0-47CB-BEF8-9BE88B9396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Initial Product Information : AF4300A (8-18kW)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07B16-6925-4F1D-8C95-705E8234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5B24B417-3125-4F68-8ACB-21B6AFD79EB6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66085" y="1034138"/>
            <a:ext cx="10245212" cy="4271421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t">
            <a:noAutofit/>
          </a:bodyPr>
          <a:lstStyle>
            <a:lvl1pPr marL="251460" indent="-251460" algn="l" defTabSz="822716" rtl="0" eaLnBrk="1" latinLnBrk="0" hangingPunct="1">
              <a:lnSpc>
                <a:spcPct val="107000"/>
              </a:lnSpc>
              <a:spcBef>
                <a:spcPts val="500"/>
              </a:spcBef>
              <a:buClrTx/>
              <a:buSzPct val="100000"/>
              <a:buFont typeface="Wingdings 3" panose="05040102010807070707" pitchFamily="18" charset="2"/>
              <a:buChar char=""/>
              <a:defRPr sz="18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1pPr>
            <a:lvl2pPr marL="508000" indent="-27432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 typeface="Wingdings 3" panose="05040102010807070707" pitchFamily="18" charset="2"/>
              <a:buChar char=""/>
              <a:defRPr sz="16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2pPr>
            <a:lvl3pPr marL="730250" indent="-204470" algn="l" defTabSz="822716" rtl="0" eaLnBrk="1" latinLnBrk="0" hangingPunct="1">
              <a:lnSpc>
                <a:spcPct val="102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4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3pPr>
            <a:lvl4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4pPr>
            <a:lvl5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5pPr>
            <a:lvl6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6pPr>
            <a:lvl7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7pPr>
            <a:lvl8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8pPr>
            <a:lvl9pPr marL="932180" indent="-184150" algn="l" defTabSz="822716" rtl="0" eaLnBrk="1" latinLnBrk="0" hangingPunct="1">
              <a:lnSpc>
                <a:spcPct val="103000"/>
              </a:lnSpc>
              <a:spcBef>
                <a:spcPts val="500"/>
              </a:spcBef>
              <a:buClrTx/>
              <a:buSzPct val="100000"/>
              <a:buFontTx/>
              <a:buChar char="‒"/>
              <a:defRPr sz="1300" b="0" i="0" u="none" kern="1200" baseline="0">
                <a:solidFill>
                  <a:schemeClr val="tx1"/>
                </a:solidFill>
                <a:latin typeface="Bosch Office Sans" pitchFamily="2" charset="0"/>
                <a:ea typeface="+mn-ea"/>
                <a:cs typeface="+mn-cs"/>
              </a:defRPr>
            </a:lvl9pPr>
          </a:lstStyle>
          <a:p>
            <a:pPr marL="0" indent="0" defTabSz="1080000">
              <a:buNone/>
            </a:pPr>
            <a:r>
              <a:rPr lang="en-GB" dirty="0"/>
              <a:t>		</a:t>
            </a: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C105EC35-D74E-4D35-9C7E-9989481628A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3123179"/>
              </p:ext>
            </p:extLst>
          </p:nvPr>
        </p:nvGraphicFramePr>
        <p:xfrm>
          <a:off x="441271" y="1732247"/>
          <a:ext cx="245385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1 Category </a:t>
                      </a:r>
                      <a:b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name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2 Value Level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3 Group Name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Air</a:t>
                      </a:r>
                      <a:r>
                        <a:rPr lang="de-DE" sz="1600" b="0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i="0" u="none" strike="noStrike" kern="1200" baseline="0" dirty="0" err="1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Flux</a:t>
                      </a:r>
                      <a:endParaRPr lang="en-US" sz="1600" b="0" i="0" u="none" strike="noStrike" kern="1200" dirty="0">
                        <a:solidFill>
                          <a:srgbClr val="FFFFFF"/>
                        </a:solidFill>
                        <a:effectLst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bg1"/>
                          </a:solidFill>
                        </a:rPr>
                        <a:t>43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tr-TR" sz="16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600" b="0" i="0" baseline="0" dirty="0">
                          <a:solidFill>
                            <a:schemeClr val="bg1"/>
                          </a:solidFill>
                        </a:rPr>
                        <a:t> /</a:t>
                      </a:r>
                      <a:r>
                        <a:rPr lang="en-US" sz="1600" b="0" i="0" dirty="0">
                          <a:solidFill>
                            <a:schemeClr val="bg1"/>
                          </a:solidFill>
                        </a:rPr>
                        <a:t> W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 33">
            <a:extLst>
              <a:ext uri="{FF2B5EF4-FFF2-40B4-BE49-F238E27FC236}">
                <a16:creationId xmlns:a16="http://schemas.microsoft.com/office/drawing/2014/main" id="{1E5E9559-8DC9-4900-90D2-55EF6FC89A35}"/>
              </a:ext>
            </a:extLst>
          </p:cNvPr>
          <p:cNvGrpSpPr/>
          <p:nvPr/>
        </p:nvGrpSpPr>
        <p:grpSpPr>
          <a:xfrm>
            <a:off x="881772" y="2509328"/>
            <a:ext cx="2106525" cy="1666746"/>
            <a:chOff x="996144" y="1602256"/>
            <a:chExt cx="534752" cy="3453138"/>
          </a:xfrm>
        </p:grpSpPr>
        <p:cxnSp>
          <p:nvCxnSpPr>
            <p:cNvPr id="11" name="Straight Connector 34">
              <a:extLst>
                <a:ext uri="{FF2B5EF4-FFF2-40B4-BE49-F238E27FC236}">
                  <a16:creationId xmlns:a16="http://schemas.microsoft.com/office/drawing/2014/main" id="{CE2A3F33-3E15-46DB-AA7E-5262962BD016}"/>
                </a:ext>
              </a:extLst>
            </p:cNvPr>
            <p:cNvCxnSpPr>
              <a:cxnSpLocks/>
            </p:cNvCxnSpPr>
            <p:nvPr>
              <p:custDataLst>
                <p:tags r:id="rId27"/>
              </p:custDataLst>
            </p:nvPr>
          </p:nvCxnSpPr>
          <p:spPr bwMode="auto">
            <a:xfrm>
              <a:off x="996144" y="1602256"/>
              <a:ext cx="0" cy="3448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35">
              <a:extLst>
                <a:ext uri="{FF2B5EF4-FFF2-40B4-BE49-F238E27FC236}">
                  <a16:creationId xmlns:a16="http://schemas.microsoft.com/office/drawing/2014/main" id="{93C89B7B-AEA4-408E-876D-AA90FF7FA0A3}"/>
                </a:ext>
              </a:extLst>
            </p:cNvPr>
            <p:cNvCxnSpPr>
              <a:cxnSpLocks/>
            </p:cNvCxnSpPr>
            <p:nvPr>
              <p:custDataLst>
                <p:tags r:id="rId28"/>
              </p:custDataLst>
            </p:nvPr>
          </p:nvCxnSpPr>
          <p:spPr bwMode="auto">
            <a:xfrm>
              <a:off x="996144" y="5055394"/>
              <a:ext cx="5347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36">
            <a:extLst>
              <a:ext uri="{FF2B5EF4-FFF2-40B4-BE49-F238E27FC236}">
                <a16:creationId xmlns:a16="http://schemas.microsoft.com/office/drawing/2014/main" id="{19E05D30-7E44-47AA-8A6A-157274854A1C}"/>
              </a:ext>
            </a:extLst>
          </p:cNvPr>
          <p:cNvGrpSpPr/>
          <p:nvPr/>
        </p:nvGrpSpPr>
        <p:grpSpPr>
          <a:xfrm>
            <a:off x="1691796" y="2512593"/>
            <a:ext cx="1287074" cy="975325"/>
            <a:chOff x="996143" y="1602256"/>
            <a:chExt cx="534752" cy="3453138"/>
          </a:xfrm>
        </p:grpSpPr>
        <p:cxnSp>
          <p:nvCxnSpPr>
            <p:cNvPr id="14" name="Straight Connector 37">
              <a:extLst>
                <a:ext uri="{FF2B5EF4-FFF2-40B4-BE49-F238E27FC236}">
                  <a16:creationId xmlns:a16="http://schemas.microsoft.com/office/drawing/2014/main" id="{63C52ACC-F75D-4BBB-8908-2A9056C999F6}"/>
                </a:ext>
              </a:extLst>
            </p:cNvPr>
            <p:cNvCxnSpPr>
              <a:cxnSpLocks/>
            </p:cNvCxnSpPr>
            <p:nvPr>
              <p:custDataLst>
                <p:tags r:id="rId25"/>
              </p:custDataLst>
            </p:nvPr>
          </p:nvCxnSpPr>
          <p:spPr bwMode="auto">
            <a:xfrm>
              <a:off x="996143" y="1602256"/>
              <a:ext cx="0" cy="3448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Arrow Connector 38">
              <a:extLst>
                <a:ext uri="{FF2B5EF4-FFF2-40B4-BE49-F238E27FC236}">
                  <a16:creationId xmlns:a16="http://schemas.microsoft.com/office/drawing/2014/main" id="{90B747B6-C30E-4348-B0F7-F912D4DF6ACD}"/>
                </a:ext>
              </a:extLst>
            </p:cNvPr>
            <p:cNvCxnSpPr>
              <a:cxnSpLocks/>
            </p:cNvCxnSpPr>
            <p:nvPr>
              <p:custDataLst>
                <p:tags r:id="rId26"/>
              </p:custDataLst>
            </p:nvPr>
          </p:nvCxnSpPr>
          <p:spPr bwMode="auto">
            <a:xfrm>
              <a:off x="996143" y="5055394"/>
              <a:ext cx="5347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14 Metin kutusu_">
            <a:extLst>
              <a:ext uri="{FF2B5EF4-FFF2-40B4-BE49-F238E27FC236}">
                <a16:creationId xmlns:a16="http://schemas.microsoft.com/office/drawing/2014/main" id="{6A2BA95C-D079-486E-ACEF-C9655508DDE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87081" y="4059823"/>
            <a:ext cx="3432572" cy="49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tr-TR" sz="1000" dirty="0">
                <a:latin typeface="Bosch Office Sans" panose="020B0604020202020204" pitchFamily="34" charset="0"/>
              </a:rPr>
              <a:t>Variable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refrigerant</a:t>
            </a:r>
            <a:r>
              <a:rPr lang="de-DE" altLang="tr-TR" sz="1000" dirty="0">
                <a:latin typeface="Bosch Office Sans" panose="020B0604020202020204" pitchFamily="34" charset="0"/>
              </a:rPr>
              <a:t>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flow</a:t>
            </a:r>
            <a:r>
              <a:rPr lang="de-DE" altLang="tr-TR" sz="1000" dirty="0">
                <a:latin typeface="Bosch Office Sans" panose="020B0604020202020204" pitchFamily="34" charset="0"/>
              </a:rPr>
              <a:t>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air</a:t>
            </a:r>
            <a:r>
              <a:rPr lang="de-DE" altLang="tr-TR" sz="1000" dirty="0">
                <a:latin typeface="Bosch Office Sans" panose="020B0604020202020204" pitchFamily="34" charset="0"/>
              </a:rPr>
              <a:t>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conditioning</a:t>
            </a:r>
            <a:r>
              <a:rPr lang="de-DE" altLang="tr-TR" sz="1000" dirty="0">
                <a:latin typeface="Bosch Office Sans" panose="020B0604020202020204" pitchFamily="34" charset="0"/>
              </a:rPr>
              <a:t>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unit</a:t>
            </a:r>
            <a:endParaRPr lang="tr-TR" altLang="tr-TR" sz="1000" dirty="0">
              <a:latin typeface="Bosch Office Sans" panose="020B0604020202020204" pitchFamily="34" charset="0"/>
            </a:endParaRPr>
          </a:p>
        </p:txBody>
      </p:sp>
      <p:grpSp>
        <p:nvGrpSpPr>
          <p:cNvPr id="17" name="Group 40">
            <a:extLst>
              <a:ext uri="{FF2B5EF4-FFF2-40B4-BE49-F238E27FC236}">
                <a16:creationId xmlns:a16="http://schemas.microsoft.com/office/drawing/2014/main" id="{7ADE91B6-6FC0-4B36-879C-E13C65DED268}"/>
              </a:ext>
            </a:extLst>
          </p:cNvPr>
          <p:cNvGrpSpPr/>
          <p:nvPr/>
        </p:nvGrpSpPr>
        <p:grpSpPr>
          <a:xfrm>
            <a:off x="2489086" y="2497719"/>
            <a:ext cx="515421" cy="366962"/>
            <a:chOff x="996144" y="1602257"/>
            <a:chExt cx="534752" cy="3453138"/>
          </a:xfrm>
        </p:grpSpPr>
        <p:cxnSp>
          <p:nvCxnSpPr>
            <p:cNvPr id="18" name="Straight Connector 41">
              <a:extLst>
                <a:ext uri="{FF2B5EF4-FFF2-40B4-BE49-F238E27FC236}">
                  <a16:creationId xmlns:a16="http://schemas.microsoft.com/office/drawing/2014/main" id="{63AAAE9A-D08E-433E-8AF7-E45730C16021}"/>
                </a:ext>
              </a:extLst>
            </p:cNvPr>
            <p:cNvCxnSpPr>
              <a:cxnSpLocks/>
            </p:cNvCxnSpPr>
            <p:nvPr>
              <p:custDataLst>
                <p:tags r:id="rId23"/>
              </p:custDataLst>
            </p:nvPr>
          </p:nvCxnSpPr>
          <p:spPr bwMode="auto">
            <a:xfrm>
              <a:off x="996144" y="1602257"/>
              <a:ext cx="0" cy="34486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42">
              <a:extLst>
                <a:ext uri="{FF2B5EF4-FFF2-40B4-BE49-F238E27FC236}">
                  <a16:creationId xmlns:a16="http://schemas.microsoft.com/office/drawing/2014/main" id="{E1E2B28E-5C01-4DFA-9D70-6D6956A74884}"/>
                </a:ext>
              </a:extLst>
            </p:cNvPr>
            <p:cNvCxnSpPr>
              <a:cxnSpLocks/>
            </p:cNvCxnSpPr>
            <p:nvPr>
              <p:custDataLst>
                <p:tags r:id="rId24"/>
              </p:custDataLst>
            </p:nvPr>
          </p:nvCxnSpPr>
          <p:spPr bwMode="auto">
            <a:xfrm>
              <a:off x="996144" y="5055395"/>
              <a:ext cx="5347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0" name="14 Metin kutusu__">
            <a:extLst>
              <a:ext uri="{FF2B5EF4-FFF2-40B4-BE49-F238E27FC236}">
                <a16:creationId xmlns:a16="http://schemas.microsoft.com/office/drawing/2014/main" id="{5844396C-4EBD-49A9-958B-240EEF193B13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71137" y="3359712"/>
            <a:ext cx="2655939" cy="66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000" dirty="0">
                <a:latin typeface="Bosch Office Sans" panose="020B0604020202020204" pitchFamily="34" charset="0"/>
              </a:rPr>
              <a:t>4</a:t>
            </a:r>
            <a:r>
              <a:rPr lang="en-US" altLang="tr-TR" sz="1000" dirty="0">
                <a:latin typeface="Bosch Office Sans" panose="020B0604020202020204" pitchFamily="34" charset="0"/>
              </a:rPr>
              <a:t>300: </a:t>
            </a:r>
            <a:r>
              <a:rPr lang="tr-TR" altLang="tr-TR" sz="1000" dirty="0">
                <a:latin typeface="Bosch Office Sans" panose="020B0604020202020204" pitchFamily="34" charset="0"/>
              </a:rPr>
              <a:t>Mini </a:t>
            </a:r>
            <a:r>
              <a:rPr lang="en-US" altLang="tr-TR" sz="1000" dirty="0">
                <a:latin typeface="Bosch Office Sans" panose="020B0604020202020204" pitchFamily="34" charset="0"/>
              </a:rPr>
              <a:t>VRF unit</a:t>
            </a:r>
            <a:r>
              <a:rPr lang="tr-TR" altLang="tr-TR" sz="1000" dirty="0">
                <a:latin typeface="Bosch Office Sans" panose="020B0604020202020204" pitchFamily="34" charset="0"/>
              </a:rPr>
              <a:t>s, 2-pipe, </a:t>
            </a:r>
            <a:r>
              <a:rPr lang="tr-TR" altLang="tr-TR" sz="1000" dirty="0" err="1">
                <a:latin typeface="Bosch Office Sans" panose="020B0604020202020204" pitchFamily="34" charset="0"/>
              </a:rPr>
              <a:t>up</a:t>
            </a:r>
            <a:r>
              <a:rPr lang="tr-TR" altLang="tr-TR" sz="1000" dirty="0">
                <a:latin typeface="Bosch Office Sans" panose="020B0604020202020204" pitchFamily="34" charset="0"/>
              </a:rPr>
              <a:t> </a:t>
            </a:r>
            <a:r>
              <a:rPr lang="tr-TR" altLang="tr-TR" sz="1000" dirty="0" err="1">
                <a:latin typeface="Bosch Office Sans" panose="020B0604020202020204" pitchFamily="34" charset="0"/>
              </a:rPr>
              <a:t>to</a:t>
            </a:r>
            <a:r>
              <a:rPr lang="tr-TR" altLang="tr-TR" sz="1000" dirty="0">
                <a:latin typeface="Bosch Office Sans" panose="020B0604020202020204" pitchFamily="34" charset="0"/>
              </a:rPr>
              <a:t> +55ºC</a:t>
            </a:r>
            <a:br>
              <a:rPr lang="en-US" altLang="tr-TR" sz="1000" dirty="0">
                <a:latin typeface="Bosch Office Sans" panose="020B0604020202020204" pitchFamily="34" charset="0"/>
              </a:rPr>
            </a:br>
            <a:r>
              <a:rPr lang="tr-TR" altLang="tr-TR" sz="1000" dirty="0">
                <a:latin typeface="Bosch Office Sans" panose="020B0604020202020204" pitchFamily="34" charset="0"/>
              </a:rPr>
              <a:t>5</a:t>
            </a:r>
            <a:r>
              <a:rPr lang="en-US" altLang="tr-TR" sz="1000" dirty="0">
                <a:latin typeface="Bosch Office Sans" panose="020B0604020202020204" pitchFamily="34" charset="0"/>
              </a:rPr>
              <a:t>300: </a:t>
            </a:r>
            <a:r>
              <a:rPr lang="tr-TR" altLang="tr-TR" sz="1000" dirty="0">
                <a:latin typeface="Bosch Office Sans" panose="020B0604020202020204" pitchFamily="34" charset="0"/>
              </a:rPr>
              <a:t>Maxi </a:t>
            </a:r>
            <a:r>
              <a:rPr lang="en-US" altLang="tr-TR" sz="1000" dirty="0">
                <a:latin typeface="Bosch Office Sans" panose="020B0604020202020204" pitchFamily="34" charset="0"/>
              </a:rPr>
              <a:t>VRF unit</a:t>
            </a:r>
            <a:r>
              <a:rPr lang="tr-TR" altLang="tr-TR" sz="1000" dirty="0">
                <a:latin typeface="Bosch Office Sans" panose="020B0604020202020204" pitchFamily="34" charset="0"/>
              </a:rPr>
              <a:t>s, 2-pipe, </a:t>
            </a:r>
            <a:r>
              <a:rPr lang="tr-TR" altLang="tr-TR" sz="1000" dirty="0" err="1">
                <a:latin typeface="Bosch Office Sans" panose="020B0604020202020204" pitchFamily="34" charset="0"/>
              </a:rPr>
              <a:t>up</a:t>
            </a:r>
            <a:r>
              <a:rPr lang="tr-TR" altLang="tr-TR" sz="1000" dirty="0">
                <a:latin typeface="Bosch Office Sans" panose="020B0604020202020204" pitchFamily="34" charset="0"/>
              </a:rPr>
              <a:t> </a:t>
            </a:r>
            <a:r>
              <a:rPr lang="tr-TR" altLang="tr-TR" sz="1000" dirty="0" err="1">
                <a:latin typeface="Bosch Office Sans" panose="020B0604020202020204" pitchFamily="34" charset="0"/>
              </a:rPr>
              <a:t>to</a:t>
            </a:r>
            <a:r>
              <a:rPr lang="tr-TR" altLang="tr-TR" sz="1000" dirty="0">
                <a:latin typeface="Bosch Office Sans" panose="020B0604020202020204" pitchFamily="34" charset="0"/>
              </a:rPr>
              <a:t> +48ºC</a:t>
            </a:r>
          </a:p>
          <a:p>
            <a:pPr eaLnBrk="1" hangingPunct="1"/>
            <a:r>
              <a:rPr lang="tr-TR" altLang="tr-TR" sz="1000" dirty="0">
                <a:latin typeface="Bosch Office Sans" panose="020B0604020202020204" pitchFamily="34" charset="0"/>
              </a:rPr>
              <a:t>6</a:t>
            </a:r>
            <a:r>
              <a:rPr lang="en-US" altLang="tr-TR" sz="1000" dirty="0">
                <a:latin typeface="Bosch Office Sans" panose="020B0604020202020204" pitchFamily="34" charset="0"/>
              </a:rPr>
              <a:t>300: </a:t>
            </a:r>
            <a:r>
              <a:rPr lang="tr-TR" altLang="tr-TR" sz="1000" dirty="0">
                <a:latin typeface="Bosch Office Sans" panose="020B0604020202020204" pitchFamily="34" charset="0"/>
              </a:rPr>
              <a:t>Maxi </a:t>
            </a:r>
            <a:r>
              <a:rPr lang="en-US" altLang="tr-TR" sz="1000" dirty="0">
                <a:latin typeface="Bosch Office Sans" panose="020B0604020202020204" pitchFamily="34" charset="0"/>
              </a:rPr>
              <a:t>VRF unit</a:t>
            </a:r>
            <a:r>
              <a:rPr lang="tr-TR" altLang="tr-TR" sz="1000" dirty="0">
                <a:latin typeface="Bosch Office Sans" panose="020B0604020202020204" pitchFamily="34" charset="0"/>
              </a:rPr>
              <a:t>s, 3-pipe, </a:t>
            </a:r>
            <a:r>
              <a:rPr lang="tr-TR" altLang="tr-TR" sz="1000" dirty="0" err="1">
                <a:latin typeface="Bosch Office Sans" panose="020B0604020202020204" pitchFamily="34" charset="0"/>
              </a:rPr>
              <a:t>up</a:t>
            </a:r>
            <a:r>
              <a:rPr lang="tr-TR" altLang="tr-TR" sz="1000" dirty="0">
                <a:latin typeface="Bosch Office Sans" panose="020B0604020202020204" pitchFamily="34" charset="0"/>
              </a:rPr>
              <a:t> </a:t>
            </a:r>
            <a:r>
              <a:rPr lang="tr-TR" altLang="tr-TR" sz="1000" dirty="0" err="1">
                <a:latin typeface="Bosch Office Sans" panose="020B0604020202020204" pitchFamily="34" charset="0"/>
              </a:rPr>
              <a:t>to</a:t>
            </a:r>
            <a:r>
              <a:rPr lang="tr-TR" altLang="tr-TR" sz="1000" dirty="0">
                <a:latin typeface="Bosch Office Sans" panose="020B0604020202020204" pitchFamily="34" charset="0"/>
              </a:rPr>
              <a:t> +48ºC</a:t>
            </a:r>
          </a:p>
          <a:p>
            <a:pPr eaLnBrk="1" hangingPunct="1"/>
            <a:r>
              <a:rPr lang="tr-TR" sz="1000" dirty="0">
                <a:latin typeface="Bosch Office Sans" panose="020B0604020202020204" pitchFamily="34" charset="0"/>
              </a:rPr>
              <a:t>(i) : </a:t>
            </a:r>
            <a:r>
              <a:rPr lang="tr-TR" sz="1000" dirty="0" err="1">
                <a:latin typeface="Bosch Office Sans" panose="020B0604020202020204" pitchFamily="34" charset="0"/>
              </a:rPr>
              <a:t>stands</a:t>
            </a:r>
            <a:r>
              <a:rPr lang="tr-TR" sz="1000" dirty="0">
                <a:latin typeface="Bosch Office Sans" panose="020B0604020202020204" pitchFamily="34" charset="0"/>
              </a:rPr>
              <a:t> </a:t>
            </a:r>
            <a:r>
              <a:rPr lang="tr-TR" sz="1000" dirty="0" err="1">
                <a:latin typeface="Bosch Office Sans" panose="020B0604020202020204" pitchFamily="34" charset="0"/>
              </a:rPr>
              <a:t>for</a:t>
            </a:r>
            <a:r>
              <a:rPr lang="tr-TR" sz="1000" dirty="0">
                <a:latin typeface="Bosch Office Sans" panose="020B0604020202020204" pitchFamily="34" charset="0"/>
              </a:rPr>
              <a:t> </a:t>
            </a:r>
            <a:r>
              <a:rPr lang="tr-TR" sz="1000" dirty="0" err="1">
                <a:latin typeface="Bosch Office Sans" panose="020B0604020202020204" pitchFamily="34" charset="0"/>
              </a:rPr>
              <a:t>connected</a:t>
            </a:r>
            <a:r>
              <a:rPr lang="tr-TR" sz="1000" dirty="0">
                <a:latin typeface="Bosch Office Sans" panose="020B0604020202020204" pitchFamily="34" charset="0"/>
              </a:rPr>
              <a:t> </a:t>
            </a:r>
            <a:r>
              <a:rPr lang="tr-TR" sz="1000" dirty="0" err="1">
                <a:latin typeface="Bosch Office Sans" panose="020B0604020202020204" pitchFamily="34" charset="0"/>
              </a:rPr>
              <a:t>device</a:t>
            </a:r>
            <a:endParaRPr lang="en-GB" sz="1000" dirty="0"/>
          </a:p>
        </p:txBody>
      </p:sp>
      <p:sp>
        <p:nvSpPr>
          <p:cNvPr id="21" name="14 Metin kutusu_______">
            <a:extLst>
              <a:ext uri="{FF2B5EF4-FFF2-40B4-BE49-F238E27FC236}">
                <a16:creationId xmlns:a16="http://schemas.microsoft.com/office/drawing/2014/main" id="{A2BA398A-7A1D-44FC-BDE2-98BEA536BB3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83586" y="2758487"/>
            <a:ext cx="1378849" cy="36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/>
            <a:r>
              <a:rPr lang="de-DE" sz="1000" dirty="0">
                <a:latin typeface="+mn-lt"/>
              </a:rPr>
              <a:t>-</a:t>
            </a:r>
            <a:r>
              <a:rPr lang="tr-TR" sz="1000" dirty="0">
                <a:latin typeface="+mn-lt"/>
              </a:rPr>
              <a:t>1 = </a:t>
            </a:r>
            <a:r>
              <a:rPr lang="de-DE" sz="1000" dirty="0">
                <a:latin typeface="+mn-lt"/>
              </a:rPr>
              <a:t>Single </a:t>
            </a:r>
            <a:r>
              <a:rPr lang="de-DE" sz="1000" dirty="0" err="1">
                <a:latin typeface="+mn-lt"/>
              </a:rPr>
              <a:t>phase</a:t>
            </a:r>
            <a:endParaRPr lang="tr-TR" sz="1000" dirty="0">
              <a:latin typeface="+mn-lt"/>
            </a:endParaRPr>
          </a:p>
          <a:p>
            <a:pPr eaLnBrk="1" fontAlgn="ctr" hangingPunct="1"/>
            <a:r>
              <a:rPr lang="de-DE" sz="1000" dirty="0">
                <a:latin typeface="+mn-lt"/>
              </a:rPr>
              <a:t>-</a:t>
            </a:r>
            <a:r>
              <a:rPr lang="tr-TR" sz="1000" dirty="0">
                <a:latin typeface="+mn-lt"/>
              </a:rPr>
              <a:t>3 = </a:t>
            </a:r>
            <a:r>
              <a:rPr lang="de-DE" sz="1000" dirty="0" err="1">
                <a:latin typeface="+mn-lt"/>
              </a:rPr>
              <a:t>Three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phase</a:t>
            </a:r>
            <a:endParaRPr lang="tr-TR" sz="1000" dirty="0">
              <a:latin typeface="+mn-lt"/>
            </a:endParaRPr>
          </a:p>
        </p:txBody>
      </p:sp>
      <p:sp>
        <p:nvSpPr>
          <p:cNvPr id="22" name="14 Metin kutusu________">
            <a:extLst>
              <a:ext uri="{FF2B5EF4-FFF2-40B4-BE49-F238E27FC236}">
                <a16:creationId xmlns:a16="http://schemas.microsoft.com/office/drawing/2014/main" id="{303D0A69-8EB5-4E5D-9DA6-9EE8E8CA85F7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25102" y="892114"/>
            <a:ext cx="1731429" cy="29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100" dirty="0">
                <a:latin typeface="Bosch Office Sans" panose="020B0604020202020204" pitchFamily="34" charset="0"/>
              </a:rPr>
              <a:t>Product Type</a:t>
            </a:r>
          </a:p>
        </p:txBody>
      </p:sp>
      <p:sp>
        <p:nvSpPr>
          <p:cNvPr id="23" name="Right Brace 2">
            <a:extLst>
              <a:ext uri="{FF2B5EF4-FFF2-40B4-BE49-F238E27FC236}">
                <a16:creationId xmlns:a16="http://schemas.microsoft.com/office/drawing/2014/main" id="{FFD66AFC-1CFB-4FFF-A75D-0B78F2897EC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6200000">
            <a:off x="6679977" y="-1131769"/>
            <a:ext cx="255225" cy="4844870"/>
          </a:xfrm>
          <a:prstGeom prst="rightBrace">
            <a:avLst>
              <a:gd name="adj1" fmla="val 50348"/>
              <a:gd name="adj2" fmla="val 465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68">
            <a:extLst>
              <a:ext uri="{FF2B5EF4-FFF2-40B4-BE49-F238E27FC236}">
                <a16:creationId xmlns:a16="http://schemas.microsoft.com/office/drawing/2014/main" id="{3EC02BD3-4303-4F4F-B29C-39E793E70454}"/>
              </a:ext>
            </a:extLst>
          </p:cNvPr>
          <p:cNvGrpSpPr/>
          <p:nvPr/>
        </p:nvGrpSpPr>
        <p:grpSpPr>
          <a:xfrm>
            <a:off x="6891636" y="2506038"/>
            <a:ext cx="2233510" cy="1670036"/>
            <a:chOff x="996144" y="1602256"/>
            <a:chExt cx="534752" cy="3453138"/>
          </a:xfrm>
        </p:grpSpPr>
        <p:cxnSp>
          <p:nvCxnSpPr>
            <p:cNvPr id="25" name="Straight Connector 73">
              <a:extLst>
                <a:ext uri="{FF2B5EF4-FFF2-40B4-BE49-F238E27FC236}">
                  <a16:creationId xmlns:a16="http://schemas.microsoft.com/office/drawing/2014/main" id="{C642A293-3FF0-410C-B9B4-732C7C7AE075}"/>
                </a:ext>
              </a:extLst>
            </p:cNvPr>
            <p:cNvCxnSpPr>
              <a:cxnSpLocks/>
            </p:cNvCxnSpPr>
            <p:nvPr>
              <p:custDataLst>
                <p:tags r:id="rId21"/>
              </p:custDataLst>
            </p:nvPr>
          </p:nvCxnSpPr>
          <p:spPr bwMode="auto">
            <a:xfrm>
              <a:off x="996144" y="1602256"/>
              <a:ext cx="0" cy="34486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Arrow Connector 78">
              <a:extLst>
                <a:ext uri="{FF2B5EF4-FFF2-40B4-BE49-F238E27FC236}">
                  <a16:creationId xmlns:a16="http://schemas.microsoft.com/office/drawing/2014/main" id="{8749CB83-5FBA-4C87-A327-AA9264F39042}"/>
                </a:ext>
              </a:extLst>
            </p:cNvPr>
            <p:cNvCxnSpPr>
              <a:cxnSpLocks/>
            </p:cNvCxnSpPr>
            <p:nvPr>
              <p:custDataLst>
                <p:tags r:id="rId22"/>
              </p:custDataLst>
            </p:nvPr>
          </p:nvCxnSpPr>
          <p:spPr bwMode="auto">
            <a:xfrm>
              <a:off x="996144" y="5055394"/>
              <a:ext cx="5347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7" name="Group 82">
            <a:extLst>
              <a:ext uri="{FF2B5EF4-FFF2-40B4-BE49-F238E27FC236}">
                <a16:creationId xmlns:a16="http://schemas.microsoft.com/office/drawing/2014/main" id="{C776D09C-BCCB-48CD-BC9D-C136EB5753B5}"/>
              </a:ext>
            </a:extLst>
          </p:cNvPr>
          <p:cNvGrpSpPr/>
          <p:nvPr/>
        </p:nvGrpSpPr>
        <p:grpSpPr>
          <a:xfrm>
            <a:off x="7477125" y="2505263"/>
            <a:ext cx="1629168" cy="982655"/>
            <a:chOff x="996144" y="1602256"/>
            <a:chExt cx="534752" cy="3453135"/>
          </a:xfrm>
        </p:grpSpPr>
        <p:cxnSp>
          <p:nvCxnSpPr>
            <p:cNvPr id="28" name="Straight Connector 83">
              <a:extLst>
                <a:ext uri="{FF2B5EF4-FFF2-40B4-BE49-F238E27FC236}">
                  <a16:creationId xmlns:a16="http://schemas.microsoft.com/office/drawing/2014/main" id="{E8CA849E-9328-4939-9E0E-8646F3CFF7F8}"/>
                </a:ext>
              </a:extLst>
            </p:cNvPr>
            <p:cNvCxnSpPr>
              <a:cxnSpLocks/>
            </p:cNvCxnSpPr>
            <p:nvPr>
              <p:custDataLst>
                <p:tags r:id="rId19"/>
              </p:custDataLst>
            </p:nvPr>
          </p:nvCxnSpPr>
          <p:spPr bwMode="auto">
            <a:xfrm>
              <a:off x="996144" y="1602256"/>
              <a:ext cx="0" cy="34486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Arrow Connector 84">
              <a:extLst>
                <a:ext uri="{FF2B5EF4-FFF2-40B4-BE49-F238E27FC236}">
                  <a16:creationId xmlns:a16="http://schemas.microsoft.com/office/drawing/2014/main" id="{AC6BF5EE-BCCD-4667-A82F-C265E08B83D9}"/>
                </a:ext>
              </a:extLst>
            </p:cNvPr>
            <p:cNvCxnSpPr>
              <a:cxnSpLocks/>
            </p:cNvCxnSpPr>
            <p:nvPr>
              <p:custDataLst>
                <p:tags r:id="rId20"/>
              </p:custDataLst>
            </p:nvPr>
          </p:nvCxnSpPr>
          <p:spPr bwMode="auto">
            <a:xfrm>
              <a:off x="996144" y="5055391"/>
              <a:ext cx="5347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0" name="14 Metin kutusu____">
            <a:extLst>
              <a:ext uri="{FF2B5EF4-FFF2-40B4-BE49-F238E27FC236}">
                <a16:creationId xmlns:a16="http://schemas.microsoft.com/office/drawing/2014/main" id="{2289AFAB-FCBF-484F-8129-0EF477ECDF8D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21292" y="3365742"/>
            <a:ext cx="1932681" cy="42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tr-TR" sz="1000" dirty="0">
                <a:latin typeface="Bosch Office Sans" panose="020B0604020202020204" pitchFamily="34" charset="0"/>
              </a:rPr>
              <a:t>C = </a:t>
            </a:r>
            <a:r>
              <a:rPr lang="tr-TR" altLang="tr-TR" sz="1000" dirty="0" err="1">
                <a:latin typeface="Bosch Office Sans" panose="020B0604020202020204" pitchFamily="34" charset="0"/>
              </a:rPr>
              <a:t>unit</a:t>
            </a:r>
            <a:r>
              <a:rPr lang="tr-TR" altLang="tr-TR" sz="1000" dirty="0">
                <a:latin typeface="Bosch Office Sans" panose="020B0604020202020204" pitchFamily="34" charset="0"/>
              </a:rPr>
              <a:t> can be </a:t>
            </a:r>
            <a:r>
              <a:rPr lang="tr-TR" altLang="tr-TR" sz="1000" dirty="0" err="1">
                <a:latin typeface="Bosch Office Sans" panose="020B0604020202020204" pitchFamily="34" charset="0"/>
              </a:rPr>
              <a:t>combined</a:t>
            </a:r>
            <a:br>
              <a:rPr lang="de-DE" altLang="tr-TR" sz="1000" dirty="0">
                <a:latin typeface="Bosch Office Sans" panose="020B0604020202020204" pitchFamily="34" charset="0"/>
              </a:rPr>
            </a:br>
            <a:r>
              <a:rPr lang="de-DE" altLang="tr-TR" sz="1000" dirty="0">
                <a:latin typeface="Bosch Office Sans" panose="020B0604020202020204" pitchFamily="34" charset="0"/>
              </a:rPr>
              <a:t>-   =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for</a:t>
            </a:r>
            <a:r>
              <a:rPr lang="de-DE" altLang="tr-TR" sz="1000" dirty="0">
                <a:latin typeface="Bosch Office Sans" panose="020B0604020202020204" pitchFamily="34" charset="0"/>
              </a:rPr>
              <a:t>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single</a:t>
            </a:r>
            <a:r>
              <a:rPr lang="de-DE" altLang="tr-TR" sz="1000" dirty="0">
                <a:latin typeface="Bosch Office Sans" panose="020B0604020202020204" pitchFamily="34" charset="0"/>
              </a:rPr>
              <a:t>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use</a:t>
            </a:r>
            <a:endParaRPr lang="tr-TR" altLang="tr-TR" sz="1000" dirty="0">
              <a:latin typeface="Bosch Office Sans" panose="020B0604020202020204" pitchFamily="34" charset="0"/>
            </a:endParaRPr>
          </a:p>
        </p:txBody>
      </p:sp>
      <p:sp>
        <p:nvSpPr>
          <p:cNvPr id="31" name="22 Metin kutusu">
            <a:extLst>
              <a:ext uri="{FF2B5EF4-FFF2-40B4-BE49-F238E27FC236}">
                <a16:creationId xmlns:a16="http://schemas.microsoft.com/office/drawing/2014/main" id="{C47A0D21-A732-4DC1-83E1-C3E0363661DB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093" y="4594053"/>
            <a:ext cx="2091799" cy="732091"/>
          </a:xfrm>
          <a:prstGeom prst="rect">
            <a:avLst/>
          </a:prstGeom>
          <a:noFill/>
          <a:ln w="31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000" dirty="0" err="1">
                <a:latin typeface="Bosch Office Sans" panose="020B0604020202020204" pitchFamily="34" charset="0"/>
              </a:rPr>
              <a:t>Example</a:t>
            </a:r>
            <a:r>
              <a:rPr lang="tr-TR" altLang="tr-TR" sz="1000" dirty="0">
                <a:latin typeface="Bosch Office Sans" panose="020B0604020202020204" pitchFamily="34" charset="0"/>
              </a:rPr>
              <a:t> : </a:t>
            </a:r>
          </a:p>
          <a:p>
            <a:pPr eaLnBrk="1" hangingPunct="1"/>
            <a:r>
              <a:rPr lang="tr-TR" altLang="tr-TR" sz="1000" dirty="0">
                <a:latin typeface="Bosch Office Sans" panose="020B0604020202020204" pitchFamily="34" charset="0"/>
              </a:rPr>
              <a:t>Product name 	: </a:t>
            </a:r>
            <a:r>
              <a:rPr lang="de-DE" altLang="tr-TR" sz="1000" dirty="0">
                <a:latin typeface="Bosch Office Sans" panose="020B0604020202020204" pitchFamily="34" charset="0"/>
              </a:rPr>
              <a:t>Air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Flux</a:t>
            </a:r>
            <a:r>
              <a:rPr lang="de-DE" altLang="tr-TR" sz="1000" dirty="0">
                <a:latin typeface="Bosch Office Sans" panose="020B0604020202020204" pitchFamily="34" charset="0"/>
              </a:rPr>
              <a:t> </a:t>
            </a:r>
            <a:r>
              <a:rPr lang="tr-TR" altLang="tr-TR" sz="1000" dirty="0">
                <a:latin typeface="Bosch Office Sans" panose="020B0604020202020204" pitchFamily="34" charset="0"/>
              </a:rPr>
              <a:t>43</a:t>
            </a:r>
            <a:r>
              <a:rPr lang="de-DE" altLang="tr-TR" sz="1000" dirty="0">
                <a:latin typeface="Bosch Office Sans" panose="020B0604020202020204" pitchFamily="34" charset="0"/>
              </a:rPr>
              <a:t>00 </a:t>
            </a:r>
            <a:r>
              <a:rPr lang="tr-TR" altLang="tr-TR" sz="1000" dirty="0">
                <a:latin typeface="Bosch Office Sans" panose="020B0604020202020204" pitchFamily="34" charset="0"/>
              </a:rPr>
              <a:t>A</a:t>
            </a:r>
          </a:p>
          <a:p>
            <a:pPr eaLnBrk="1" hangingPunct="1"/>
            <a:r>
              <a:rPr lang="tr-TR" altLang="tr-TR" sz="1000" dirty="0">
                <a:latin typeface="Bosch Office Sans" panose="020B0604020202020204" pitchFamily="34" charset="0"/>
              </a:rPr>
              <a:t>Product </a:t>
            </a:r>
            <a:r>
              <a:rPr lang="tr-TR" altLang="tr-TR" sz="1000" dirty="0" err="1">
                <a:latin typeface="Bosch Office Sans" panose="020B0604020202020204" pitchFamily="34" charset="0"/>
              </a:rPr>
              <a:t>line</a:t>
            </a:r>
            <a:r>
              <a:rPr lang="tr-TR" altLang="tr-TR" sz="1000" dirty="0">
                <a:latin typeface="Bosch Office Sans" panose="020B0604020202020204" pitchFamily="34" charset="0"/>
              </a:rPr>
              <a:t> 	: AF4300A</a:t>
            </a:r>
          </a:p>
          <a:p>
            <a:pPr eaLnBrk="1" hangingPunct="1"/>
            <a:r>
              <a:rPr lang="tr-TR" altLang="tr-TR" sz="1000" dirty="0">
                <a:latin typeface="Bosch Office Sans" panose="020B0604020202020204" pitchFamily="34" charset="0"/>
              </a:rPr>
              <a:t>Product </a:t>
            </a:r>
            <a:r>
              <a:rPr lang="tr-TR" altLang="tr-TR" sz="1000" dirty="0" err="1">
                <a:latin typeface="Bosch Office Sans" panose="020B0604020202020204" pitchFamily="34" charset="0"/>
              </a:rPr>
              <a:t>type</a:t>
            </a:r>
            <a:r>
              <a:rPr lang="tr-TR" altLang="tr-TR" sz="1000" dirty="0">
                <a:latin typeface="Bosch Office Sans" panose="020B0604020202020204" pitchFamily="34" charset="0"/>
              </a:rPr>
              <a:t>	: AF4300A 12 -1</a:t>
            </a:r>
          </a:p>
        </p:txBody>
      </p:sp>
      <p:sp>
        <p:nvSpPr>
          <p:cNvPr id="32" name="Right Brace 2_">
            <a:extLst>
              <a:ext uri="{FF2B5EF4-FFF2-40B4-BE49-F238E27FC236}">
                <a16:creationId xmlns:a16="http://schemas.microsoft.com/office/drawing/2014/main" id="{DB5EFFD2-1858-4145-893A-05AE51405D8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6200000">
            <a:off x="1522078" y="397292"/>
            <a:ext cx="255225" cy="2356701"/>
          </a:xfrm>
          <a:prstGeom prst="rightBrace">
            <a:avLst>
              <a:gd name="adj1" fmla="val 50348"/>
              <a:gd name="adj2" fmla="val 465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14 Metin kutusu_________">
            <a:extLst>
              <a:ext uri="{FF2B5EF4-FFF2-40B4-BE49-F238E27FC236}">
                <a16:creationId xmlns:a16="http://schemas.microsoft.com/office/drawing/2014/main" id="{B032C8E2-6853-425D-A452-C2457B88DEFF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75803" y="1163837"/>
            <a:ext cx="1872793" cy="29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100" dirty="0">
                <a:latin typeface="Bosch Office Sans" panose="020B0604020202020204" pitchFamily="34" charset="0"/>
              </a:rPr>
              <a:t>Product </a:t>
            </a:r>
            <a:r>
              <a:rPr lang="de-DE" altLang="tr-TR" sz="1100" dirty="0" err="1">
                <a:latin typeface="Bosch Office Sans" panose="020B0604020202020204" pitchFamily="34" charset="0"/>
              </a:rPr>
              <a:t>name</a:t>
            </a:r>
            <a:endParaRPr lang="tr-TR" altLang="tr-TR" sz="1100" dirty="0">
              <a:latin typeface="Bosch Office Sans" panose="020B0604020202020204" pitchFamily="34" charset="0"/>
            </a:endParaRPr>
          </a:p>
        </p:txBody>
      </p:sp>
      <p:graphicFrame>
        <p:nvGraphicFramePr>
          <p:cNvPr id="34" name="Table 6_">
            <a:extLst>
              <a:ext uri="{FF2B5EF4-FFF2-40B4-BE49-F238E27FC236}">
                <a16:creationId xmlns:a16="http://schemas.microsoft.com/office/drawing/2014/main" id="{B0926F83-D42E-4066-91F1-FE38CE3A3166}"/>
              </a:ext>
            </a:extLst>
          </p:cNvPr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092693382"/>
              </p:ext>
            </p:extLst>
          </p:nvPr>
        </p:nvGraphicFramePr>
        <p:xfrm>
          <a:off x="4334321" y="1738727"/>
          <a:ext cx="488627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1 Category </a:t>
                      </a:r>
                      <a:b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</a:br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name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2 Value Level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3 Group Name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4 Output / </a:t>
                      </a:r>
                      <a:endParaRPr lang="tr-TR" sz="900" b="0" i="0" u="none" strike="noStrike" dirty="0">
                        <a:solidFill>
                          <a:srgbClr val="FFFFFF"/>
                        </a:solidFill>
                        <a:effectLst/>
                        <a:latin typeface="Bosch Office Sans" pitchFamily="2" charset="0"/>
                      </a:endParaRPr>
                    </a:p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Generation</a:t>
                      </a:r>
                    </a:p>
                  </a:txBody>
                  <a:tcPr marL="9525" marR="9525" marT="9525" marB="0" anchor="ctr">
                    <a:solidFill>
                      <a:srgbClr val="717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</a:rPr>
                        <a:t>6 Power supply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de-DE" sz="1600" b="0" i="0" u="none" strike="noStrike" kern="1200" dirty="0">
                          <a:solidFill>
                            <a:srgbClr val="FFFFFF"/>
                          </a:solidFill>
                          <a:effectLst/>
                          <a:latin typeface="Bosch Office Sans" pitchFamily="2" charset="0"/>
                          <a:ea typeface="+mn-ea"/>
                          <a:cs typeface="+mn-cs"/>
                        </a:rPr>
                        <a:t>F</a:t>
                      </a:r>
                      <a:endParaRPr lang="en-US" sz="1600" b="0" i="0" u="none" strike="noStrike" kern="1200" dirty="0">
                        <a:solidFill>
                          <a:srgbClr val="FFFFFF"/>
                        </a:solidFill>
                        <a:effectLst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bg1"/>
                          </a:solidFill>
                        </a:rPr>
                        <a:t>4300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22716" rtl="0" eaLnBrk="1" latinLnBrk="0" hangingPunct="1"/>
                      <a:r>
                        <a:rPr lang="en-US" sz="16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 / W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sz="1600" dirty="0">
                          <a:solidFill>
                            <a:schemeClr val="bg1"/>
                          </a:solidFill>
                        </a:rPr>
                        <a:t>50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      C</a:t>
                      </a:r>
                      <a:endParaRPr lang="tr-TR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176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bg1"/>
                          </a:solidFill>
                        </a:rPr>
                        <a:t>-  3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Right Brace 2__">
            <a:extLst>
              <a:ext uri="{FF2B5EF4-FFF2-40B4-BE49-F238E27FC236}">
                <a16:creationId xmlns:a16="http://schemas.microsoft.com/office/drawing/2014/main" id="{60471849-54BF-4953-BF7F-D34E9F3FE2D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16200000">
            <a:off x="5376973" y="500561"/>
            <a:ext cx="234930" cy="2250385"/>
          </a:xfrm>
          <a:prstGeom prst="rightBrace">
            <a:avLst>
              <a:gd name="adj1" fmla="val 50348"/>
              <a:gd name="adj2" fmla="val 4655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14 Metin kutusu__________">
            <a:extLst>
              <a:ext uri="{FF2B5EF4-FFF2-40B4-BE49-F238E27FC236}">
                <a16:creationId xmlns:a16="http://schemas.microsoft.com/office/drawing/2014/main" id="{7C3F8DA7-9BB8-471E-AC79-BD87458B344C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29849" y="1284664"/>
            <a:ext cx="1538026" cy="29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100" dirty="0">
                <a:latin typeface="Bosch Office Sans" panose="020B0604020202020204" pitchFamily="34" charset="0"/>
              </a:rPr>
              <a:t>Product </a:t>
            </a:r>
            <a:r>
              <a:rPr lang="tr-TR" altLang="tr-TR" sz="1100" dirty="0" err="1">
                <a:latin typeface="Bosch Office Sans" panose="020B0604020202020204" pitchFamily="34" charset="0"/>
              </a:rPr>
              <a:t>Line</a:t>
            </a:r>
            <a:endParaRPr lang="tr-TR" altLang="tr-TR" sz="1100" dirty="0">
              <a:latin typeface="Bosch Office Sans" panose="020B0604020202020204" pitchFamily="34" charset="0"/>
            </a:endParaRPr>
          </a:p>
        </p:txBody>
      </p:sp>
      <p:sp>
        <p:nvSpPr>
          <p:cNvPr id="37" name="14 Metin kutusu______">
            <a:extLst>
              <a:ext uri="{FF2B5EF4-FFF2-40B4-BE49-F238E27FC236}">
                <a16:creationId xmlns:a16="http://schemas.microsoft.com/office/drawing/2014/main" id="{E0733B21-58CF-479E-A765-62D86677B6B2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90242" y="2758487"/>
            <a:ext cx="1816254" cy="61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tr-TR" sz="1000" dirty="0">
                <a:latin typeface="Bosch Office Sans" panose="020B0604020202020204" pitchFamily="34" charset="0"/>
              </a:rPr>
              <a:t>A: Air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based</a:t>
            </a:r>
            <a:r>
              <a:rPr lang="de-DE" altLang="tr-TR" sz="1000" dirty="0">
                <a:latin typeface="Bosch Office Sans" panose="020B0604020202020204" pitchFamily="34" charset="0"/>
              </a:rPr>
              <a:t>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system</a:t>
            </a:r>
            <a:endParaRPr lang="de-DE" altLang="tr-TR" sz="1000" dirty="0">
              <a:latin typeface="Bosch Office Sans" panose="020B0604020202020204" pitchFamily="34" charset="0"/>
            </a:endParaRPr>
          </a:p>
          <a:p>
            <a:pPr eaLnBrk="1" hangingPunct="1"/>
            <a:r>
              <a:rPr lang="de-DE" altLang="tr-TR" sz="1000" dirty="0">
                <a:latin typeface="Bosch Office Sans" panose="020B0604020202020204" pitchFamily="34" charset="0"/>
              </a:rPr>
              <a:t>W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Water</a:t>
            </a:r>
            <a:r>
              <a:rPr lang="de-DE" altLang="tr-TR" sz="1000" dirty="0">
                <a:latin typeface="Bosch Office Sans" panose="020B0604020202020204" pitchFamily="34" charset="0"/>
              </a:rPr>
              <a:t>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based</a:t>
            </a:r>
            <a:r>
              <a:rPr lang="de-DE" altLang="tr-TR" sz="1000" dirty="0">
                <a:latin typeface="Bosch Office Sans" panose="020B0604020202020204" pitchFamily="34" charset="0"/>
              </a:rPr>
              <a:t>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system</a:t>
            </a:r>
            <a:endParaRPr lang="en-GB" sz="1000" i="1" dirty="0"/>
          </a:p>
        </p:txBody>
      </p:sp>
      <p:grpSp>
        <p:nvGrpSpPr>
          <p:cNvPr id="38" name="Group 82_">
            <a:extLst>
              <a:ext uri="{FF2B5EF4-FFF2-40B4-BE49-F238E27FC236}">
                <a16:creationId xmlns:a16="http://schemas.microsoft.com/office/drawing/2014/main" id="{951541BA-1450-49D1-9625-8B4E665B2338}"/>
              </a:ext>
            </a:extLst>
          </p:cNvPr>
          <p:cNvGrpSpPr/>
          <p:nvPr/>
        </p:nvGrpSpPr>
        <p:grpSpPr>
          <a:xfrm>
            <a:off x="8811082" y="2542002"/>
            <a:ext cx="275678" cy="333174"/>
            <a:chOff x="996144" y="1602256"/>
            <a:chExt cx="534752" cy="3453135"/>
          </a:xfrm>
        </p:grpSpPr>
        <p:cxnSp>
          <p:nvCxnSpPr>
            <p:cNvPr id="39" name="Straight Connector 830">
              <a:extLst>
                <a:ext uri="{FF2B5EF4-FFF2-40B4-BE49-F238E27FC236}">
                  <a16:creationId xmlns:a16="http://schemas.microsoft.com/office/drawing/2014/main" id="{D336CFB5-0D8B-4A55-9ACE-E4F4A5296070}"/>
                </a:ext>
              </a:extLst>
            </p:cNvPr>
            <p:cNvCxnSpPr>
              <a:cxnSpLocks/>
            </p:cNvCxnSpPr>
            <p:nvPr>
              <p:custDataLst>
                <p:tags r:id="rId17"/>
              </p:custDataLst>
            </p:nvPr>
          </p:nvCxnSpPr>
          <p:spPr bwMode="auto">
            <a:xfrm>
              <a:off x="996144" y="1602256"/>
              <a:ext cx="0" cy="34486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Arrow Connector 840">
              <a:extLst>
                <a:ext uri="{FF2B5EF4-FFF2-40B4-BE49-F238E27FC236}">
                  <a16:creationId xmlns:a16="http://schemas.microsoft.com/office/drawing/2014/main" id="{A2487E8A-64BF-4B31-8473-08836A889AA3}"/>
                </a:ext>
              </a:extLst>
            </p:cNvPr>
            <p:cNvCxnSpPr>
              <a:cxnSpLocks/>
            </p:cNvCxnSpPr>
            <p:nvPr>
              <p:custDataLst>
                <p:tags r:id="rId18"/>
              </p:custDataLst>
            </p:nvPr>
          </p:nvCxnSpPr>
          <p:spPr bwMode="auto">
            <a:xfrm>
              <a:off x="996144" y="5055391"/>
              <a:ext cx="53475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1" name="14 Metin kutusu_____">
            <a:extLst>
              <a:ext uri="{FF2B5EF4-FFF2-40B4-BE49-F238E27FC236}">
                <a16:creationId xmlns:a16="http://schemas.microsoft.com/office/drawing/2014/main" id="{4A238FE3-F10E-4F71-BCB1-EFE9E19A0BAE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68428" y="4047495"/>
            <a:ext cx="1672398" cy="32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1000" dirty="0">
                <a:latin typeface="Bosch Office Sans" panose="020B0604020202020204" pitchFamily="34" charset="0"/>
              </a:rPr>
              <a:t>12 </a:t>
            </a:r>
            <a:r>
              <a:rPr lang="de-DE" altLang="tr-TR" sz="1000" dirty="0">
                <a:latin typeface="Bosch Office Sans" panose="020B0604020202020204" pitchFamily="34" charset="0"/>
              </a:rPr>
              <a:t>= </a:t>
            </a:r>
            <a:r>
              <a:rPr lang="tr-TR" altLang="tr-TR" sz="1000" dirty="0">
                <a:latin typeface="Bosch Office Sans" panose="020B0604020202020204" pitchFamily="34" charset="0"/>
              </a:rPr>
              <a:t>12</a:t>
            </a:r>
            <a:r>
              <a:rPr lang="de-DE" altLang="tr-TR" sz="1000" dirty="0">
                <a:latin typeface="Bosch Office Sans" panose="020B0604020202020204" pitchFamily="34" charset="0"/>
              </a:rPr>
              <a:t> kW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heat</a:t>
            </a:r>
            <a:r>
              <a:rPr lang="de-DE" altLang="tr-TR" sz="1000" dirty="0">
                <a:latin typeface="Bosch Office Sans" panose="020B0604020202020204" pitchFamily="34" charset="0"/>
              </a:rPr>
              <a:t> </a:t>
            </a:r>
            <a:r>
              <a:rPr lang="de-DE" altLang="tr-TR" sz="1000" dirty="0" err="1">
                <a:latin typeface="Bosch Office Sans" panose="020B0604020202020204" pitchFamily="34" charset="0"/>
              </a:rPr>
              <a:t>output</a:t>
            </a:r>
            <a:endParaRPr lang="tr-TR" altLang="tr-TR" sz="1000" dirty="0">
              <a:latin typeface="Bosch Office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9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556" y="5464810"/>
            <a:ext cx="1094740" cy="57531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0806" y="6041390"/>
            <a:ext cx="8228330" cy="12954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1963896" y="5643880"/>
            <a:ext cx="6460490" cy="1079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 b="1">
                <a:solidFill>
                  <a:srgbClr val="D70012"/>
                </a:solidFill>
                <a:latin typeface="Bosch Office Sans" panose="020B0604020202020204" pitchFamily="34" charset="0"/>
              </a:rPr>
              <a:t>Internal </a:t>
            </a:r>
            <a:r>
              <a:rPr lang="en-US" sz="600">
                <a:solidFill>
                  <a:srgbClr val="000000"/>
                </a:solidFill>
                <a:latin typeface="Bosch Office Sans" pitchFamily="2" charset="0"/>
              </a:rPr>
              <a:t>| Thermotechnology | TT-CA/PRM-Denizalp | 15/06/2018</a:t>
            </a:r>
          </a:p>
        </p:txBody>
      </p:sp>
      <p:sp>
        <p:nvSpPr>
          <p:cNvPr id="16" name="Rectangle 1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1963896" y="5758180"/>
            <a:ext cx="6460490" cy="2159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107000"/>
              </a:lnSpc>
              <a:spcAft>
                <a:spcPts val="100"/>
              </a:spcAft>
            </a:pPr>
            <a:r>
              <a:rPr lang="en-US" sz="600">
                <a:solidFill>
                  <a:srgbClr val="B2B3B5"/>
                </a:solidFill>
              </a:rPr>
              <a:t>© Robert Bosch GmbH 2016. All rights reserved, also regarding any disposal, exploitation, reproduction, editing, distribution, as well as in the event of applications for industrial property rights.</a:t>
            </a:r>
            <a:endParaRPr lang="en-US" sz="600" dirty="0">
              <a:solidFill>
                <a:srgbClr val="B2B3B5"/>
              </a:solidFill>
            </a:endParaRPr>
          </a:p>
        </p:txBody>
      </p:sp>
      <p:sp>
        <p:nvSpPr>
          <p:cNvPr id="15" name="Rectangle 14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1637506" y="5628640"/>
            <a:ext cx="288290" cy="41021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r>
              <a:rPr lang="en-US" sz="1200">
                <a:solidFill>
                  <a:srgbClr val="999FA6"/>
                </a:solidFill>
              </a:rPr>
              <a:t>6</a:t>
            </a:r>
          </a:p>
        </p:txBody>
      </p:sp>
      <p:sp>
        <p:nvSpPr>
          <p:cNvPr id="6" name="Rectangle 5" hidden="1"/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7852886" y="259080"/>
            <a:ext cx="1691640" cy="7772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7780" rIns="0" bIns="0" rtlCol="0" anchor="t">
            <a:normAutofit/>
          </a:bodyPr>
          <a:lstStyle/>
          <a:p>
            <a:pPr>
              <a:lnSpc>
                <a:spcPts val="900"/>
              </a:lnSpc>
            </a:pPr>
            <a:endParaRPr lang="en-US" sz="550">
              <a:solidFill>
                <a:schemeClr val="tx1"/>
              </a:solidFill>
            </a:endParaRPr>
          </a:p>
        </p:txBody>
      </p:sp>
      <p:sp>
        <p:nvSpPr>
          <p:cNvPr id="18" name="TextBox 17" hidden="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370806" y="5975350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none" lIns="0" tIns="0" rIns="0" bIns="0" rtlCol="0" anchor="t">
            <a:noAutofit/>
          </a:bodyPr>
          <a:lstStyle/>
          <a:p>
            <a:endParaRPr lang="en-US" sz="1300"/>
          </a:p>
        </p:txBody>
      </p:sp>
      <p:sp>
        <p:nvSpPr>
          <p:cNvPr id="41" name="Title 40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259200" y="648000"/>
            <a:ext cx="10450800" cy="388800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tr-TR" dirty="0" err="1"/>
              <a:t>Line-up</a:t>
            </a:r>
            <a:r>
              <a:rPr lang="tr-TR" dirty="0"/>
              <a:t>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7A07C-06BE-4C93-ACCE-CE790B4ACE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Initial Product Information : AF4300A (8-18kW)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640009057"/>
              </p:ext>
            </p:extLst>
          </p:nvPr>
        </p:nvGraphicFramePr>
        <p:xfrm>
          <a:off x="605876" y="1295018"/>
          <a:ext cx="7145920" cy="416979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14381">
                  <a:extLst>
                    <a:ext uri="{9D8B030D-6E8A-4147-A177-3AD203B41FA5}">
                      <a16:colId xmlns:a16="http://schemas.microsoft.com/office/drawing/2014/main" val="4154973000"/>
                    </a:ext>
                  </a:extLst>
                </a:gridCol>
                <a:gridCol w="979251">
                  <a:extLst>
                    <a:ext uri="{9D8B030D-6E8A-4147-A177-3AD203B41FA5}">
                      <a16:colId xmlns:a16="http://schemas.microsoft.com/office/drawing/2014/main" val="2732190057"/>
                    </a:ext>
                  </a:extLst>
                </a:gridCol>
                <a:gridCol w="1035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55">
                  <a:extLst>
                    <a:ext uri="{9D8B030D-6E8A-4147-A177-3AD203B41FA5}">
                      <a16:colId xmlns:a16="http://schemas.microsoft.com/office/drawing/2014/main" val="386646011"/>
                    </a:ext>
                  </a:extLst>
                </a:gridCol>
                <a:gridCol w="1404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402">
                  <a:extLst>
                    <a:ext uri="{9D8B030D-6E8A-4147-A177-3AD203B41FA5}">
                      <a16:colId xmlns:a16="http://schemas.microsoft.com/office/drawing/2014/main" val="3430748083"/>
                    </a:ext>
                  </a:extLst>
                </a:gridCol>
              </a:tblGrid>
              <a:tr h="62546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Product</a:t>
                      </a:r>
                      <a:r>
                        <a:rPr lang="tr-TR" sz="10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tr-TR" sz="1000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Power</a:t>
                      </a:r>
                      <a:r>
                        <a:rPr lang="tr-T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 </a:t>
                      </a:r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supply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Rated </a:t>
                      </a:r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ooling</a:t>
                      </a:r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tr-T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en-US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apacity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00" dirty="0" err="1">
                          <a:solidFill>
                            <a:schemeClr val="bg1"/>
                          </a:solidFill>
                        </a:rPr>
                        <a:t>Rated</a:t>
                      </a:r>
                      <a:r>
                        <a:rPr lang="tr-TR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000" dirty="0" err="1">
                          <a:solidFill>
                            <a:schemeClr val="bg1"/>
                          </a:solidFill>
                        </a:rPr>
                        <a:t>heating</a:t>
                      </a:r>
                      <a:r>
                        <a:rPr lang="tr-TR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sz="1000" dirty="0" err="1">
                          <a:solidFill>
                            <a:schemeClr val="bg1"/>
                          </a:solidFill>
                        </a:rPr>
                        <a:t>capacity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Maximum number of </a:t>
                      </a:r>
                      <a:endParaRPr lang="tr-TR" sz="10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connected indoor units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Unit</a:t>
                      </a:r>
                      <a:endParaRPr lang="tr-TR" sz="1000" b="1" i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  <a:p>
                      <a:pPr algn="ctr" fontAlgn="ctr"/>
                      <a:r>
                        <a:rPr lang="tr-TR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Bosch Office Sans" pitchFamily="2" charset="0"/>
                        </a:rPr>
                        <a:t>Structure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11">
                <a:tc v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V/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ph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/Hz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</a:rPr>
                        <a:t>kW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kW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/>
                        <a:t>pcs</a:t>
                      </a:r>
                      <a:endParaRPr lang="en-US" sz="1100" dirty="0"/>
                    </a:p>
                  </a:txBody>
                  <a:tcPr marL="9525" marR="9525" marT="9525" marB="0" anchor="ctr"/>
                </a:tc>
                <a:tc rowSpan="1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AF4300A 8-1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220~240/1/50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7,2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7,2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Bosch Office Sans" pitchFamily="2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11">
                <a:tc>
                  <a:txBody>
                    <a:bodyPr/>
                    <a:lstStyle/>
                    <a:p>
                      <a:pPr marL="0" marR="0" lvl="0" indent="0" algn="l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AF4300A 10-1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sch Office Sans" pitchFamily="2" charset="0"/>
                          <a:ea typeface="+mn-ea"/>
                          <a:cs typeface="+mn-cs"/>
                        </a:rPr>
                        <a:t>220~240/1/50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sch Office Sans"/>
                          <a:ea typeface="+mn-ea"/>
                          <a:cs typeface="+mn-cs"/>
                        </a:rPr>
                        <a:t>6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11">
                <a:tc>
                  <a:txBody>
                    <a:bodyPr/>
                    <a:lstStyle/>
                    <a:p>
                      <a:pPr marL="0" marR="0" lvl="0" indent="0" algn="l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AF4300A 12-1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sch Office Sans" pitchFamily="2" charset="0"/>
                          <a:ea typeface="+mn-ea"/>
                          <a:cs typeface="+mn-cs"/>
                        </a:rPr>
                        <a:t>220~240/1/50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12,3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12,3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sch Office Sans"/>
                          <a:ea typeface="+mn-ea"/>
                          <a:cs typeface="+mn-cs"/>
                        </a:rPr>
                        <a:t>8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11">
                <a:tc>
                  <a:txBody>
                    <a:bodyPr/>
                    <a:lstStyle/>
                    <a:p>
                      <a:pPr marL="0" marR="0" lvl="0" indent="0" algn="l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AF4300A 14-1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sch Office Sans" pitchFamily="2" charset="0"/>
                          <a:ea typeface="+mn-ea"/>
                          <a:cs typeface="+mn-cs"/>
                        </a:rPr>
                        <a:t>220~240/1/50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sch Office Sans"/>
                          <a:ea typeface="+mn-ea"/>
                          <a:cs typeface="+mn-cs"/>
                        </a:rPr>
                        <a:t>10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211">
                <a:tc>
                  <a:txBody>
                    <a:bodyPr/>
                    <a:lstStyle/>
                    <a:p>
                      <a:pPr marL="0" marR="0" lvl="0" indent="0" algn="l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AF4300A 16-1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Bosch Office Sans" pitchFamily="2" charset="0"/>
                          <a:ea typeface="+mn-ea"/>
                          <a:cs typeface="+mn-cs"/>
                        </a:rPr>
                        <a:t>220~240/1/50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15,5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15,5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sch Office Sans"/>
                          <a:ea typeface="+mn-ea"/>
                          <a:cs typeface="+mn-cs"/>
                        </a:rPr>
                        <a:t>11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11">
                <a:tc>
                  <a:txBody>
                    <a:bodyPr/>
                    <a:lstStyle/>
                    <a:p>
                      <a:pPr marL="0" marR="0" lvl="0" indent="0" algn="l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AF4300A 1</a:t>
                      </a:r>
                      <a:r>
                        <a:rPr lang="tr-TR" sz="1100" u="none" strike="noStrike" dirty="0">
                          <a:effectLst/>
                        </a:rPr>
                        <a:t>8</a:t>
                      </a:r>
                      <a:r>
                        <a:rPr lang="en-US" sz="1100" u="none" strike="noStrike" dirty="0">
                          <a:effectLst/>
                        </a:rPr>
                        <a:t>-1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17,5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17,5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sch Office Sans" pitchFamily="2" charset="0"/>
                          <a:ea typeface="+mn-ea"/>
                          <a:cs typeface="+mn-cs"/>
                        </a:rPr>
                        <a:t>12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36976"/>
                  </a:ext>
                </a:extLst>
              </a:tr>
              <a:tr h="322211">
                <a:tc>
                  <a:txBody>
                    <a:bodyPr/>
                    <a:lstStyle/>
                    <a:p>
                      <a:pPr marL="0" marR="0" lvl="0" indent="0" algn="l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AF4300A 12-3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380~415/3/50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12,3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12,3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sch Office Sans"/>
                          <a:ea typeface="+mn-ea"/>
                          <a:cs typeface="+mn-cs"/>
                        </a:rPr>
                        <a:t>8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11">
                <a:tc>
                  <a:txBody>
                    <a:bodyPr/>
                    <a:lstStyle/>
                    <a:p>
                      <a:pPr marL="0" marR="0" lvl="0" indent="0" algn="l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AF4300A 14-3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3-ph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sch Office Sans"/>
                          <a:ea typeface="+mn-ea"/>
                          <a:cs typeface="+mn-cs"/>
                        </a:rPr>
                        <a:t>10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11">
                <a:tc>
                  <a:txBody>
                    <a:bodyPr/>
                    <a:lstStyle/>
                    <a:p>
                      <a:pPr marL="0" marR="0" lvl="0" indent="0" algn="l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AF4300A 16-3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3-ph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15,5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15,5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sch Office Sans"/>
                          <a:ea typeface="+mn-ea"/>
                          <a:cs typeface="+mn-cs"/>
                        </a:rPr>
                        <a:t>11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211">
                <a:tc>
                  <a:txBody>
                    <a:bodyPr/>
                    <a:lstStyle/>
                    <a:p>
                      <a:pPr marL="0" marR="0" lvl="0" indent="0" algn="l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AF4300A 18-3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3-ph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17,5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osch Office Sans" pitchFamily="2" charset="0"/>
                        </a:rPr>
                        <a:t>17,5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osch Office Sans"/>
                          <a:ea typeface="+mn-ea"/>
                          <a:cs typeface="+mn-cs"/>
                        </a:rPr>
                        <a:t>12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33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osch Office Sans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744" y="2729130"/>
            <a:ext cx="2914672" cy="1821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301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Technical </a:t>
            </a:r>
            <a:r>
              <a:rPr lang="tr-TR" dirty="0" err="1"/>
              <a:t>Specs</a:t>
            </a:r>
            <a:r>
              <a:rPr lang="tr-TR" dirty="0"/>
              <a:t>, 1-ph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84" y="206855"/>
            <a:ext cx="822960" cy="82296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A6C082-5CB6-41B2-8D70-4278C3672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707307"/>
              </p:ext>
            </p:extLst>
          </p:nvPr>
        </p:nvGraphicFramePr>
        <p:xfrm>
          <a:off x="554990" y="1224271"/>
          <a:ext cx="7475876" cy="42168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301">
                  <a:extLst>
                    <a:ext uri="{9D8B030D-6E8A-4147-A177-3AD203B41FA5}">
                      <a16:colId xmlns:a16="http://schemas.microsoft.com/office/drawing/2014/main" val="4049343353"/>
                    </a:ext>
                  </a:extLst>
                </a:gridCol>
                <a:gridCol w="746096">
                  <a:extLst>
                    <a:ext uri="{9D8B030D-6E8A-4147-A177-3AD203B41FA5}">
                      <a16:colId xmlns:a16="http://schemas.microsoft.com/office/drawing/2014/main" val="3813267937"/>
                    </a:ext>
                  </a:extLst>
                </a:gridCol>
                <a:gridCol w="746096">
                  <a:extLst>
                    <a:ext uri="{9D8B030D-6E8A-4147-A177-3AD203B41FA5}">
                      <a16:colId xmlns:a16="http://schemas.microsoft.com/office/drawing/2014/main" val="2090150162"/>
                    </a:ext>
                  </a:extLst>
                </a:gridCol>
                <a:gridCol w="748518">
                  <a:extLst>
                    <a:ext uri="{9D8B030D-6E8A-4147-A177-3AD203B41FA5}">
                      <a16:colId xmlns:a16="http://schemas.microsoft.com/office/drawing/2014/main" val="2591715715"/>
                    </a:ext>
                  </a:extLst>
                </a:gridCol>
                <a:gridCol w="880373">
                  <a:extLst>
                    <a:ext uri="{9D8B030D-6E8A-4147-A177-3AD203B41FA5}">
                      <a16:colId xmlns:a16="http://schemas.microsoft.com/office/drawing/2014/main" val="193700013"/>
                    </a:ext>
                  </a:extLst>
                </a:gridCol>
                <a:gridCol w="880373">
                  <a:extLst>
                    <a:ext uri="{9D8B030D-6E8A-4147-A177-3AD203B41FA5}">
                      <a16:colId xmlns:a16="http://schemas.microsoft.com/office/drawing/2014/main" val="3669021935"/>
                    </a:ext>
                  </a:extLst>
                </a:gridCol>
                <a:gridCol w="880373">
                  <a:extLst>
                    <a:ext uri="{9D8B030D-6E8A-4147-A177-3AD203B41FA5}">
                      <a16:colId xmlns:a16="http://schemas.microsoft.com/office/drawing/2014/main" val="461077735"/>
                    </a:ext>
                  </a:extLst>
                </a:gridCol>
                <a:gridCol w="880373">
                  <a:extLst>
                    <a:ext uri="{9D8B030D-6E8A-4147-A177-3AD203B41FA5}">
                      <a16:colId xmlns:a16="http://schemas.microsoft.com/office/drawing/2014/main" val="4100981323"/>
                    </a:ext>
                  </a:extLst>
                </a:gridCol>
                <a:gridCol w="880373">
                  <a:extLst>
                    <a:ext uri="{9D8B030D-6E8A-4147-A177-3AD203B41FA5}">
                      <a16:colId xmlns:a16="http://schemas.microsoft.com/office/drawing/2014/main" val="990807472"/>
                    </a:ext>
                  </a:extLst>
                </a:gridCol>
              </a:tblGrid>
              <a:tr h="18224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HP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4396891"/>
                  </a:ext>
                </a:extLst>
              </a:tr>
              <a:tr h="18224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Product Type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AF4300A 8-1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AF4300A 10-1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AF4300A 12-1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AF4300A 14-1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AF4300A 16-1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AF4300A 18-1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299356204"/>
                  </a:ext>
                </a:extLst>
              </a:tr>
              <a:tr h="18224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Power supply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V/N/Hz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220~240/1/50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220~240/1/50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220~240/1/50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220~240/1/50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220~240/1/50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220~240/1/50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526030723"/>
                  </a:ext>
                </a:extLst>
              </a:tr>
              <a:tr h="1822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Cooling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Capacity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552226994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Power input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1,95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4170201599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467266603"/>
                  </a:ext>
                </a:extLst>
              </a:tr>
              <a:tr h="1822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Heating（Rated)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Capacity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7,2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642981038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Power input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797585981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599428740"/>
                  </a:ext>
                </a:extLst>
              </a:tr>
              <a:tr h="1822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Heating（Max)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Capacity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878199761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Power input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2,50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3,18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3,59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4,21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4,73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5,57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1036986630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541306069"/>
                  </a:ext>
                </a:extLst>
              </a:tr>
              <a:tr h="1822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SEER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85239545"/>
                  </a:ext>
                </a:extLst>
              </a:tr>
              <a:tr h="2505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l-GR" sz="800" u="none" strike="noStrike">
                          <a:effectLst/>
                        </a:rPr>
                        <a:t>η</a:t>
                      </a:r>
                      <a:r>
                        <a:rPr lang="en-US" sz="800" u="none" strike="noStrike">
                          <a:effectLst/>
                        </a:rPr>
                        <a:t>s,c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Energy class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A+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Energy class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A+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1578696532"/>
                  </a:ext>
                </a:extLst>
              </a:tr>
              <a:tr h="1822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SCOP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432952922"/>
                  </a:ext>
                </a:extLst>
              </a:tr>
              <a:tr h="2353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l-GR" sz="800" u="none" strike="noStrike">
                          <a:effectLst/>
                        </a:rPr>
                        <a:t>η</a:t>
                      </a:r>
                      <a:r>
                        <a:rPr lang="en-US" sz="800" u="none" strike="noStrike">
                          <a:effectLst/>
                        </a:rPr>
                        <a:t>s,h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Energy class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Energy class</a:t>
                      </a:r>
                      <a:br>
                        <a:rPr lang="en-US" sz="800" u="none" strike="noStrike">
                          <a:effectLst/>
                        </a:rPr>
                      </a:br>
                      <a:r>
                        <a:rPr lang="en-US" sz="800" u="none" strike="noStrike">
                          <a:effectLst/>
                        </a:rPr>
                        <a:t>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1368803778"/>
                  </a:ext>
                </a:extLst>
              </a:tr>
              <a:tr h="1822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Connected indoor unit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Total capacity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50 - 160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50 - 160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50 - 160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50 - 160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50 - 160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50 - 160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298399806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Maximum quantity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721407549"/>
                  </a:ext>
                </a:extLst>
              </a:tr>
              <a:tr h="22020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Compressor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 Rotary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 Rotary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 Rotary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 Rotary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 Rotary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 Rotary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4216260875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Quantity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015608451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Oil 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FW68S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FW68S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FW68S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FW68S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FW68S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FW68S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799901598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Start-up method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Soft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Soft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Soft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Soft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Soft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Soft start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2468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10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Technical </a:t>
            </a:r>
            <a:r>
              <a:rPr lang="tr-TR" dirty="0" err="1"/>
              <a:t>Specs</a:t>
            </a:r>
            <a:r>
              <a:rPr lang="tr-TR" dirty="0"/>
              <a:t>, 1-ph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84" y="206855"/>
            <a:ext cx="822960" cy="82296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38D2FC-8C28-4009-92E0-02BC14BA6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75688"/>
              </p:ext>
            </p:extLst>
          </p:nvPr>
        </p:nvGraphicFramePr>
        <p:xfrm>
          <a:off x="554990" y="1171831"/>
          <a:ext cx="7854364" cy="4321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164">
                  <a:extLst>
                    <a:ext uri="{9D8B030D-6E8A-4147-A177-3AD203B41FA5}">
                      <a16:colId xmlns:a16="http://schemas.microsoft.com/office/drawing/2014/main" val="657765200"/>
                    </a:ext>
                  </a:extLst>
                </a:gridCol>
                <a:gridCol w="859681">
                  <a:extLst>
                    <a:ext uri="{9D8B030D-6E8A-4147-A177-3AD203B41FA5}">
                      <a16:colId xmlns:a16="http://schemas.microsoft.com/office/drawing/2014/main" val="3492906278"/>
                    </a:ext>
                  </a:extLst>
                </a:gridCol>
                <a:gridCol w="859681">
                  <a:extLst>
                    <a:ext uri="{9D8B030D-6E8A-4147-A177-3AD203B41FA5}">
                      <a16:colId xmlns:a16="http://schemas.microsoft.com/office/drawing/2014/main" val="1294310623"/>
                    </a:ext>
                  </a:extLst>
                </a:gridCol>
                <a:gridCol w="862473">
                  <a:extLst>
                    <a:ext uri="{9D8B030D-6E8A-4147-A177-3AD203B41FA5}">
                      <a16:colId xmlns:a16="http://schemas.microsoft.com/office/drawing/2014/main" val="2018467517"/>
                    </a:ext>
                  </a:extLst>
                </a:gridCol>
                <a:gridCol w="862473">
                  <a:extLst>
                    <a:ext uri="{9D8B030D-6E8A-4147-A177-3AD203B41FA5}">
                      <a16:colId xmlns:a16="http://schemas.microsoft.com/office/drawing/2014/main" val="3475800685"/>
                    </a:ext>
                  </a:extLst>
                </a:gridCol>
                <a:gridCol w="862473">
                  <a:extLst>
                    <a:ext uri="{9D8B030D-6E8A-4147-A177-3AD203B41FA5}">
                      <a16:colId xmlns:a16="http://schemas.microsoft.com/office/drawing/2014/main" val="156779791"/>
                    </a:ext>
                  </a:extLst>
                </a:gridCol>
                <a:gridCol w="862473">
                  <a:extLst>
                    <a:ext uri="{9D8B030D-6E8A-4147-A177-3AD203B41FA5}">
                      <a16:colId xmlns:a16="http://schemas.microsoft.com/office/drawing/2014/main" val="2576822705"/>
                    </a:ext>
                  </a:extLst>
                </a:gridCol>
                <a:gridCol w="862473">
                  <a:extLst>
                    <a:ext uri="{9D8B030D-6E8A-4147-A177-3AD203B41FA5}">
                      <a16:colId xmlns:a16="http://schemas.microsoft.com/office/drawing/2014/main" val="2301637325"/>
                    </a:ext>
                  </a:extLst>
                </a:gridCol>
                <a:gridCol w="862473">
                  <a:extLst>
                    <a:ext uri="{9D8B030D-6E8A-4147-A177-3AD203B41FA5}">
                      <a16:colId xmlns:a16="http://schemas.microsoft.com/office/drawing/2014/main" val="2551224903"/>
                    </a:ext>
                  </a:extLst>
                </a:gridCol>
              </a:tblGrid>
              <a:tr h="15810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HP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560132718"/>
                  </a:ext>
                </a:extLst>
              </a:tr>
              <a:tr h="28272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Product Type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AF4300A 8-1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AF4300A 10-1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AF4300A 12-1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AF4300A 14-1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AF4300A 16-1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AF4300A 18-1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213147645"/>
                  </a:ext>
                </a:extLst>
              </a:tr>
              <a:tr h="158103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Fan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Propeller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Propeller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Propeller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Propeller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Propeller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Propeller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419890653"/>
                  </a:ext>
                </a:extLst>
              </a:tr>
              <a:tr h="1581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Motor 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058377570"/>
                  </a:ext>
                </a:extLst>
              </a:tr>
              <a:tr h="1581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Quantity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062561220"/>
                  </a:ext>
                </a:extLst>
              </a:tr>
              <a:tr h="1581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Motor output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121207056"/>
                  </a:ext>
                </a:extLst>
              </a:tr>
              <a:tr h="1581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Static pressure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420297823"/>
                  </a:ext>
                </a:extLst>
              </a:tr>
              <a:tr h="1581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Airflow rate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</a:t>
                      </a:r>
                      <a:r>
                        <a:rPr lang="en-US" sz="800" u="none" strike="noStrike" baseline="30000">
                          <a:effectLst/>
                        </a:rPr>
                        <a:t>3</a:t>
                      </a:r>
                      <a:r>
                        <a:rPr lang="en-US" sz="800" u="none" strike="noStrike">
                          <a:effectLst/>
                        </a:rPr>
                        <a:t>/h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639059323"/>
                  </a:ext>
                </a:extLst>
              </a:tr>
              <a:tr h="1581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Drive 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Direct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Direct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Direct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Direct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Direct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Direct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808038829"/>
                  </a:ext>
                </a:extLst>
              </a:tr>
              <a:tr h="1581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Refrigerant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R-32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R-32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R-32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R-32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R-32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R-32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4202335622"/>
                  </a:ext>
                </a:extLst>
              </a:tr>
              <a:tr h="1581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Factory charge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r>
                        <a:rPr lang="tr-TR" sz="800" u="none" strike="noStrike" dirty="0">
                          <a:effectLst/>
                        </a:rPr>
                        <a:t>,85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844905795"/>
                  </a:ext>
                </a:extLst>
              </a:tr>
              <a:tr h="1581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Pipe connections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Liquid pipe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Φ9.5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Φ9.5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Φ9.5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Φ9.5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Φ9.5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Φ9.5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459184909"/>
                  </a:ext>
                </a:extLst>
              </a:tr>
              <a:tr h="1581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Gas pipe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Φ15.9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Φ15.9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Φ15.9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Φ15.9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Φ15.9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Φ15.9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25687329"/>
                  </a:ext>
                </a:extLst>
              </a:tr>
              <a:tr h="1581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Sound pressure level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dB(A)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546732847"/>
                  </a:ext>
                </a:extLst>
              </a:tr>
              <a:tr h="1581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Sound power level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dB(A)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24194603"/>
                  </a:ext>
                </a:extLst>
              </a:tr>
              <a:tr h="1581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800" u="none" strike="noStrike">
                          <a:effectLst/>
                        </a:rPr>
                        <a:t>Net dimensions (W×H×D)</a:t>
                      </a:r>
                      <a:endParaRPr lang="nl-N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1038x864x409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1038x864x409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1038x864x409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1038x864x409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1038x864x409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1038x864x409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861985314"/>
                  </a:ext>
                </a:extLst>
              </a:tr>
              <a:tr h="1581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Packed dimensions (W×H×D)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1120x980x560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1120x980x560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1120x980x560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1120x980x560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1120x980x560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1120x980x560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635045244"/>
                  </a:ext>
                </a:extLst>
              </a:tr>
              <a:tr h="1581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Net weight 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3534315527"/>
                  </a:ext>
                </a:extLst>
              </a:tr>
              <a:tr h="1581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Gross weight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296397326"/>
                  </a:ext>
                </a:extLst>
              </a:tr>
              <a:tr h="1581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Ambient temp. operation range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Cooling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30000">
                          <a:effectLst/>
                        </a:rPr>
                        <a:t>o</a:t>
                      </a:r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-15 ~ 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-15 ~ 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-15 ~ 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-15 ~ 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-15 ~ 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-15 ~ 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729483165"/>
                  </a:ext>
                </a:extLst>
              </a:tr>
              <a:tr h="15810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Heating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30000">
                          <a:effectLst/>
                        </a:rPr>
                        <a:t>o</a:t>
                      </a:r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-20 ~ 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-20 ~ 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-20 ~ 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-20 ~ 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-20 ~ 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-20 ~ 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641638139"/>
                  </a:ext>
                </a:extLst>
              </a:tr>
              <a:tr h="2239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First branch to farthest IDU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397504921"/>
                  </a:ext>
                </a:extLst>
              </a:tr>
              <a:tr h="3359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Max piping from ODU to furthest IDU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948942457"/>
                  </a:ext>
                </a:extLst>
              </a:tr>
              <a:tr h="1581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Total pipe length (Actual)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440036035"/>
                  </a:ext>
                </a:extLst>
              </a:tr>
              <a:tr h="1581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Max. difference in level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30/20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30/20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50/40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50/40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50/40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50/40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675131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96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Technical </a:t>
            </a:r>
            <a:r>
              <a:rPr lang="tr-TR" dirty="0" err="1"/>
              <a:t>Specs</a:t>
            </a:r>
            <a:r>
              <a:rPr lang="tr-TR" dirty="0"/>
              <a:t>, 3-ph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84" y="206855"/>
            <a:ext cx="822960" cy="8229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7856A7-2F6F-476F-A0EB-DE5D3368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91937"/>
              </p:ext>
            </p:extLst>
          </p:nvPr>
        </p:nvGraphicFramePr>
        <p:xfrm>
          <a:off x="554990" y="1198120"/>
          <a:ext cx="6533563" cy="4168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473">
                  <a:extLst>
                    <a:ext uri="{9D8B030D-6E8A-4147-A177-3AD203B41FA5}">
                      <a16:colId xmlns:a16="http://schemas.microsoft.com/office/drawing/2014/main" val="3604980236"/>
                    </a:ext>
                  </a:extLst>
                </a:gridCol>
                <a:gridCol w="916365">
                  <a:extLst>
                    <a:ext uri="{9D8B030D-6E8A-4147-A177-3AD203B41FA5}">
                      <a16:colId xmlns:a16="http://schemas.microsoft.com/office/drawing/2014/main" val="3410421510"/>
                    </a:ext>
                  </a:extLst>
                </a:gridCol>
                <a:gridCol w="916365">
                  <a:extLst>
                    <a:ext uri="{9D8B030D-6E8A-4147-A177-3AD203B41FA5}">
                      <a16:colId xmlns:a16="http://schemas.microsoft.com/office/drawing/2014/main" val="527793728"/>
                    </a:ext>
                  </a:extLst>
                </a:gridCol>
                <a:gridCol w="919340">
                  <a:extLst>
                    <a:ext uri="{9D8B030D-6E8A-4147-A177-3AD203B41FA5}">
                      <a16:colId xmlns:a16="http://schemas.microsoft.com/office/drawing/2014/main" val="4174841940"/>
                    </a:ext>
                  </a:extLst>
                </a:gridCol>
                <a:gridCol w="919340">
                  <a:extLst>
                    <a:ext uri="{9D8B030D-6E8A-4147-A177-3AD203B41FA5}">
                      <a16:colId xmlns:a16="http://schemas.microsoft.com/office/drawing/2014/main" val="3047008487"/>
                    </a:ext>
                  </a:extLst>
                </a:gridCol>
                <a:gridCol w="919340">
                  <a:extLst>
                    <a:ext uri="{9D8B030D-6E8A-4147-A177-3AD203B41FA5}">
                      <a16:colId xmlns:a16="http://schemas.microsoft.com/office/drawing/2014/main" val="803410356"/>
                    </a:ext>
                  </a:extLst>
                </a:gridCol>
                <a:gridCol w="919340">
                  <a:extLst>
                    <a:ext uri="{9D8B030D-6E8A-4147-A177-3AD203B41FA5}">
                      <a16:colId xmlns:a16="http://schemas.microsoft.com/office/drawing/2014/main" val="481296011"/>
                    </a:ext>
                  </a:extLst>
                </a:gridCol>
              </a:tblGrid>
              <a:tr h="18224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HP</a:t>
                      </a:r>
                      <a:endParaRPr lang="en-US" sz="1000" b="1" i="0" u="none" strike="noStrike">
                        <a:solidFill>
                          <a:srgbClr val="FFFFFF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455521721"/>
                  </a:ext>
                </a:extLst>
              </a:tr>
              <a:tr h="18224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</a:rPr>
                        <a:t>Product Type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AF4300A 12-3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AF4300A 14-3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AF4300A 16-3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AF4300A 18-3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357973381"/>
                  </a:ext>
                </a:extLst>
              </a:tr>
              <a:tr h="18224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Power supply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V/N/Hz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380~415/3/50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380~415/3/50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380~415/3/50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380~415/3/50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3563013"/>
                  </a:ext>
                </a:extLst>
              </a:tr>
              <a:tr h="1822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Cooling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Capacity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495923254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Power input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6,46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1422050090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EER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3,41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771999199"/>
                  </a:ext>
                </a:extLst>
              </a:tr>
              <a:tr h="1822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Heating（Rated)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Capacity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15,5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196365360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Power input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2,86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4,49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1703399527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962734150"/>
                  </a:ext>
                </a:extLst>
              </a:tr>
              <a:tr h="18224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Heating（Max)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Capacity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17,5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631513504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Power input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3,59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4,21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4,73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5,57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1188944310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1978807583"/>
                  </a:ext>
                </a:extLst>
              </a:tr>
              <a:tr h="1822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SEER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7,10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2495807579"/>
                  </a:ext>
                </a:extLst>
              </a:tr>
              <a:tr h="2505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l-GR" sz="800" u="none" strike="noStrike">
                          <a:effectLst/>
                        </a:rPr>
                        <a:t>η</a:t>
                      </a:r>
                      <a:r>
                        <a:rPr lang="en-US" sz="800" u="none" strike="noStrike">
                          <a:effectLst/>
                        </a:rPr>
                        <a:t>s,c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291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1965755970"/>
                  </a:ext>
                </a:extLst>
              </a:tr>
              <a:tr h="18224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SCOP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4,80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47401833"/>
                  </a:ext>
                </a:extLst>
              </a:tr>
              <a:tr h="23539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l-GR" sz="800" u="none" strike="noStrike">
                          <a:effectLst/>
                        </a:rPr>
                        <a:t>η</a:t>
                      </a:r>
                      <a:r>
                        <a:rPr lang="en-US" sz="800" u="none" strike="noStrike">
                          <a:effectLst/>
                        </a:rPr>
                        <a:t>s,h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193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400956409"/>
                  </a:ext>
                </a:extLst>
              </a:tr>
              <a:tr h="18224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Connected indoor unit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Total capacity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50 - 160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50 - 160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50 - 160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50 - 160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4054871092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Maximum quantity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1019609538"/>
                  </a:ext>
                </a:extLst>
              </a:tr>
              <a:tr h="22020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Compressor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 Rotary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 Rotary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 Rotary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 Rotary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192071998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Quantity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4171486802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Oil 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FW68S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FW68S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FW68S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FW68S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3154056002"/>
                  </a:ext>
                </a:extLst>
              </a:tr>
              <a:tr h="1822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Start-up method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Soft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Soft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Soft start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Soft start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93" marR="7593" marT="7593" marB="0" anchor="ctr"/>
                </a:tc>
                <a:extLst>
                  <a:ext uri="{0D108BD9-81ED-4DB2-BD59-A6C34878D82A}">
                    <a16:rowId xmlns:a16="http://schemas.microsoft.com/office/drawing/2014/main" val="52022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9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Technical </a:t>
            </a:r>
            <a:r>
              <a:rPr lang="tr-TR" dirty="0" err="1"/>
              <a:t>Specs</a:t>
            </a:r>
            <a:r>
              <a:rPr lang="tr-TR" dirty="0"/>
              <a:t>, 3-ph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 err="1"/>
              <a:t>Initial</a:t>
            </a:r>
            <a:r>
              <a:rPr lang="tr-TR" dirty="0"/>
              <a:t> Product Information : AF4300A (8-18kW)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684" y="206855"/>
            <a:ext cx="822960" cy="8229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AFF36C-A673-44B2-B594-2EA4D6415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307003"/>
              </p:ext>
            </p:extLst>
          </p:nvPr>
        </p:nvGraphicFramePr>
        <p:xfrm>
          <a:off x="554990" y="1201676"/>
          <a:ext cx="7096270" cy="4172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1620">
                  <a:extLst>
                    <a:ext uri="{9D8B030D-6E8A-4147-A177-3AD203B41FA5}">
                      <a16:colId xmlns:a16="http://schemas.microsoft.com/office/drawing/2014/main" val="33428885"/>
                    </a:ext>
                  </a:extLst>
                </a:gridCol>
                <a:gridCol w="995287">
                  <a:extLst>
                    <a:ext uri="{9D8B030D-6E8A-4147-A177-3AD203B41FA5}">
                      <a16:colId xmlns:a16="http://schemas.microsoft.com/office/drawing/2014/main" val="3869543629"/>
                    </a:ext>
                  </a:extLst>
                </a:gridCol>
                <a:gridCol w="995287">
                  <a:extLst>
                    <a:ext uri="{9D8B030D-6E8A-4147-A177-3AD203B41FA5}">
                      <a16:colId xmlns:a16="http://schemas.microsoft.com/office/drawing/2014/main" val="879641260"/>
                    </a:ext>
                  </a:extLst>
                </a:gridCol>
                <a:gridCol w="998519">
                  <a:extLst>
                    <a:ext uri="{9D8B030D-6E8A-4147-A177-3AD203B41FA5}">
                      <a16:colId xmlns:a16="http://schemas.microsoft.com/office/drawing/2014/main" val="3341589575"/>
                    </a:ext>
                  </a:extLst>
                </a:gridCol>
                <a:gridCol w="998519">
                  <a:extLst>
                    <a:ext uri="{9D8B030D-6E8A-4147-A177-3AD203B41FA5}">
                      <a16:colId xmlns:a16="http://schemas.microsoft.com/office/drawing/2014/main" val="261190806"/>
                    </a:ext>
                  </a:extLst>
                </a:gridCol>
                <a:gridCol w="998519">
                  <a:extLst>
                    <a:ext uri="{9D8B030D-6E8A-4147-A177-3AD203B41FA5}">
                      <a16:colId xmlns:a16="http://schemas.microsoft.com/office/drawing/2014/main" val="3792454251"/>
                    </a:ext>
                  </a:extLst>
                </a:gridCol>
                <a:gridCol w="998519">
                  <a:extLst>
                    <a:ext uri="{9D8B030D-6E8A-4147-A177-3AD203B41FA5}">
                      <a16:colId xmlns:a16="http://schemas.microsoft.com/office/drawing/2014/main" val="110970434"/>
                    </a:ext>
                  </a:extLst>
                </a:gridCol>
              </a:tblGrid>
              <a:tr h="15706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HP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3448687196"/>
                  </a:ext>
                </a:extLst>
              </a:tr>
              <a:tr h="15706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</a:rPr>
                        <a:t>Product Type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Bosch Office Sans" pitchFamily="2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AF4300A 12-3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AF4300A 14-3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AF4300A 16-3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AF4300A 18-3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3799079241"/>
                  </a:ext>
                </a:extLst>
              </a:tr>
              <a:tr h="157065">
                <a:tc rowSpan="7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Fan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Propeller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Propeller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Propeller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Propeller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725732741"/>
                  </a:ext>
                </a:extLst>
              </a:tr>
              <a:tr h="157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Motor 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DC inverter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15472475"/>
                  </a:ext>
                </a:extLst>
              </a:tr>
              <a:tr h="157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Quantity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978330229"/>
                  </a:ext>
                </a:extLst>
              </a:tr>
              <a:tr h="157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Motor output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kW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200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3795842858"/>
                  </a:ext>
                </a:extLst>
              </a:tr>
              <a:tr h="157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Static pressure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3843843360"/>
                  </a:ext>
                </a:extLst>
              </a:tr>
              <a:tr h="157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Airflow rate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</a:t>
                      </a:r>
                      <a:r>
                        <a:rPr lang="en-US" sz="800" u="none" strike="noStrike" baseline="30000">
                          <a:effectLst/>
                        </a:rPr>
                        <a:t>3</a:t>
                      </a:r>
                      <a:r>
                        <a:rPr lang="en-US" sz="800" u="none" strike="noStrike">
                          <a:effectLst/>
                        </a:rPr>
                        <a:t>/h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631394405"/>
                  </a:ext>
                </a:extLst>
              </a:tr>
              <a:tr h="157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Drive 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Direct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Direct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Direct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Direct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629705075"/>
                  </a:ext>
                </a:extLst>
              </a:tr>
              <a:tr h="1570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Refrigerant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Type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R-32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R-32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R-32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R-32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925059661"/>
                  </a:ext>
                </a:extLst>
              </a:tr>
              <a:tr h="157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Factory charge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2,85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753339893"/>
                  </a:ext>
                </a:extLst>
              </a:tr>
              <a:tr h="1570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Pipe connections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Liquid pipe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Φ9.5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Φ9.5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Φ9.5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Φ9.5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714446513"/>
                  </a:ext>
                </a:extLst>
              </a:tr>
              <a:tr h="157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Gas pipe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Φ15.9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Φ15.9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Φ15.9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effectLst/>
                        </a:rPr>
                        <a:t>Φ19.1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3349027398"/>
                  </a:ext>
                </a:extLst>
              </a:tr>
              <a:tr h="1570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Sound pressure level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dB(A)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625466634"/>
                  </a:ext>
                </a:extLst>
              </a:tr>
              <a:tr h="1570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Sound power level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dB(A)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783154122"/>
                  </a:ext>
                </a:extLst>
              </a:tr>
              <a:tr h="1570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nl-NL" sz="800" u="none" strike="noStrike">
                          <a:effectLst/>
                        </a:rPr>
                        <a:t>Net dimensions (W×H×D)</a:t>
                      </a:r>
                      <a:endParaRPr lang="nl-N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1038x864x409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1038x864x409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1038x864x409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1038x864x409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584957495"/>
                  </a:ext>
                </a:extLst>
              </a:tr>
              <a:tr h="1570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Packed dimensions (W×H×D)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1120x980x560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1120x980x560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1120x980x560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1120x980x560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3416419428"/>
                  </a:ext>
                </a:extLst>
              </a:tr>
              <a:tr h="1570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Net weight 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3078401604"/>
                  </a:ext>
                </a:extLst>
              </a:tr>
              <a:tr h="1570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Gross weight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4280200741"/>
                  </a:ext>
                </a:extLst>
              </a:tr>
              <a:tr h="1570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Ambient temp. operation range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Cooling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30000">
                          <a:effectLst/>
                        </a:rPr>
                        <a:t>o</a:t>
                      </a:r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-15 ~ 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-15 ~ 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-15 ~ 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-15 ~ 52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880330406"/>
                  </a:ext>
                </a:extLst>
              </a:tr>
              <a:tr h="15706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Heating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baseline="30000">
                          <a:effectLst/>
                        </a:rPr>
                        <a:t>o</a:t>
                      </a:r>
                      <a:r>
                        <a:rPr lang="en-US" sz="800" u="none" strike="noStrike">
                          <a:effectLst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-20 ~ 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-20 ~ 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-20 ~ 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-20 ~ 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953903513"/>
                  </a:ext>
                </a:extLst>
              </a:tr>
              <a:tr h="22250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First branch to farthest IDU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2135996185"/>
                  </a:ext>
                </a:extLst>
              </a:tr>
              <a:tr h="33376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Max piping from ODU to furthest IDU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120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1406940884"/>
                  </a:ext>
                </a:extLst>
              </a:tr>
              <a:tr h="1570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Total pipe length (Actual)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300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3269929101"/>
                  </a:ext>
                </a:extLst>
              </a:tr>
              <a:tr h="15706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Max. difference in level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50/40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50/40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50/40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50/40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4" marR="6544" marT="6544" marB="0" anchor="ctr"/>
                </a:tc>
                <a:extLst>
                  <a:ext uri="{0D108BD9-81ED-4DB2-BD59-A6C34878D82A}">
                    <a16:rowId xmlns:a16="http://schemas.microsoft.com/office/drawing/2014/main" val="565549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644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1_D2_169.PNG" val="image1.png"/>
  <p:tag name="RIGHT_D2.PNG" val="image3.png"/>
  <p:tag name="BG2_D2_169.PNG" val="image4.png"/>
  <p:tag name="SWITCH_BG1_D2_169.JPG" val="image5.png"/>
  <p:tag name="BOTTOM_D2_169.PNG" val="image6.png"/>
  <p:tag name="LOGO2_D2.PNG" val="image7.png"/>
  <p:tag name="BG3_D2_169.PNG" val="image9.png"/>
  <p:tag name="SWITCH_BG2_D2_169.JPG" val="image8.png"/>
  <p:tag name="LOGO1_D2.PNG" val="image2.png"/>
  <p:tag name="MLTEMPLATEVERSION" val="1.0"/>
  <p:tag name="SAXMLTEMPLATE" val="presentation_169"/>
  <p:tag name="SAXMLCOMPANYNAME" val="bosch"/>
  <p:tag name="SAXCONVERSION" val="1"/>
  <p:tag name="SAXMLCOMPANYNAME_PREVIOUS" val="bosch"/>
  <p:tag name="MLTEMPLATEVERSION_PREVIOUS" val="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3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ETCLASSNAME" val="ColorSet1"/>
  <p:tag name="STYLENAME" val="Bodystyle"/>
  <p:tag name="MLI" val="1"/>
  <p:tag name="SHAPESETGROUPCLASSNAME" val="ShapeSetGroup1"/>
  <p:tag name="SHAPESETCLASSNAME" val="Object"/>
  <p:tag name="COLORSETGROUPCLASSNAME" val="ColorSetGroup5"/>
  <p:tag name="FONTSETGROUPCLASSNAME" val="FontSetGroup1"/>
  <p:tag name="SHAPECLASSNAME" val="ObjectFull"/>
  <p:tag name="SHAPECLASSPROTECTIONTYPE" val="0"/>
  <p:tag name="COLORS" val="-2;-2;-2;-2;-1;-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Black;White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TTTR_Man_TT"/>
  <p:tag name="FIELDS.INITIALIZED" val="1"/>
  <p:tag name="SHAPESETGROUPCLASSNAME" val="ShapeSetGroup1"/>
  <p:tag name="FONTSETGROUPCLASSNAME" val="FontSetGroup1"/>
  <p:tag name="STYLESETGROUPCLASSNAME" val="StyleSetGroup1"/>
  <p:tag name="MAPNAME" val="Map1"/>
  <p:tag name="MLI" val="1"/>
  <p:tag name="RECTANGLE 1_SHAPECLASSPROTECTIONTYPE" val="15"/>
  <p:tag name="RECTANGLE 2_SHAPECLASSPROTECTIONTYPE" val="27"/>
  <p:tag name="PICTURE 3_SHAPECLASSPROTECTIONTYPE" val="15"/>
  <p:tag name="STRAIGHT CONNECTOR 7_SHAPECLASSPROTECTIONTYPE" val="15"/>
  <p:tag name="STRAIGHT CONNECTOR 8_SHAPECLASSPROTECTIONTYPE" val="15"/>
  <p:tag name="RECTANGLE 9_SHAPECLASSPROTECTIONTYPE" val="15"/>
  <p:tag name="RECTANGLE 10_SHAPECLASSPROTECTIONTYPE" val="15"/>
  <p:tag name="RECTANGLE 11_SHAPECLASSPROTECTIONTYPE" val="15"/>
  <p:tag name="PICTURE 12_SHAPECLASSPROTECTIONTYPE" val="15"/>
  <p:tag name="PICTURE 13_SHAPECLASSPROTECTIONTYPE" val="15"/>
  <p:tag name="PICTURE 14_SHAPECLASSPROTECTIONTYPE" val="15"/>
  <p:tag name="TEXTBOX 17_SHAPECLASSPROTECTIONTYPE" val="31"/>
  <p:tag name="RECTANGLE 18_SHAPECLASSPROTECTIONTYPE" val="27"/>
  <p:tag name="PICTURE 19_SHAPECLASSPROTECTIONTYPE" val="15"/>
  <p:tag name="TITLE 15_SHAPECLASSPROTECTIONTYPE" val="0"/>
  <p:tag name="TEXT PLACEHOLDER 16_SHAPECLASSPROTECTIONTYPE" val="0"/>
  <p:tag name="STRAIGHT CONNECTOR 21_SHAPECLASSPROTECTIONTYPE" val="15"/>
  <p:tag name="STRAIGHT CONNECTOR 22_SHAPECLASSPROTECTIONTYPE" val="15"/>
  <p:tag name="RECTANGLE 23_SHAPECLASSPROTECTIONTYPE" val="15"/>
  <p:tag name="RECTANGLE 24_SHAPECLASSPROTECTIONTYPE" val="15"/>
  <p:tag name="RECTANGLE 26_SHAPECLASSPROTECTIONTYPE" val="15"/>
  <p:tag name="PICTURE 27_SHAPECLASSPROTECTIONTYPE" val="15"/>
  <p:tag name="PICTURE 28_SHAPECLASSPROTECTIONTYPE" val="15"/>
  <p:tag name="PICTURE 38_SHAPECLASSPROTECTIONTYPE" val="15"/>
  <p:tag name="PICTURE 42_SHAPECLASSPROTECTIONTYPE" val="15"/>
  <p:tag name="RECTANGLE 43_SHAPECLASSPROTECTIONTYPE" val="63"/>
  <p:tag name="SUBTITLE 41_SHAPECLASSPROTECTIONTYPE" val="0"/>
  <p:tag name="STRAIGHT CONNECTOR 50_SHAPECLASSPROTECTIONTYPE" val="15"/>
  <p:tag name="STRAIGHT CONNECTOR 51_SHAPECLASSPROTECTIONTYPE" val="15"/>
  <p:tag name="RECTANGLE 52_SHAPECLASSPROTECTIONTYPE" val="15"/>
  <p:tag name="RECTANGLE 53_SHAPECLASSPROTECTIONTYPE" val="15"/>
  <p:tag name="RECTANGLE 54_SHAPECLASSPROTECTIONTYPE" val="15"/>
  <p:tag name="PICTURE 55_SHAPECLASSPROTECTIONTYPE" val="15"/>
  <p:tag name="PICTURE 56_SHAPECLASSPROTECTIONTYPE" val="15"/>
  <p:tag name="PICTURE 57_SHAPECLASSPROTECTIONTYPE" val="15"/>
  <p:tag name="NBTXT" val="SDCI Series – Outdoor Units"/>
  <p:tag name="RECTANGLE 3_SHAPECLASSPROTECTIONTYPE" val="63"/>
  <p:tag name="ML_2" val="Bosch2.mcr"/>
  <p:tag name="ML_LAYOUT_RESOURCE" val="BOSCH2_4_3.mcr"/>
  <p:tag name="COLORSETGROUPCLASSNAME" val="ColorSetGroup3"/>
  <p:tag name="COLORSETCLASSNAME" val="ColorSet2"/>
  <p:tag name="CFG.LAYOUT" val="BOSCH2"/>
  <p:tag name="RECTANGLE 5_SHAPECLASSPROTECTIONTYPE" val="3"/>
  <p:tag name="PICTURE 6_SHAPECLASSPROTECTIONTYPE" val="15"/>
  <p:tag name="RECTANGLE 14_SHAPECLASSPROTECTIONTYPE" val="63"/>
  <p:tag name="RECTANGLE 15_SHAPECLASSPROTECTIONTYPE" val="63"/>
  <p:tag name="RECTANGLE 16_SHAPECLASSPROTECTIONTYPE" val="63"/>
  <p:tag name="TEXTBOX 4_SHAPECLASSPROTECTIONTYPE" val="25"/>
  <p:tag name="SHAPESETCLASSNAME" val="Object"/>
  <p:tag name="CONFIG" val="BOSCH2"/>
  <p:tag name="CONTENT PLACEHOLDER 1_SHAPECLASSPROTECTIONTYPE" val="0"/>
  <p:tag name="TITLE 40_SHAPECLASSPROTECTIONTYPE" val="9"/>
  <p:tag name="CONTENT PLACEHOLDER 18_SHAPECLASSPROTECTIONTYPE" val="0"/>
  <p:tag name="CONTENT PLACEHOLDER 21_SHAPECLASSPROTECTIONTYPE" val="0"/>
  <p:tag name="PICTURE 20_SHAPECLASSPROTECTIONTYPE" val="15"/>
  <p:tag name="FIELD.CHAPTER.COMBOINDEX" val="-2"/>
  <p:tag name="FIELD.REM_ANL.CONTENT" val=""/>
  <p:tag name="FIELD.REM_ANL.VALUE" val=""/>
  <p:tag name="FIELD.REM_ANL.COMBOINDEX" val="-2"/>
  <p:tag name="FIELD.DPT.CONTENT" val="TT-CA/PRM-Denizalp"/>
  <p:tag name="FIELD.DPT.VALUE" val="TT-CA/PRM-Denizalp | "/>
  <p:tag name="FIELD.DPT.COMBOINDEX" val="-2"/>
  <p:tag name="FIELD.CHAPTER.CONTENT" val="Final Product Information"/>
  <p:tag name="FIELD.CHAPTER.VALUE" val="Final Product Information"/>
  <p:tag name="AGID" val="0"/>
  <p:tag name="NBID" val="0"/>
  <p:tag name="AGTX" val="Max. indoor units can be connected"/>
  <p:tag name="AGTXC" val="Max. indoor units can be connected"/>
  <p:tag name="NBTXTC" val="Max. indoor units can be connecte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Logo2016.emf"/>
  <p:tag name="MLI" val="1"/>
  <p:tag name="SHAPECLASSNAME" val="LogoOnSlides"/>
  <p:tag name="SHAPECLASSPROTECTIONTYP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SHAPESETGROUPCLASSNAME" val="ShapeSetGroup1"/>
  <p:tag name="SHAPESETCLASSNAME" val="Slide"/>
  <p:tag name="COLORSETGROUPCLASSNAME" val="ColorSetGroup3"/>
  <p:tag name="FONTSETGROUPCLASSNAME" val="FontSetGroup1"/>
  <p:tag name="SHAPECLASSFILE" val="Bosch-Supergraphic-Bottom-4-3.png"/>
  <p:tag name="MLI" val="1"/>
  <p:tag name="SHAPECLASSNAME" val="ColorBarOnSlides"/>
  <p:tag name="SHAPECLASSPROTECTIONTYP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ETCLASSNAME" val="ColorSet1"/>
  <p:tag name="SCRIPT" val="1"/>
  <p:tag name="FIELDS" val="CONF;DPT;DATE;"/>
  <p:tag name="MLI" val="1"/>
  <p:tag name="SHAPESETGROUPCLASSNAME" val="ShapeSetGroup1"/>
  <p:tag name="COLORSETGROUPCLASSNAME" val="ColorSetGroup3"/>
  <p:tag name="FONTSETGROUPCLASSNAME" val="FontSetGroup1"/>
  <p:tag name="SHAPECLASSNAME" val="FooterLine1OnSlides"/>
  <p:tag name="SHAPECLASSPROTECTIONTYPE" val="63"/>
  <p:tag name="FONT" val="Bold6"/>
  <p:tag name="FONT2" val="Reg6"/>
  <p:tag name="FONT3" val="Reg6"/>
  <p:tag name="FONTCOLOR" val="Red"/>
  <p:tag name="FONTCOLOR2" val="Black"/>
  <p:tag name="FONTCOLOR3" val="Black"/>
  <p:tag name="FONTCOLOR4" val="Black"/>
  <p:tag name="RUNS.FONT" val="4"/>
  <p:tag name="COLORS" val="-2;-2;-2;-2;Red;-2"/>
  <p:tag name="SHAPESETCLASSNAME" val="Objec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6"/>
  <p:tag name="FONTSETCLASSNAME" val="FontSet1"/>
  <p:tag name="RUNS.FONT" val="3"/>
  <p:tag name="COLORSETCLASSNAME" val="ColorSet1"/>
  <p:tag name="SCRIPT" val="1"/>
  <p:tag name="FIELDS" val="REM_ABL;COPY;"/>
  <p:tag name="MLI" val="1"/>
  <p:tag name="SHAPESETGROUPCLASSNAME" val="ShapeSetGroup1"/>
  <p:tag name="COLORSETGROUPCLASSNAME" val="ColorSetGroup3"/>
  <p:tag name="FONTSETGROUPCLASSNAME" val="FontSetGroup1"/>
  <p:tag name="SHAPECLASSNAME" val="FooterLine2OnSlides"/>
  <p:tag name="SHAPECLASSPROTECTIONTYPE" val="63"/>
  <p:tag name="FONTCOLOR" val="Black"/>
  <p:tag name="FONTCOLOR2" val="LightGray"/>
  <p:tag name="FONTCOLOR3" val="LightGray"/>
  <p:tag name="COLORS" val="-2;-2;-2;-2;Black;-2"/>
  <p:tag name="SHAPESETCLASSNAME" val="Objec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12"/>
  <p:tag name="FONTSETCLASSNAME" val="FontSet1"/>
  <p:tag name="COLORS" val="-2;-2;-2;-2;DarkGray2;-2"/>
  <p:tag name="COLORSETCLASSNAME" val="ColorSet1"/>
  <p:tag name="SCRIPT" val="1"/>
  <p:tag name="MLI" val="1"/>
  <p:tag name="SHAPESETGROUPCLASSNAME" val="ShapeSetGroup1"/>
  <p:tag name="COLORSETGROUPCLASSNAME" val="ColorSetGroup3"/>
  <p:tag name="FONTSETGROUPCLASSNAME" val="FontSetGroup1"/>
  <p:tag name="SHAPECLASSNAME" val="PageNumberOnSlides"/>
  <p:tag name="SHAPECLASSPROTECTIONTYPE" val="63"/>
  <p:tag name="SHAPESETCLASSNAME" val="Obj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Reg5x5"/>
  <p:tag name="FONTSETCLASSNAME" val="FontSet1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3"/>
  <p:tag name="FONTSETGROUPCLASSNAME" val="FontSetGroup1"/>
  <p:tag name="SHAPECLASSNAME" val="Attachment"/>
  <p:tag name="SHAPECLASSPROTECTIONTYPE" val="3"/>
  <p:tag name="COLORS" val="-2;-2;-2;-2;-1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COLORSETCLASSNAME" val="ColorSet1"/>
  <p:tag name="MLI" val="1"/>
  <p:tag name="SHAPESETGROUPCLASSNAME" val="ShapeSetGroup1"/>
  <p:tag name="FONTSETGROUPCLASSNAME" val="FontSetGroup1"/>
  <p:tag name="SHAPECLASSNAME" val="tNavbar"/>
  <p:tag name="SHAPECLASSPROTECTIONTYPE" val="31"/>
  <p:tag name="FONT" val="NavbarItem"/>
  <p:tag name="COLORSETGROUPCLASSNAME" val="ColorSetGroup3"/>
  <p:tag name="COLORS" val="-2;-2;-2;-2;-2;-2"/>
  <p:tag name="SHAPESETCLASSNAME" val="Objec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ETCLASSNAME" val="FontSet1"/>
  <p:tag name="MLI" val="1"/>
  <p:tag name="SHAPESETGROUPCLASSNAME" val="ShapeSetGroup1"/>
  <p:tag name="FONTSETGROUPCLASSNAME" val="FontSetGroup1"/>
  <p:tag name="FONT" val="Reg28"/>
  <p:tag name="FONTCOLOR" val="Primary"/>
  <p:tag name="FONTCOLOR2" val="Primary"/>
  <p:tag name="RUNS.FONT" val="2"/>
  <p:tag name="COLORS" val="-2;-2;-2;-2;Primary;-2"/>
  <p:tag name="COLORSETCLASSNAME" val="ColorSet2"/>
  <p:tag name="SHAPESETCLASSNAME" val="Object"/>
  <p:tag name="COLORSETGROUPCLASSNAME" val="ColorSetGroup3"/>
  <p:tag name="SHAPECLASSNAME" val="TitleOnSlides"/>
  <p:tag name="SHAPECLASSPROTECTIONTYPE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1;-1;-1;-1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1;White;-1;Black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2;-2;White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2;-2;-1;-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1;White;-1;Black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2;-2;White;-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Blue1;White;-2;-2;White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FooterLine"/>
  <p:tag name="SHAPECLASSPROTECTIONTYPE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Black;-1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1;-2"/>
  <p:tag name="COLORSETCLASSNAME" val="ColorSet2"/>
</p:tagLst>
</file>

<file path=ppt/theme/theme1.xml><?xml version="1.0" encoding="utf-8"?>
<a:theme xmlns:a="http://schemas.openxmlformats.org/drawingml/2006/main" name="Bosch NG">
  <a:themeElements>
    <a:clrScheme name="Bosch Blau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52779E17-DA50-4443-9CCA-C57129DBFB53}" vid="{CBD1DA7C-47F9-4AE4-B1E4-E762B597D2F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TT-CW/PAE</OrgInhalt>
      <Wert>TT-CW/PAE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>Internal</Wert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Bosch Thermotechnik GmbH 2022. All rights reserved, also regarding any disposal, exploitation, reproduction, editing, distribution, as well as in the event of applications for industrial property rights.</OrgInhalt>
      <Wert>© Bosch Thermotechnik GmbH 2022.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2022-03-30</OrgInhalt>
      <Wert>2022-03-30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2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Props1.xml><?xml version="1.0" encoding="utf-8"?>
<ds:datastoreItem xmlns:ds="http://schemas.openxmlformats.org/officeDocument/2006/customXml" ds:itemID="{304CF217-3C90-4AA0-B541-CE45F9BD305E}">
  <ds:schemaRefs/>
</ds:datastoreItem>
</file>

<file path=customXml/itemProps2.xml><?xml version="1.0" encoding="utf-8"?>
<ds:datastoreItem xmlns:ds="http://schemas.openxmlformats.org/officeDocument/2006/customXml" ds:itemID="{D0252559-44F8-474C-B66D-E357B88E32C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presentation_169_2</Template>
  <TotalTime>0</TotalTime>
  <Words>4335</Words>
  <Application>Microsoft Office PowerPoint</Application>
  <PresentationFormat>Custom</PresentationFormat>
  <Paragraphs>1503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Bosch Office Sans</vt:lpstr>
      <vt:lpstr>Bosch Sans Bold</vt:lpstr>
      <vt:lpstr>Bosch Sans Regular</vt:lpstr>
      <vt:lpstr>Calibri</vt:lpstr>
      <vt:lpstr>Courier New</vt:lpstr>
      <vt:lpstr>Times New Roman</vt:lpstr>
      <vt:lpstr>Trebuchet MS</vt:lpstr>
      <vt:lpstr>Wingdings</vt:lpstr>
      <vt:lpstr>Wingdings 3</vt:lpstr>
      <vt:lpstr>Bosch NG</vt:lpstr>
      <vt:lpstr>IPI (ınıtıal PRODUCT INFORMATION)    heat-pump  mını vrf  outdoor unıts (8  18 KW)</vt:lpstr>
      <vt:lpstr>Table of Contents</vt:lpstr>
      <vt:lpstr>Product Overview</vt:lpstr>
      <vt:lpstr>Nomenclature</vt:lpstr>
      <vt:lpstr>Line-up </vt:lpstr>
      <vt:lpstr>Technical Specs, 1-ph</vt:lpstr>
      <vt:lpstr>Technical Specs, 1-ph</vt:lpstr>
      <vt:lpstr>Technical Specs, 3-ph</vt:lpstr>
      <vt:lpstr>Technical Specs, 3-ph</vt:lpstr>
      <vt:lpstr>Part Numbers</vt:lpstr>
      <vt:lpstr>Compatibility</vt:lpstr>
      <vt:lpstr>System Architecture </vt:lpstr>
      <vt:lpstr>Key Features : High Technology</vt:lpstr>
      <vt:lpstr>New communication protocol : Super Link</vt:lpstr>
      <vt:lpstr>Super-Link (Option A – Common power supply)</vt:lpstr>
      <vt:lpstr>Super-Link (Option B – Individual power supply)</vt:lpstr>
      <vt:lpstr>Key Features : High Comfort &amp; Reliability</vt:lpstr>
      <vt:lpstr>Key Features : Easy Installation</vt:lpstr>
      <vt:lpstr>Self Cleaning Function</vt:lpstr>
      <vt:lpstr>Refrigerant Temperature Setting</vt:lpstr>
      <vt:lpstr>Average SEER for the product family is 7,1 </vt:lpstr>
      <vt:lpstr>Average SCOP for the product family is 4,6</vt:lpstr>
      <vt:lpstr>Wide Outdoor Ambient Operation Range</vt:lpstr>
      <vt:lpstr>Long Piping</vt:lpstr>
      <vt:lpstr>Piping Design</vt:lpstr>
      <vt:lpstr>Installation Options</vt:lpstr>
      <vt:lpstr>Electrical Specifications</vt:lpstr>
      <vt:lpstr>Sound Levels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IPI (ınıtıal PRODUCT INFORMATION)    heat-pump compact vrf outdoor unıts</dc:title>
  <dc:creator>Denizalp Ozgur (TT-CW/PAE)</dc:creator>
  <cp:lastModifiedBy>Balogh Arpad (HC/SRO-L2O)</cp:lastModifiedBy>
  <cp:revision>107</cp:revision>
  <dcterms:created xsi:type="dcterms:W3CDTF">2022-03-30T06:01:46Z</dcterms:created>
  <dcterms:modified xsi:type="dcterms:W3CDTF">2024-03-22T07:45:07Z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