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3"/>
  </p:sldMasterIdLst>
  <p:notesMasterIdLst>
    <p:notesMasterId r:id="rId38"/>
  </p:notesMasterIdLst>
  <p:sldIdLst>
    <p:sldId id="263" r:id="rId4"/>
    <p:sldId id="268" r:id="rId5"/>
    <p:sldId id="395" r:id="rId6"/>
    <p:sldId id="275" r:id="rId7"/>
    <p:sldId id="267" r:id="rId8"/>
    <p:sldId id="397" r:id="rId9"/>
    <p:sldId id="417" r:id="rId10"/>
    <p:sldId id="398" r:id="rId11"/>
    <p:sldId id="399" r:id="rId12"/>
    <p:sldId id="416" r:id="rId13"/>
    <p:sldId id="410" r:id="rId14"/>
    <p:sldId id="412" r:id="rId15"/>
    <p:sldId id="411" r:id="rId16"/>
    <p:sldId id="413" r:id="rId17"/>
    <p:sldId id="414" r:id="rId18"/>
    <p:sldId id="422" r:id="rId19"/>
    <p:sldId id="400" r:id="rId20"/>
    <p:sldId id="401" r:id="rId21"/>
    <p:sldId id="418" r:id="rId22"/>
    <p:sldId id="423" r:id="rId23"/>
    <p:sldId id="424" r:id="rId24"/>
    <p:sldId id="425" r:id="rId25"/>
    <p:sldId id="402" r:id="rId26"/>
    <p:sldId id="403" r:id="rId27"/>
    <p:sldId id="419" r:id="rId28"/>
    <p:sldId id="426" r:id="rId29"/>
    <p:sldId id="404" r:id="rId30"/>
    <p:sldId id="427" r:id="rId31"/>
    <p:sldId id="405" r:id="rId32"/>
    <p:sldId id="420" r:id="rId33"/>
    <p:sldId id="279" r:id="rId34"/>
    <p:sldId id="408" r:id="rId35"/>
    <p:sldId id="409" r:id="rId36"/>
    <p:sldId id="421" r:id="rId37"/>
  </p:sldIdLst>
  <p:sldSz cx="10969625" cy="6170613"/>
  <p:notesSz cx="6858000" cy="9144000"/>
  <p:custDataLst>
    <p:tags r:id="rId39"/>
  </p:custDataLst>
  <p:defaultTextStyle>
    <a:defPPr>
      <a:defRPr lang="de-DE"/>
    </a:defPPr>
    <a:lvl1pPr algn="l" rtl="0" fontAlgn="base">
      <a:spcBef>
        <a:spcPct val="0"/>
      </a:spcBef>
      <a:spcAft>
        <a:spcPct val="0"/>
      </a:spcAft>
      <a:defRPr kern="1200">
        <a:solidFill>
          <a:schemeClr val="tx1"/>
        </a:solidFill>
        <a:latin typeface="Bosch Office Sans" pitchFamily="34" charset="0"/>
        <a:ea typeface="+mn-ea"/>
        <a:cs typeface="+mn-cs"/>
      </a:defRPr>
    </a:lvl1pPr>
    <a:lvl2pPr marL="411137" algn="l" rtl="0" fontAlgn="base">
      <a:spcBef>
        <a:spcPct val="0"/>
      </a:spcBef>
      <a:spcAft>
        <a:spcPct val="0"/>
      </a:spcAft>
      <a:defRPr kern="1200">
        <a:solidFill>
          <a:schemeClr val="tx1"/>
        </a:solidFill>
        <a:latin typeface="Bosch Office Sans" pitchFamily="34" charset="0"/>
        <a:ea typeface="+mn-ea"/>
        <a:cs typeface="+mn-cs"/>
      </a:defRPr>
    </a:lvl2pPr>
    <a:lvl3pPr marL="822275" algn="l" rtl="0" fontAlgn="base">
      <a:spcBef>
        <a:spcPct val="0"/>
      </a:spcBef>
      <a:spcAft>
        <a:spcPct val="0"/>
      </a:spcAft>
      <a:defRPr kern="1200">
        <a:solidFill>
          <a:schemeClr val="tx1"/>
        </a:solidFill>
        <a:latin typeface="Bosch Office Sans" pitchFamily="34" charset="0"/>
        <a:ea typeface="+mn-ea"/>
        <a:cs typeface="+mn-cs"/>
      </a:defRPr>
    </a:lvl3pPr>
    <a:lvl4pPr marL="1233411" algn="l" rtl="0" fontAlgn="base">
      <a:spcBef>
        <a:spcPct val="0"/>
      </a:spcBef>
      <a:spcAft>
        <a:spcPct val="0"/>
      </a:spcAft>
      <a:defRPr kern="1200">
        <a:solidFill>
          <a:schemeClr val="tx1"/>
        </a:solidFill>
        <a:latin typeface="Bosch Office Sans" pitchFamily="34" charset="0"/>
        <a:ea typeface="+mn-ea"/>
        <a:cs typeface="+mn-cs"/>
      </a:defRPr>
    </a:lvl4pPr>
    <a:lvl5pPr marL="1644549" algn="l" rtl="0" fontAlgn="base">
      <a:spcBef>
        <a:spcPct val="0"/>
      </a:spcBef>
      <a:spcAft>
        <a:spcPct val="0"/>
      </a:spcAft>
      <a:defRPr kern="1200">
        <a:solidFill>
          <a:schemeClr val="tx1"/>
        </a:solidFill>
        <a:latin typeface="Bosch Office Sans" pitchFamily="34" charset="0"/>
        <a:ea typeface="+mn-ea"/>
        <a:cs typeface="+mn-cs"/>
      </a:defRPr>
    </a:lvl5pPr>
    <a:lvl6pPr marL="2055686" algn="l" defTabSz="822275" rtl="0" eaLnBrk="1" latinLnBrk="0" hangingPunct="1">
      <a:defRPr kern="1200">
        <a:solidFill>
          <a:schemeClr val="tx1"/>
        </a:solidFill>
        <a:latin typeface="Bosch Office Sans" pitchFamily="34" charset="0"/>
        <a:ea typeface="+mn-ea"/>
        <a:cs typeface="+mn-cs"/>
      </a:defRPr>
    </a:lvl6pPr>
    <a:lvl7pPr marL="2466823" algn="l" defTabSz="822275" rtl="0" eaLnBrk="1" latinLnBrk="0" hangingPunct="1">
      <a:defRPr kern="1200">
        <a:solidFill>
          <a:schemeClr val="tx1"/>
        </a:solidFill>
        <a:latin typeface="Bosch Office Sans" pitchFamily="34" charset="0"/>
        <a:ea typeface="+mn-ea"/>
        <a:cs typeface="+mn-cs"/>
      </a:defRPr>
    </a:lvl7pPr>
    <a:lvl8pPr marL="2877960" algn="l" defTabSz="822275" rtl="0" eaLnBrk="1" latinLnBrk="0" hangingPunct="1">
      <a:defRPr kern="1200">
        <a:solidFill>
          <a:schemeClr val="tx1"/>
        </a:solidFill>
        <a:latin typeface="Bosch Office Sans" pitchFamily="34" charset="0"/>
        <a:ea typeface="+mn-ea"/>
        <a:cs typeface="+mn-cs"/>
      </a:defRPr>
    </a:lvl8pPr>
    <a:lvl9pPr marL="3289097" algn="l" defTabSz="822275" rtl="0" eaLnBrk="1" latinLnBrk="0" hangingPunct="1">
      <a:defRPr kern="1200">
        <a:solidFill>
          <a:schemeClr val="tx1"/>
        </a:solidFill>
        <a:latin typeface="Bosch Office Sans" pitchFamily="34" charset="0"/>
        <a:ea typeface="+mn-ea"/>
        <a:cs typeface="+mn-cs"/>
      </a:defRPr>
    </a:lvl9pPr>
  </p:defaultTextStyle>
  <p:extLst>
    <p:ext uri="{521415D9-36F7-43E2-AB2F-B90AF26B5E84}">
      <p14:sectionLst xmlns:p14="http://schemas.microsoft.com/office/powerpoint/2010/main">
        <p14:section name="cover" id="{381DC21A-90C1-41EF-AA04-3BBE8BA90E6C}">
          <p14:sldIdLst>
            <p14:sldId id="263"/>
          </p14:sldIdLst>
        </p14:section>
        <p14:section name="content" id="{B43BC24F-41B8-47B5-BF86-CD2CD87BD405}">
          <p14:sldIdLst>
            <p14:sldId id="268"/>
          </p14:sldIdLst>
        </p14:section>
        <p14:section name="Product overview" id="{8B2F2CE9-CF40-4BFD-A40E-4233253B161E}">
          <p14:sldIdLst>
            <p14:sldId id="395"/>
          </p14:sldIdLst>
        </p14:section>
        <p14:section name="Nomenclature" id="{D67E9778-3C41-459B-AA2C-D508742EA927}">
          <p14:sldIdLst>
            <p14:sldId id="275"/>
          </p14:sldIdLst>
        </p14:section>
        <p14:section name="Technical Specifications" id="{457A294D-519E-4260-82F4-CD26BF91F043}">
          <p14:sldIdLst>
            <p14:sldId id="267"/>
            <p14:sldId id="397"/>
            <p14:sldId id="417"/>
            <p14:sldId id="398"/>
            <p14:sldId id="399"/>
            <p14:sldId id="416"/>
            <p14:sldId id="410"/>
            <p14:sldId id="412"/>
            <p14:sldId id="411"/>
            <p14:sldId id="413"/>
            <p14:sldId id="414"/>
            <p14:sldId id="422"/>
            <p14:sldId id="400"/>
            <p14:sldId id="401"/>
            <p14:sldId id="418"/>
            <p14:sldId id="423"/>
            <p14:sldId id="424"/>
            <p14:sldId id="425"/>
            <p14:sldId id="402"/>
            <p14:sldId id="403"/>
            <p14:sldId id="419"/>
            <p14:sldId id="426"/>
            <p14:sldId id="404"/>
            <p14:sldId id="427"/>
            <p14:sldId id="405"/>
            <p14:sldId id="420"/>
          </p14:sldIdLst>
        </p14:section>
        <p14:section name="System Architecture" id="{28506F83-EEFE-4488-B4AA-081EEA1EA7E7}">
          <p14:sldIdLst>
            <p14:sldId id="279"/>
          </p14:sldIdLst>
        </p14:section>
        <p14:section name="Features" id="{8AFAA701-053C-477C-BD39-A7E13E235E7D}">
          <p14:sldIdLst>
            <p14:sldId id="408"/>
            <p14:sldId id="409"/>
            <p14:sldId id="42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BC0"/>
    <a:srgbClr val="A72D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49" autoAdjust="0"/>
    <p:restoredTop sz="94660"/>
  </p:normalViewPr>
  <p:slideViewPr>
    <p:cSldViewPr snapToGrid="0">
      <p:cViewPr varScale="1">
        <p:scale>
          <a:sx n="126" d="100"/>
          <a:sy n="126" d="100"/>
        </p:scale>
        <p:origin x="77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gs" Target="tags/tag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logh Arpad (HC/SRO-L2O)" userId="dbeaaeca-066c-4a35-82a1-384ee8a17f9b" providerId="ADAL" clId="{320205A6-FB5D-456B-9163-E98F70A2B0F8}"/>
    <pc:docChg chg="custSel replTag">
      <pc:chgData name="Balogh Arpad (HC/SRO-L2O)" userId="dbeaaeca-066c-4a35-82a1-384ee8a17f9b" providerId="ADAL" clId="{320205A6-FB5D-456B-9163-E98F70A2B0F8}" dt="2024-03-22T09:48:22.467" v="1"/>
      <pc:docMkLst>
        <pc:docMk/>
      </pc:docMkLst>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85B4D4-144D-481A-83B5-D31FC081ED2F}"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en-US"/>
        </a:p>
      </dgm:t>
    </dgm:pt>
    <dgm:pt modelId="{240CFE81-87E9-494A-BF47-6ABAC6537412}">
      <dgm:prSet phldrT="[Text]"/>
      <dgm:spPr>
        <a:blipFill rotWithShape="0">
          <a:blip xmlns:r="http://schemas.openxmlformats.org/officeDocument/2006/relationships" r:embed="rId1"/>
          <a:stretch>
            <a:fillRect/>
          </a:stretch>
        </a:blipFill>
      </dgm:spPr>
      <dgm:t>
        <a:bodyPr/>
        <a:lstStyle/>
        <a:p>
          <a:endParaRPr lang="en-US" dirty="0"/>
        </a:p>
      </dgm:t>
    </dgm:pt>
    <dgm:pt modelId="{F20E2DA9-9533-4017-B363-B84DFFB4DB66}" type="parTrans" cxnId="{6316DC36-794A-426A-9F67-504F1DAFF78D}">
      <dgm:prSet/>
      <dgm:spPr/>
      <dgm:t>
        <a:bodyPr/>
        <a:lstStyle/>
        <a:p>
          <a:endParaRPr lang="en-US"/>
        </a:p>
      </dgm:t>
    </dgm:pt>
    <dgm:pt modelId="{A2ECC11C-723E-4907-ABD5-ADF19266E6DC}" type="sibTrans" cxnId="{6316DC36-794A-426A-9F67-504F1DAFF78D}">
      <dgm:prSet/>
      <dgm:spPr/>
      <dgm:t>
        <a:bodyPr/>
        <a:lstStyle/>
        <a:p>
          <a:endParaRPr lang="en-US"/>
        </a:p>
      </dgm:t>
    </dgm:pt>
    <dgm:pt modelId="{360A2348-4757-4E5F-BA65-C28F36EDE0DC}">
      <dgm:prSet phldrT="[Text]"/>
      <dgm:spPr/>
      <dgm:t>
        <a:bodyPr/>
        <a:lstStyle/>
        <a:p>
          <a:endParaRPr lang="tr-TR" dirty="0"/>
        </a:p>
      </dgm:t>
    </dgm:pt>
    <dgm:pt modelId="{FB6FAB27-9A7E-4B90-AE59-8B68959CF9F8}" type="parTrans" cxnId="{F000619B-8C63-4489-AD7F-FB7C88FAA3CC}">
      <dgm:prSet/>
      <dgm:spPr/>
      <dgm:t>
        <a:bodyPr/>
        <a:lstStyle/>
        <a:p>
          <a:endParaRPr lang="en-US"/>
        </a:p>
      </dgm:t>
    </dgm:pt>
    <dgm:pt modelId="{AEF7BA8F-DE25-4977-9B3E-F0F9F71A29F2}" type="sibTrans" cxnId="{F000619B-8C63-4489-AD7F-FB7C88FAA3CC}">
      <dgm:prSet/>
      <dgm:spPr/>
      <dgm:t>
        <a:bodyPr/>
        <a:lstStyle/>
        <a:p>
          <a:endParaRPr lang="en-US"/>
        </a:p>
      </dgm:t>
    </dgm:pt>
    <dgm:pt modelId="{09BC3875-F211-470A-B885-04B53641D693}">
      <dgm:prSet phldrT="[Text]"/>
      <dgm:spPr/>
      <dgm:t>
        <a:bodyPr/>
        <a:lstStyle/>
        <a:p>
          <a:endParaRPr lang="tr-TR" dirty="0"/>
        </a:p>
      </dgm:t>
    </dgm:pt>
    <dgm:pt modelId="{039B291E-296D-49DD-9F9B-F3E08C6CC9F8}" type="parTrans" cxnId="{BC9D2FA2-A548-4BA5-ABCF-E7D5C30E9975}">
      <dgm:prSet/>
      <dgm:spPr/>
      <dgm:t>
        <a:bodyPr/>
        <a:lstStyle/>
        <a:p>
          <a:endParaRPr lang="en-US"/>
        </a:p>
      </dgm:t>
    </dgm:pt>
    <dgm:pt modelId="{EFE9AD89-5849-4696-85E7-7D5E219226C4}" type="sibTrans" cxnId="{BC9D2FA2-A548-4BA5-ABCF-E7D5C30E9975}">
      <dgm:prSet/>
      <dgm:spPr/>
      <dgm:t>
        <a:bodyPr/>
        <a:lstStyle/>
        <a:p>
          <a:endParaRPr lang="en-US"/>
        </a:p>
      </dgm:t>
    </dgm:pt>
    <dgm:pt modelId="{BA8DB64C-8A84-4448-AC73-2BC6CEC475C9}">
      <dgm:prSet phldrT="[Text]"/>
      <dgm:spPr/>
      <dgm:t>
        <a:bodyPr/>
        <a:lstStyle/>
        <a:p>
          <a:endParaRPr lang="tr-TR" dirty="0"/>
        </a:p>
      </dgm:t>
    </dgm:pt>
    <dgm:pt modelId="{849D4227-02C8-4B62-96E7-22B3F59B9A64}" type="parTrans" cxnId="{5451B076-746E-4EE4-BEF9-C13590CAB3B9}">
      <dgm:prSet/>
      <dgm:spPr/>
      <dgm:t>
        <a:bodyPr/>
        <a:lstStyle/>
        <a:p>
          <a:endParaRPr lang="en-US"/>
        </a:p>
      </dgm:t>
    </dgm:pt>
    <dgm:pt modelId="{386C0F53-9FE6-4D64-A753-CBC5372AF07A}" type="sibTrans" cxnId="{5451B076-746E-4EE4-BEF9-C13590CAB3B9}">
      <dgm:prSet/>
      <dgm:spPr/>
      <dgm:t>
        <a:bodyPr/>
        <a:lstStyle/>
        <a:p>
          <a:endParaRPr lang="en-US"/>
        </a:p>
      </dgm:t>
    </dgm:pt>
    <dgm:pt modelId="{9D5E18FD-D650-4AF8-A2F5-CAF9ED16A7EA}">
      <dgm:prSet phldrT="[Text]"/>
      <dgm:spPr/>
      <dgm:t>
        <a:bodyPr/>
        <a:lstStyle/>
        <a:p>
          <a:endParaRPr lang="en-US" dirty="0"/>
        </a:p>
      </dgm:t>
    </dgm:pt>
    <dgm:pt modelId="{4497865D-ECE2-4459-9C6B-44FB74F7E1F8}" type="sibTrans" cxnId="{FAA19B5E-C26A-4527-BFC0-B1EA68EE2AA7}">
      <dgm:prSet/>
      <dgm:spPr/>
      <dgm:t>
        <a:bodyPr/>
        <a:lstStyle/>
        <a:p>
          <a:endParaRPr lang="en-US"/>
        </a:p>
      </dgm:t>
    </dgm:pt>
    <dgm:pt modelId="{01774D24-9896-4310-A83C-1EC471ADD160}" type="parTrans" cxnId="{FAA19B5E-C26A-4527-BFC0-B1EA68EE2AA7}">
      <dgm:prSet/>
      <dgm:spPr/>
      <dgm:t>
        <a:bodyPr/>
        <a:lstStyle/>
        <a:p>
          <a:endParaRPr lang="en-US"/>
        </a:p>
      </dgm:t>
    </dgm:pt>
    <dgm:pt modelId="{80444F52-F1F1-43E7-B038-EF68B2F6F9F9}" type="pres">
      <dgm:prSet presAssocID="{4C85B4D4-144D-481A-83B5-D31FC081ED2F}" presName="Name0" presStyleCnt="0">
        <dgm:presLayoutVars>
          <dgm:chMax val="1"/>
          <dgm:chPref val="1"/>
          <dgm:dir/>
          <dgm:resizeHandles/>
        </dgm:presLayoutVars>
      </dgm:prSet>
      <dgm:spPr/>
    </dgm:pt>
    <dgm:pt modelId="{1CC9FA55-B19E-4379-8AF4-FF8857531509}" type="pres">
      <dgm:prSet presAssocID="{240CFE81-87E9-494A-BF47-6ABAC6537412}" presName="Parent" presStyleLbl="node1" presStyleIdx="0" presStyleCnt="2">
        <dgm:presLayoutVars>
          <dgm:chMax val="4"/>
          <dgm:chPref val="3"/>
        </dgm:presLayoutVars>
      </dgm:prSet>
      <dgm:spPr/>
    </dgm:pt>
    <dgm:pt modelId="{76CA70CC-962C-4F89-A7B9-68BD57EE29D3}" type="pres">
      <dgm:prSet presAssocID="{9D5E18FD-D650-4AF8-A2F5-CAF9ED16A7EA}" presName="Accent" presStyleLbl="node1" presStyleIdx="1" presStyleCnt="2"/>
      <dgm:spPr/>
    </dgm:pt>
    <dgm:pt modelId="{1EE7985A-0EB7-4CA0-A0D9-B8A2F1AFD28C}" type="pres">
      <dgm:prSet presAssocID="{9D5E18FD-D650-4AF8-A2F5-CAF9ED16A7EA}" presName="Image1" presStyleLbl="fgImgPlace1" presStyleIdx="0" presStyleCnt="4"/>
      <dgm:spPr>
        <a:blipFill rotWithShape="1">
          <a:blip xmlns:r="http://schemas.openxmlformats.org/officeDocument/2006/relationships" r:embed="rId2"/>
          <a:stretch>
            <a:fillRect/>
          </a:stretch>
        </a:blipFill>
      </dgm:spPr>
    </dgm:pt>
    <dgm:pt modelId="{F3A929C5-F644-4267-83E0-E329726E0A84}" type="pres">
      <dgm:prSet presAssocID="{9D5E18FD-D650-4AF8-A2F5-CAF9ED16A7EA}" presName="Child1" presStyleLbl="revTx" presStyleIdx="0" presStyleCnt="4">
        <dgm:presLayoutVars>
          <dgm:chMax val="0"/>
          <dgm:chPref val="0"/>
          <dgm:bulletEnabled val="1"/>
        </dgm:presLayoutVars>
      </dgm:prSet>
      <dgm:spPr/>
    </dgm:pt>
    <dgm:pt modelId="{1199E342-B2CD-4218-9578-514BEFFF9D0B}" type="pres">
      <dgm:prSet presAssocID="{360A2348-4757-4E5F-BA65-C28F36EDE0DC}" presName="Image2" presStyleCnt="0"/>
      <dgm:spPr/>
    </dgm:pt>
    <dgm:pt modelId="{F1C7AABC-B4C4-45F2-BF75-3125DF8CC65D}" type="pres">
      <dgm:prSet presAssocID="{360A2348-4757-4E5F-BA65-C28F36EDE0DC}" presName="Image" presStyleLbl="fgImgPlace1" presStyleIdx="1" presStyleCnt="4"/>
      <dgm:spPr>
        <a:blipFill rotWithShape="1">
          <a:blip xmlns:r="http://schemas.openxmlformats.org/officeDocument/2006/relationships" r:embed="rId3" cstate="print">
            <a:extLst>
              <a:ext uri="{28A0092B-C50C-407E-A947-70E740481C1C}">
                <a14:useLocalDpi xmlns:a14="http://schemas.microsoft.com/office/drawing/2010/main"/>
              </a:ext>
            </a:extLst>
          </a:blip>
          <a:stretch>
            <a:fillRect/>
          </a:stretch>
        </a:blipFill>
      </dgm:spPr>
    </dgm:pt>
    <dgm:pt modelId="{033A75B7-ADA1-4F42-9315-D2738A79188D}" type="pres">
      <dgm:prSet presAssocID="{360A2348-4757-4E5F-BA65-C28F36EDE0DC}" presName="Child2" presStyleLbl="revTx" presStyleIdx="1" presStyleCnt="4">
        <dgm:presLayoutVars>
          <dgm:chMax val="0"/>
          <dgm:chPref val="0"/>
          <dgm:bulletEnabled val="1"/>
        </dgm:presLayoutVars>
      </dgm:prSet>
      <dgm:spPr/>
    </dgm:pt>
    <dgm:pt modelId="{F3EAE0FD-E3D8-4517-9A34-5865266B53DB}" type="pres">
      <dgm:prSet presAssocID="{09BC3875-F211-470A-B885-04B53641D693}" presName="Image3" presStyleCnt="0"/>
      <dgm:spPr/>
    </dgm:pt>
    <dgm:pt modelId="{8E7D03CF-60D8-47B5-BBFC-773050C030C1}" type="pres">
      <dgm:prSet presAssocID="{09BC3875-F211-470A-B885-04B53641D693}" presName="Image" presStyleLbl="fgImgPlace1" presStyleIdx="2" presStyleCnt="4"/>
      <dgm:spPr>
        <a:blipFill rotWithShape="1">
          <a:blip xmlns:r="http://schemas.openxmlformats.org/officeDocument/2006/relationships" r:embed="rId4" cstate="print">
            <a:extLst>
              <a:ext uri="{28A0092B-C50C-407E-A947-70E740481C1C}">
                <a14:useLocalDpi xmlns:a14="http://schemas.microsoft.com/office/drawing/2010/main"/>
              </a:ext>
            </a:extLst>
          </a:blip>
          <a:stretch>
            <a:fillRect/>
          </a:stretch>
        </a:blipFill>
      </dgm:spPr>
    </dgm:pt>
    <dgm:pt modelId="{B305C3CB-3288-443D-B24B-3E9E0A30AAF1}" type="pres">
      <dgm:prSet presAssocID="{09BC3875-F211-470A-B885-04B53641D693}" presName="Child3" presStyleLbl="revTx" presStyleIdx="2" presStyleCnt="4">
        <dgm:presLayoutVars>
          <dgm:chMax val="0"/>
          <dgm:chPref val="0"/>
          <dgm:bulletEnabled val="1"/>
        </dgm:presLayoutVars>
      </dgm:prSet>
      <dgm:spPr/>
    </dgm:pt>
    <dgm:pt modelId="{D846018D-C3C7-4773-97E9-2F47728E422D}" type="pres">
      <dgm:prSet presAssocID="{BA8DB64C-8A84-4448-AC73-2BC6CEC475C9}" presName="Image4" presStyleCnt="0"/>
      <dgm:spPr/>
    </dgm:pt>
    <dgm:pt modelId="{20E4055F-87C8-4963-AB59-6C6008231F0F}" type="pres">
      <dgm:prSet presAssocID="{BA8DB64C-8A84-4448-AC73-2BC6CEC475C9}" presName="Image" presStyleLbl="fgImgPlace1" presStyleIdx="3" presStyleCnt="4"/>
      <dgm:spPr>
        <a:blipFill rotWithShape="1">
          <a:blip xmlns:r="http://schemas.openxmlformats.org/officeDocument/2006/relationships" r:embed="rId5" cstate="print">
            <a:extLst>
              <a:ext uri="{28A0092B-C50C-407E-A947-70E740481C1C}">
                <a14:useLocalDpi xmlns:a14="http://schemas.microsoft.com/office/drawing/2010/main"/>
              </a:ext>
            </a:extLst>
          </a:blip>
          <a:stretch>
            <a:fillRect/>
          </a:stretch>
        </a:blipFill>
      </dgm:spPr>
    </dgm:pt>
    <dgm:pt modelId="{7A4A73E3-9E6C-48FA-A0B3-45D5ACF23543}" type="pres">
      <dgm:prSet presAssocID="{BA8DB64C-8A84-4448-AC73-2BC6CEC475C9}" presName="Child4" presStyleLbl="revTx" presStyleIdx="3" presStyleCnt="4">
        <dgm:presLayoutVars>
          <dgm:chMax val="0"/>
          <dgm:chPref val="0"/>
          <dgm:bulletEnabled val="1"/>
        </dgm:presLayoutVars>
      </dgm:prSet>
      <dgm:spPr/>
    </dgm:pt>
  </dgm:ptLst>
  <dgm:cxnLst>
    <dgm:cxn modelId="{FC39181A-2820-4530-9BD6-A28987C6156C}" type="presOf" srcId="{BA8DB64C-8A84-4448-AC73-2BC6CEC475C9}" destId="{7A4A73E3-9E6C-48FA-A0B3-45D5ACF23543}" srcOrd="0" destOrd="0" presId="urn:microsoft.com/office/officeart/2011/layout/RadialPictureList"/>
    <dgm:cxn modelId="{67423625-BBF0-4EF2-8D35-5625E9B27B98}" type="presOf" srcId="{09BC3875-F211-470A-B885-04B53641D693}" destId="{B305C3CB-3288-443D-B24B-3E9E0A30AAF1}" srcOrd="0" destOrd="0" presId="urn:microsoft.com/office/officeart/2011/layout/RadialPictureList"/>
    <dgm:cxn modelId="{CF51152C-67FA-46C0-B134-0AB3256AC3D8}" type="presOf" srcId="{240CFE81-87E9-494A-BF47-6ABAC6537412}" destId="{1CC9FA55-B19E-4379-8AF4-FF8857531509}" srcOrd="0" destOrd="0" presId="urn:microsoft.com/office/officeart/2011/layout/RadialPictureList"/>
    <dgm:cxn modelId="{6316DC36-794A-426A-9F67-504F1DAFF78D}" srcId="{4C85B4D4-144D-481A-83B5-D31FC081ED2F}" destId="{240CFE81-87E9-494A-BF47-6ABAC6537412}" srcOrd="0" destOrd="0" parTransId="{F20E2DA9-9533-4017-B363-B84DFFB4DB66}" sibTransId="{A2ECC11C-723E-4907-ABD5-ADF19266E6DC}"/>
    <dgm:cxn modelId="{FAA19B5E-C26A-4527-BFC0-B1EA68EE2AA7}" srcId="{240CFE81-87E9-494A-BF47-6ABAC6537412}" destId="{9D5E18FD-D650-4AF8-A2F5-CAF9ED16A7EA}" srcOrd="0" destOrd="0" parTransId="{01774D24-9896-4310-A83C-1EC471ADD160}" sibTransId="{4497865D-ECE2-4459-9C6B-44FB74F7E1F8}"/>
    <dgm:cxn modelId="{75E7A856-D7E3-4123-96E6-214DBF9199BA}" type="presOf" srcId="{4C85B4D4-144D-481A-83B5-D31FC081ED2F}" destId="{80444F52-F1F1-43E7-B038-EF68B2F6F9F9}" srcOrd="0" destOrd="0" presId="urn:microsoft.com/office/officeart/2011/layout/RadialPictureList"/>
    <dgm:cxn modelId="{5451B076-746E-4EE4-BEF9-C13590CAB3B9}" srcId="{240CFE81-87E9-494A-BF47-6ABAC6537412}" destId="{BA8DB64C-8A84-4448-AC73-2BC6CEC475C9}" srcOrd="3" destOrd="0" parTransId="{849D4227-02C8-4B62-96E7-22B3F59B9A64}" sibTransId="{386C0F53-9FE6-4D64-A753-CBC5372AF07A}"/>
    <dgm:cxn modelId="{3268F97A-4545-4891-88F3-742C6FBB34E8}" type="presOf" srcId="{360A2348-4757-4E5F-BA65-C28F36EDE0DC}" destId="{033A75B7-ADA1-4F42-9315-D2738A79188D}" srcOrd="0" destOrd="0" presId="urn:microsoft.com/office/officeart/2011/layout/RadialPictureList"/>
    <dgm:cxn modelId="{F000619B-8C63-4489-AD7F-FB7C88FAA3CC}" srcId="{240CFE81-87E9-494A-BF47-6ABAC6537412}" destId="{360A2348-4757-4E5F-BA65-C28F36EDE0DC}" srcOrd="1" destOrd="0" parTransId="{FB6FAB27-9A7E-4B90-AE59-8B68959CF9F8}" sibTransId="{AEF7BA8F-DE25-4977-9B3E-F0F9F71A29F2}"/>
    <dgm:cxn modelId="{BC9D2FA2-A548-4BA5-ABCF-E7D5C30E9975}" srcId="{240CFE81-87E9-494A-BF47-6ABAC6537412}" destId="{09BC3875-F211-470A-B885-04B53641D693}" srcOrd="2" destOrd="0" parTransId="{039B291E-296D-49DD-9F9B-F3E08C6CC9F8}" sibTransId="{EFE9AD89-5849-4696-85E7-7D5E219226C4}"/>
    <dgm:cxn modelId="{C8E408D5-FB66-4BAD-A70D-58B4294B8EC5}" type="presOf" srcId="{9D5E18FD-D650-4AF8-A2F5-CAF9ED16A7EA}" destId="{F3A929C5-F644-4267-83E0-E329726E0A84}" srcOrd="0" destOrd="0" presId="urn:microsoft.com/office/officeart/2011/layout/RadialPictureList"/>
    <dgm:cxn modelId="{C4B7C8C6-BD2C-423B-83B8-0B45D689BE2D}" type="presParOf" srcId="{80444F52-F1F1-43E7-B038-EF68B2F6F9F9}" destId="{1CC9FA55-B19E-4379-8AF4-FF8857531509}" srcOrd="0" destOrd="0" presId="urn:microsoft.com/office/officeart/2011/layout/RadialPictureList"/>
    <dgm:cxn modelId="{55B7F800-9A1E-4E8C-A062-0E9098EF72CD}" type="presParOf" srcId="{80444F52-F1F1-43E7-B038-EF68B2F6F9F9}" destId="{76CA70CC-962C-4F89-A7B9-68BD57EE29D3}" srcOrd="1" destOrd="0" presId="urn:microsoft.com/office/officeart/2011/layout/RadialPictureList"/>
    <dgm:cxn modelId="{9FD3008B-BF4C-4F94-97C2-82BCF685A8BE}" type="presParOf" srcId="{80444F52-F1F1-43E7-B038-EF68B2F6F9F9}" destId="{1EE7985A-0EB7-4CA0-A0D9-B8A2F1AFD28C}" srcOrd="2" destOrd="0" presId="urn:microsoft.com/office/officeart/2011/layout/RadialPictureList"/>
    <dgm:cxn modelId="{B172FBDB-8BDB-4458-BAE5-5E935468032E}" type="presParOf" srcId="{80444F52-F1F1-43E7-B038-EF68B2F6F9F9}" destId="{F3A929C5-F644-4267-83E0-E329726E0A84}" srcOrd="3" destOrd="0" presId="urn:microsoft.com/office/officeart/2011/layout/RadialPictureList"/>
    <dgm:cxn modelId="{F25A2C2E-7362-4A54-BB18-81592A80E2BF}" type="presParOf" srcId="{80444F52-F1F1-43E7-B038-EF68B2F6F9F9}" destId="{1199E342-B2CD-4218-9578-514BEFFF9D0B}" srcOrd="4" destOrd="0" presId="urn:microsoft.com/office/officeart/2011/layout/RadialPictureList"/>
    <dgm:cxn modelId="{7BF6DD86-02D8-4A9A-8A6C-55C7E8D018B6}" type="presParOf" srcId="{1199E342-B2CD-4218-9578-514BEFFF9D0B}" destId="{F1C7AABC-B4C4-45F2-BF75-3125DF8CC65D}" srcOrd="0" destOrd="0" presId="urn:microsoft.com/office/officeart/2011/layout/RadialPictureList"/>
    <dgm:cxn modelId="{E7A7A6C4-5992-426B-8DBE-008DBD2B04EC}" type="presParOf" srcId="{80444F52-F1F1-43E7-B038-EF68B2F6F9F9}" destId="{033A75B7-ADA1-4F42-9315-D2738A79188D}" srcOrd="5" destOrd="0" presId="urn:microsoft.com/office/officeart/2011/layout/RadialPictureList"/>
    <dgm:cxn modelId="{05B3EEE8-4AA9-49B3-A99B-CD1E7B9F71BF}" type="presParOf" srcId="{80444F52-F1F1-43E7-B038-EF68B2F6F9F9}" destId="{F3EAE0FD-E3D8-4517-9A34-5865266B53DB}" srcOrd="6" destOrd="0" presId="urn:microsoft.com/office/officeart/2011/layout/RadialPictureList"/>
    <dgm:cxn modelId="{0B41033C-5A7E-455E-94B8-BB62A8727AB8}" type="presParOf" srcId="{F3EAE0FD-E3D8-4517-9A34-5865266B53DB}" destId="{8E7D03CF-60D8-47B5-BBFC-773050C030C1}" srcOrd="0" destOrd="0" presId="urn:microsoft.com/office/officeart/2011/layout/RadialPictureList"/>
    <dgm:cxn modelId="{F8852012-8DAC-4933-BBCE-244F22E91835}" type="presParOf" srcId="{80444F52-F1F1-43E7-B038-EF68B2F6F9F9}" destId="{B305C3CB-3288-443D-B24B-3E9E0A30AAF1}" srcOrd="7" destOrd="0" presId="urn:microsoft.com/office/officeart/2011/layout/RadialPictureList"/>
    <dgm:cxn modelId="{FCC288D3-A6D1-4F67-B8A6-A31496E61F70}" type="presParOf" srcId="{80444F52-F1F1-43E7-B038-EF68B2F6F9F9}" destId="{D846018D-C3C7-4773-97E9-2F47728E422D}" srcOrd="8" destOrd="0" presId="urn:microsoft.com/office/officeart/2011/layout/RadialPictureList"/>
    <dgm:cxn modelId="{EDCAEB27-4A91-4545-8DA3-753012C59CCF}" type="presParOf" srcId="{D846018D-C3C7-4773-97E9-2F47728E422D}" destId="{20E4055F-87C8-4963-AB59-6C6008231F0F}" srcOrd="0" destOrd="0" presId="urn:microsoft.com/office/officeart/2011/layout/RadialPictureList"/>
    <dgm:cxn modelId="{3A2B86BB-A3FC-4466-A130-CABE93FC671F}" type="presParOf" srcId="{80444F52-F1F1-43E7-B038-EF68B2F6F9F9}" destId="{7A4A73E3-9E6C-48FA-A0B3-45D5ACF23543}" srcOrd="9"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C9FA55-B19E-4379-8AF4-FF8857531509}">
      <dsp:nvSpPr>
        <dsp:cNvPr id="0" name=""/>
        <dsp:cNvSpPr/>
      </dsp:nvSpPr>
      <dsp:spPr>
        <a:xfrm>
          <a:off x="863307" y="1214844"/>
          <a:ext cx="1674501" cy="1674352"/>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108532" y="1460047"/>
        <a:ext cx="1184051" cy="1183946"/>
      </dsp:txXfrm>
    </dsp:sp>
    <dsp:sp modelId="{76CA70CC-962C-4F89-A7B9-68BD57EE29D3}">
      <dsp:nvSpPr>
        <dsp:cNvPr id="0" name=""/>
        <dsp:cNvSpPr/>
      </dsp:nvSpPr>
      <dsp:spPr>
        <a:xfrm>
          <a:off x="0" y="283756"/>
          <a:ext cx="3375059" cy="3518166"/>
        </a:xfrm>
        <a:prstGeom prst="blockArc">
          <a:avLst>
            <a:gd name="adj1" fmla="val 16509444"/>
            <a:gd name="adj2" fmla="val 5088054"/>
            <a:gd name="adj3" fmla="val 52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E7985A-0EB7-4CA0-A0D9-B8A2F1AFD28C}">
      <dsp:nvSpPr>
        <dsp:cNvPr id="0" name=""/>
        <dsp:cNvSpPr/>
      </dsp:nvSpPr>
      <dsp:spPr>
        <a:xfrm>
          <a:off x="2089439" y="145661"/>
          <a:ext cx="897230" cy="897042"/>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A929C5-F644-4267-83E0-E329726E0A84}">
      <dsp:nvSpPr>
        <dsp:cNvPr id="0" name=""/>
        <dsp:cNvSpPr/>
      </dsp:nvSpPr>
      <dsp:spPr>
        <a:xfrm>
          <a:off x="3055006" y="157137"/>
          <a:ext cx="1201059" cy="868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0" tIns="69850" rIns="69850" bIns="69850" numCol="1" spcCol="1270" anchor="ctr" anchorCtr="0">
          <a:noAutofit/>
        </a:bodyPr>
        <a:lstStyle/>
        <a:p>
          <a:pPr marL="0" lvl="0" indent="0" algn="l" defTabSz="2444750">
            <a:lnSpc>
              <a:spcPct val="90000"/>
            </a:lnSpc>
            <a:spcBef>
              <a:spcPct val="0"/>
            </a:spcBef>
            <a:spcAft>
              <a:spcPct val="10000"/>
            </a:spcAft>
            <a:buNone/>
          </a:pPr>
          <a:endParaRPr lang="en-US" sz="5500" kern="1200" dirty="0"/>
        </a:p>
      </dsp:txBody>
      <dsp:txXfrm>
        <a:off x="3055006" y="157137"/>
        <a:ext cx="1201059" cy="868352"/>
      </dsp:txXfrm>
    </dsp:sp>
    <dsp:sp modelId="{F1C7AABC-B4C4-45F2-BF75-3125DF8CC65D}">
      <dsp:nvSpPr>
        <dsp:cNvPr id="0" name=""/>
        <dsp:cNvSpPr/>
      </dsp:nvSpPr>
      <dsp:spPr>
        <a:xfrm>
          <a:off x="2752160" y="981115"/>
          <a:ext cx="897230" cy="897042"/>
        </a:xfrm>
        <a:prstGeom prst="ellipse">
          <a:avLst/>
        </a:prstGeom>
        <a:blipFill rotWithShape="1">
          <a:blip xmlns:r="http://schemas.openxmlformats.org/officeDocument/2006/relationships" r:embed="rId3" cstate="print">
            <a:extLst>
              <a:ext uri="{28A0092B-C50C-407E-A947-70E740481C1C}">
                <a14:useLocalDpi xmlns:a14="http://schemas.microsoft.com/office/drawing/2010/main"/>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3A75B7-ADA1-4F42-9315-D2738A79188D}">
      <dsp:nvSpPr>
        <dsp:cNvPr id="0" name=""/>
        <dsp:cNvSpPr/>
      </dsp:nvSpPr>
      <dsp:spPr>
        <a:xfrm>
          <a:off x="3715269" y="996799"/>
          <a:ext cx="1201059" cy="868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0" tIns="69850" rIns="69850" bIns="69850" numCol="1" spcCol="1270" anchor="ctr" anchorCtr="0">
          <a:noAutofit/>
        </a:bodyPr>
        <a:lstStyle/>
        <a:p>
          <a:pPr marL="0" lvl="0" indent="0" algn="l" defTabSz="2444750">
            <a:lnSpc>
              <a:spcPct val="90000"/>
            </a:lnSpc>
            <a:spcBef>
              <a:spcPct val="0"/>
            </a:spcBef>
            <a:spcAft>
              <a:spcPct val="10000"/>
            </a:spcAft>
            <a:buNone/>
          </a:pPr>
          <a:endParaRPr lang="tr-TR" sz="5500" kern="1200" dirty="0"/>
        </a:p>
      </dsp:txBody>
      <dsp:txXfrm>
        <a:off x="3715269" y="996799"/>
        <a:ext cx="1201059" cy="868352"/>
      </dsp:txXfrm>
    </dsp:sp>
    <dsp:sp modelId="{8E7D03CF-60D8-47B5-BBFC-773050C030C1}">
      <dsp:nvSpPr>
        <dsp:cNvPr id="0" name=""/>
        <dsp:cNvSpPr/>
      </dsp:nvSpPr>
      <dsp:spPr>
        <a:xfrm>
          <a:off x="2748719" y="2209432"/>
          <a:ext cx="897230" cy="897042"/>
        </a:xfrm>
        <a:prstGeom prst="ellipse">
          <a:avLst/>
        </a:prstGeom>
        <a:blipFill rotWithShape="1">
          <a:blip xmlns:r="http://schemas.openxmlformats.org/officeDocument/2006/relationships" r:embed="rId4" cstate="print">
            <a:extLst>
              <a:ext uri="{28A0092B-C50C-407E-A947-70E740481C1C}">
                <a14:useLocalDpi xmlns:a14="http://schemas.microsoft.com/office/drawing/2010/main"/>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05C3CB-3288-443D-B24B-3E9E0A30AAF1}">
      <dsp:nvSpPr>
        <dsp:cNvPr id="0" name=""/>
        <dsp:cNvSpPr/>
      </dsp:nvSpPr>
      <dsp:spPr>
        <a:xfrm>
          <a:off x="3715269" y="2223969"/>
          <a:ext cx="1201059" cy="868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0" tIns="69850" rIns="69850" bIns="69850" numCol="1" spcCol="1270" anchor="ctr" anchorCtr="0">
          <a:noAutofit/>
        </a:bodyPr>
        <a:lstStyle/>
        <a:p>
          <a:pPr marL="0" lvl="0" indent="0" algn="l" defTabSz="2444750">
            <a:lnSpc>
              <a:spcPct val="90000"/>
            </a:lnSpc>
            <a:spcBef>
              <a:spcPct val="0"/>
            </a:spcBef>
            <a:spcAft>
              <a:spcPct val="10000"/>
            </a:spcAft>
            <a:buNone/>
          </a:pPr>
          <a:endParaRPr lang="tr-TR" sz="5500" kern="1200" dirty="0"/>
        </a:p>
      </dsp:txBody>
      <dsp:txXfrm>
        <a:off x="3715269" y="2223969"/>
        <a:ext cx="1201059" cy="868352"/>
      </dsp:txXfrm>
    </dsp:sp>
    <dsp:sp modelId="{20E4055F-87C8-4963-AB59-6C6008231F0F}">
      <dsp:nvSpPr>
        <dsp:cNvPr id="0" name=""/>
        <dsp:cNvSpPr/>
      </dsp:nvSpPr>
      <dsp:spPr>
        <a:xfrm>
          <a:off x="2089439" y="3073960"/>
          <a:ext cx="897230" cy="897042"/>
        </a:xfrm>
        <a:prstGeom prst="ellipse">
          <a:avLst/>
        </a:prstGeom>
        <a:blipFill rotWithShape="1">
          <a:blip xmlns:r="http://schemas.openxmlformats.org/officeDocument/2006/relationships" r:embed="rId5" cstate="print">
            <a:extLst>
              <a:ext uri="{28A0092B-C50C-407E-A947-70E740481C1C}">
                <a14:useLocalDpi xmlns:a14="http://schemas.microsoft.com/office/drawing/2010/main"/>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4A73E3-9E6C-48FA-A0B3-45D5ACF23543}">
      <dsp:nvSpPr>
        <dsp:cNvPr id="0" name=""/>
        <dsp:cNvSpPr/>
      </dsp:nvSpPr>
      <dsp:spPr>
        <a:xfrm>
          <a:off x="3055006" y="3092321"/>
          <a:ext cx="1201059" cy="868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0" tIns="69850" rIns="69850" bIns="69850" numCol="1" spcCol="1270" anchor="ctr" anchorCtr="0">
          <a:noAutofit/>
        </a:bodyPr>
        <a:lstStyle/>
        <a:p>
          <a:pPr marL="0" lvl="0" indent="0" algn="l" defTabSz="2444750">
            <a:lnSpc>
              <a:spcPct val="90000"/>
            </a:lnSpc>
            <a:spcBef>
              <a:spcPct val="0"/>
            </a:spcBef>
            <a:spcAft>
              <a:spcPct val="10000"/>
            </a:spcAft>
            <a:buNone/>
          </a:pPr>
          <a:endParaRPr lang="tr-TR" sz="5500" kern="1200" dirty="0"/>
        </a:p>
      </dsp:txBody>
      <dsp:txXfrm>
        <a:off x="3055006" y="3092321"/>
        <a:ext cx="1201059" cy="868352"/>
      </dsp:txXfrm>
    </dsp:sp>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07911F-CEAF-4F0B-98BD-EFB38C6572AA}" type="datetimeFigureOut">
              <a:rPr lang="de-DE" smtClean="0"/>
              <a:t>22.03.2024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2D48B2-9EB0-4B37-9B35-FC11E2EA535A}" type="slidenum">
              <a:rPr lang="de-DE" smtClean="0"/>
              <a:t>‹#›</a:t>
            </a:fld>
            <a:endParaRPr lang="de-DE"/>
          </a:p>
        </p:txBody>
      </p:sp>
    </p:spTree>
    <p:extLst>
      <p:ext uri="{BB962C8B-B14F-4D97-AF65-F5344CB8AC3E}">
        <p14:creationId xmlns:p14="http://schemas.microsoft.com/office/powerpoint/2010/main" val="2203153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E9D4092D-D5C7-44A9-AF3A-E8871A00CF13}" type="slidenum">
              <a:rPr lang="zh-CN" altLang="en-US" smtClean="0"/>
              <a:pPr>
                <a:defRPr/>
              </a:pPr>
              <a:t>3</a:t>
            </a:fld>
            <a:endParaRPr lang="zh-CN" altLang="en-US"/>
          </a:p>
        </p:txBody>
      </p:sp>
    </p:spTree>
    <p:extLst>
      <p:ext uri="{BB962C8B-B14F-4D97-AF65-F5344CB8AC3E}">
        <p14:creationId xmlns:p14="http://schemas.microsoft.com/office/powerpoint/2010/main" val="42203729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Only" preserve="1">
  <p:cSld name="Title Slide 1">
    <p:spTree>
      <p:nvGrpSpPr>
        <p:cNvPr id="1" name=""/>
        <p:cNvGrpSpPr/>
        <p:nvPr/>
      </p:nvGrpSpPr>
      <p:grpSpPr>
        <a:xfrm>
          <a:off x="0" y="0"/>
          <a:ext cx="0" cy="0"/>
          <a:chOff x="0" y="0"/>
          <a:chExt cx="0" cy="0"/>
        </a:xfrm>
      </p:grpSpPr>
      <p:pic>
        <p:nvPicPr>
          <p:cNvPr id="9" name="Background 1" descr="bg1_d2_169.png">
            <a:extLst>
              <a:ext uri="{FF2B5EF4-FFF2-40B4-BE49-F238E27FC236}">
                <a16:creationId xmlns:a16="http://schemas.microsoft.com/office/drawing/2014/main" id="{896CC0FD-4256-4167-AE25-A738EE088951}"/>
              </a:ext>
            </a:extLst>
          </p:cNvPr>
          <p:cNvPicPr>
            <a:picLocks/>
          </p:cNvPicPr>
          <p:nvPr userDrawn="1"/>
        </p:nvPicPr>
        <p:blipFill>
          <a:blip r:embed="rId2">
            <a:extLst>
              <a:ext uri="{28A0092B-C50C-407E-A947-70E740481C1C}">
                <a14:useLocalDpi xmlns:a14="http://schemas.microsoft.com/office/drawing/2010/main"/>
              </a:ext>
            </a:extLst>
          </a:blip>
          <a:stretch>
            <a:fillRect/>
          </a:stretch>
        </p:blipFill>
        <p:spPr>
          <a:xfrm>
            <a:off x="116" y="2"/>
            <a:ext cx="10969509" cy="6170929"/>
          </a:xfrm>
          <a:prstGeom prst="rect">
            <a:avLst/>
          </a:prstGeom>
          <a:ln w="0">
            <a:noFill/>
          </a:ln>
          <a:effectLst/>
        </p:spPr>
      </p:pic>
      <p:pic>
        <p:nvPicPr>
          <p:cNvPr id="6" name="Grafik 4" descr="logo1_d2.png">
            <a:extLst>
              <a:ext uri="{FF2B5EF4-FFF2-40B4-BE49-F238E27FC236}">
                <a16:creationId xmlns:a16="http://schemas.microsoft.com/office/drawing/2014/main" id="{173BBCFB-9404-4FBA-9EEC-E8008B6044A2}"/>
              </a:ext>
            </a:extLst>
          </p:cNvPr>
          <p:cNvPicPr>
            <a:picLocks noSelect="1"/>
          </p:cNvPicPr>
          <p:nvPr userDrawn="1"/>
        </p:nvPicPr>
        <p:blipFill>
          <a:blip r:embed="rId3" cstate="print">
            <a:extLst>
              <a:ext uri="{28A0092B-C50C-407E-A947-70E740481C1C}">
                <a14:useLocalDpi xmlns:a14="http://schemas.microsoft.com/office/drawing/2010/main"/>
              </a:ext>
            </a:extLst>
          </a:blip>
          <a:stretch>
            <a:fillRect/>
          </a:stretch>
        </p:blipFill>
        <p:spPr>
          <a:xfrm>
            <a:off x="9759600" y="5464811"/>
            <a:ext cx="1094400" cy="575309"/>
          </a:xfrm>
          <a:prstGeom prst="rect">
            <a:avLst/>
          </a:prstGeom>
          <a:ln w="0">
            <a:noFill/>
          </a:ln>
          <a:effectLst/>
        </p:spPr>
      </p:pic>
      <p:sp>
        <p:nvSpPr>
          <p:cNvPr id="8" name="Title 1">
            <a:extLst>
              <a:ext uri="{FF2B5EF4-FFF2-40B4-BE49-F238E27FC236}">
                <a16:creationId xmlns:a16="http://schemas.microsoft.com/office/drawing/2014/main" id="{7FD8C3B7-D4C2-49FB-A234-B9EF65EF0E25}"/>
              </a:ext>
            </a:extLst>
          </p:cNvPr>
          <p:cNvSpPr>
            <a:spLocks noGrp="1"/>
          </p:cNvSpPr>
          <p:nvPr>
            <p:ph type="ctrTitle" hasCustomPrompt="1"/>
          </p:nvPr>
        </p:nvSpPr>
        <p:spPr>
          <a:xfrm>
            <a:off x="259200" y="259200"/>
            <a:ext cx="9874800" cy="5205600"/>
          </a:xfrm>
          <a:ln w="0">
            <a:noFill/>
          </a:ln>
          <a:effectLst/>
        </p:spPr>
        <p:txBody>
          <a:bodyPr anchor="t" anchorCtr="0">
            <a:normAutofit/>
          </a:bodyPr>
          <a:lstStyle>
            <a:lvl1pPr algn="l">
              <a:lnSpc>
                <a:spcPct val="90000"/>
              </a:lnSpc>
              <a:defRPr sz="7999" cap="all" baseline="0">
                <a:solidFill>
                  <a:schemeClr val="bg1"/>
                </a:solidFill>
              </a:defRPr>
            </a:lvl1pPr>
          </a:lstStyle>
          <a:p>
            <a:r>
              <a:rPr lang="en-US" noProof="1"/>
              <a:t>Add Pres. Title</a:t>
            </a:r>
          </a:p>
        </p:txBody>
      </p:sp>
      <p:pic>
        <p:nvPicPr>
          <p:cNvPr id="10" name="Grafik 3" descr="right_d2.png">
            <a:extLst>
              <a:ext uri="{FF2B5EF4-FFF2-40B4-BE49-F238E27FC236}">
                <a16:creationId xmlns:a16="http://schemas.microsoft.com/office/drawing/2014/main" id="{649683E7-5D3C-46E0-92A4-661F3C29C858}"/>
              </a:ext>
            </a:extLst>
          </p:cNvPr>
          <p:cNvPicPr>
            <a:picLocks noSelect="1"/>
          </p:cNvPicPr>
          <p:nvPr userDrawn="1"/>
        </p:nvPicPr>
        <p:blipFill>
          <a:blip r:embed="rId4" cstate="print">
            <a:extLst>
              <a:ext uri="{28A0092B-C50C-407E-A947-70E740481C1C}">
                <a14:useLocalDpi xmlns:a14="http://schemas.microsoft.com/office/drawing/2010/main"/>
              </a:ext>
            </a:extLst>
          </a:blip>
          <a:stretch>
            <a:fillRect/>
          </a:stretch>
        </p:blipFill>
        <p:spPr>
          <a:xfrm>
            <a:off x="10840940" y="2"/>
            <a:ext cx="129600" cy="6170929"/>
          </a:xfrm>
          <a:prstGeom prst="rect">
            <a:avLst/>
          </a:prstGeom>
          <a:ln w="0">
            <a:noFill/>
          </a:ln>
          <a:effectLst/>
        </p:spPr>
      </p:pic>
    </p:spTree>
    <p:extLst>
      <p:ext uri="{BB962C8B-B14F-4D97-AF65-F5344CB8AC3E}">
        <p14:creationId xmlns:p14="http://schemas.microsoft.com/office/powerpoint/2010/main" val="1621930316"/>
      </p:ext>
    </p:extLst>
  </p:cSld>
  <p:clrMapOvr>
    <a:masterClrMapping/>
  </p:clrMapOvr>
  <p:hf sldNum="0" hdr="0" ftr="0" dt="0"/>
  <p:extLst>
    <p:ext uri="{DCECCB84-F9BA-43D5-87BE-67443E8EF086}">
      <p15:sldGuideLst xmlns:p15="http://schemas.microsoft.com/office/powerpoint/2012/main">
        <p15:guide id="1" pos="162" userDrawn="1">
          <p15:clr>
            <a:srgbClr val="FBAE40"/>
          </p15:clr>
        </p15:guide>
        <p15:guide id="2" pos="6384" userDrawn="1">
          <p15:clr>
            <a:srgbClr val="FBAE40"/>
          </p15:clr>
        </p15:guide>
        <p15:guide id="3" orient="horz" pos="162" userDrawn="1">
          <p15:clr>
            <a:srgbClr val="FBAE40"/>
          </p15:clr>
        </p15:guide>
        <p15:guide id="4" orient="horz" pos="344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2 vertical Contents">
    <p:spTree>
      <p:nvGrpSpPr>
        <p:cNvPr id="1" name=""/>
        <p:cNvGrpSpPr/>
        <p:nvPr/>
      </p:nvGrpSpPr>
      <p:grpSpPr>
        <a:xfrm>
          <a:off x="0" y="0"/>
          <a:ext cx="0" cy="0"/>
          <a:chOff x="0" y="0"/>
          <a:chExt cx="0" cy="0"/>
        </a:xfrm>
      </p:grpSpPr>
      <p:sp>
        <p:nvSpPr>
          <p:cNvPr id="17" name="Chapter_titleonly">
            <a:extLst>
              <a:ext uri="{FF2B5EF4-FFF2-40B4-BE49-F238E27FC236}">
                <a16:creationId xmlns:a16="http://schemas.microsoft.com/office/drawing/2014/main" id="{E29BFEC5-7639-4AE9-A818-5EB7EC3C9C54}"/>
              </a:ext>
            </a:extLst>
          </p:cNvPr>
          <p:cNvSpPr>
            <a:spLocks noGrp="1"/>
          </p:cNvSpPr>
          <p:nvPr>
            <p:ph type="body" sz="quarter" idx="15" hasCustomPrompt="1"/>
          </p:nvPr>
        </p:nvSpPr>
        <p:spPr>
          <a:xfrm>
            <a:off x="259200" y="259200"/>
            <a:ext cx="10450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noProof="1"/>
              <a:t>Add Chapter Title</a:t>
            </a:r>
          </a:p>
        </p:txBody>
      </p:sp>
      <p:sp>
        <p:nvSpPr>
          <p:cNvPr id="13" name="Title 1">
            <a:extLst>
              <a:ext uri="{FF2B5EF4-FFF2-40B4-BE49-F238E27FC236}">
                <a16:creationId xmlns:a16="http://schemas.microsoft.com/office/drawing/2014/main" id="{5E99B80D-00FD-40C8-B929-FA71A2E035AA}"/>
              </a:ext>
            </a:extLst>
          </p:cNvPr>
          <p:cNvSpPr>
            <a:spLocks noGrp="1"/>
          </p:cNvSpPr>
          <p:nvPr>
            <p:ph type="title" hasCustomPrompt="1"/>
          </p:nvPr>
        </p:nvSpPr>
        <p:spPr>
          <a:xfrm>
            <a:off x="259200" y="648000"/>
            <a:ext cx="10450800" cy="388800"/>
          </a:xfrm>
        </p:spPr>
        <p:txBody>
          <a:bodyPr/>
          <a:lstStyle>
            <a:lvl1pPr>
              <a:defRPr kern="1200" baseline="0"/>
            </a:lvl1pPr>
          </a:lstStyle>
          <a:p>
            <a:r>
              <a:rPr lang="en-US" noProof="1"/>
              <a:t>Add Slide Title</a:t>
            </a:r>
          </a:p>
        </p:txBody>
      </p:sp>
      <p:sp>
        <p:nvSpPr>
          <p:cNvPr id="3" name="Content Placeholder 2"/>
          <p:cNvSpPr>
            <a:spLocks noGrp="1"/>
          </p:cNvSpPr>
          <p:nvPr>
            <p:ph sz="half" idx="1" hasCustomPrompt="1"/>
          </p:nvPr>
        </p:nvSpPr>
        <p:spPr>
          <a:xfrm>
            <a:off x="259200" y="1296000"/>
            <a:ext cx="4860000" cy="4168800"/>
          </a:xfrm>
        </p:spPr>
        <p:txBody>
          <a:bodyPr/>
          <a:lstStyle>
            <a:lvl1pPr>
              <a:defRPr/>
            </a:lvl1pPr>
          </a:lstStyle>
          <a:p>
            <a:pPr lvl="0"/>
            <a:r>
              <a:rPr lang="en-US" noProof="1"/>
              <a:t>Add Text</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4" name="Content Placeholder 3"/>
          <p:cNvSpPr>
            <a:spLocks noGrp="1"/>
          </p:cNvSpPr>
          <p:nvPr>
            <p:ph sz="half" idx="2" hasCustomPrompt="1"/>
          </p:nvPr>
        </p:nvSpPr>
        <p:spPr>
          <a:xfrm>
            <a:off x="5853600" y="1295999"/>
            <a:ext cx="4860000" cy="41688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5" name="Slide Number Placeholder 4"/>
          <p:cNvSpPr>
            <a:spLocks noGrp="1"/>
          </p:cNvSpPr>
          <p:nvPr>
            <p:ph type="sldNum" sz="quarter" idx="12"/>
          </p:nvPr>
        </p:nvSpPr>
        <p:spPr>
          <a:xfrm>
            <a:off x="266700" y="5628640"/>
            <a:ext cx="288290" cy="410210"/>
          </a:xfrm>
        </p:spPr>
        <p:txBody>
          <a:bodyPr/>
          <a:lstStyle>
            <a:lvl1pPr>
              <a:defRPr kern="0" baseline="0">
                <a:solidFill>
                  <a:srgbClr val="999FA6"/>
                </a:solidFill>
              </a:defRPr>
            </a:lvl1pPr>
          </a:lstStyle>
          <a:p>
            <a:fld id="{4898AEC0-503E-4FA4-859C-D0F72D6E3F79}" type="slidenum">
              <a:rPr lang="en-US" noProof="1" dirty="0" smtClean="0"/>
              <a:pPr/>
              <a:t>‹#›</a:t>
            </a:fld>
            <a:endParaRPr lang="en-US" noProof="1"/>
          </a:p>
        </p:txBody>
      </p:sp>
      <p:pic>
        <p:nvPicPr>
          <p:cNvPr id="29" name="Grafik 3" descr="bottom_d2_169.png">
            <a:extLst>
              <a:ext uri="{FF2B5EF4-FFF2-40B4-BE49-F238E27FC236}">
                <a16:creationId xmlns:a16="http://schemas.microsoft.com/office/drawing/2014/main" id="{2646ABA5-1E42-496E-B88F-BEBEC4B2C7B6}"/>
              </a:ext>
            </a:extLst>
          </p:cNvPr>
          <p:cNvPicPr>
            <a:picLocks noSelect="1"/>
          </p:cNvPicPr>
          <p:nvPr userDrawn="1"/>
        </p:nvPicPr>
        <p:blipFill>
          <a:blip r:embed="rId2">
            <a:extLst>
              <a:ext uri="{28A0092B-C50C-407E-A947-70E740481C1C}">
                <a14:useLocalDpi xmlns:a14="http://schemas.microsoft.com/office/drawing/2010/main"/>
              </a:ext>
            </a:extLst>
          </a:blip>
          <a:stretch>
            <a:fillRect/>
          </a:stretch>
        </p:blipFill>
        <p:spPr>
          <a:xfrm>
            <a:off x="0" y="6041389"/>
            <a:ext cx="10970260" cy="129540"/>
          </a:xfrm>
          <a:prstGeom prst="rect">
            <a:avLst/>
          </a:prstGeom>
          <a:ln w="0">
            <a:noFill/>
          </a:ln>
          <a:effectLst/>
        </p:spPr>
      </p:pic>
      <p:pic>
        <p:nvPicPr>
          <p:cNvPr id="30" name="Grafik 29" descr="logo2_d2.png">
            <a:extLst>
              <a:ext uri="{FF2B5EF4-FFF2-40B4-BE49-F238E27FC236}">
                <a16:creationId xmlns:a16="http://schemas.microsoft.com/office/drawing/2014/main" id="{BA9AAC15-C2E5-4D68-B499-7D3FC8760D94}"/>
              </a:ext>
            </a:extLst>
          </p:cNvPr>
          <p:cNvPicPr>
            <a:picLocks noSelect="1"/>
          </p:cNvPicPr>
          <p:nvPr userDrawn="1"/>
        </p:nvPicPr>
        <p:blipFill>
          <a:blip r:embed="rId3" cstate="print">
            <a:extLst>
              <a:ext uri="{28A0092B-C50C-407E-A947-70E740481C1C}">
                <a14:useLocalDpi xmlns:a14="http://schemas.microsoft.com/office/drawing/2010/main"/>
              </a:ext>
            </a:extLst>
          </a:blip>
          <a:stretch>
            <a:fillRect/>
          </a:stretch>
        </p:blipFill>
        <p:spPr>
          <a:xfrm>
            <a:off x="0" y="5522613"/>
            <a:ext cx="135936" cy="648000"/>
          </a:xfrm>
          <a:prstGeom prst="rect">
            <a:avLst/>
          </a:prstGeom>
        </p:spPr>
      </p:pic>
      <p:sp>
        <p:nvSpPr>
          <p:cNvPr id="12" name="Rectangle7">
            <a:extLst>
              <a:ext uri="{FF2B5EF4-FFF2-40B4-BE49-F238E27FC236}">
                <a16:creationId xmlns:a16="http://schemas.microsoft.com/office/drawing/2014/main" id="{0193DB20-8E77-4A05-AA77-554F32E8990F}"/>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US" sz="550" b="0" i="0" u="none" strike="noStrike" kern="0" baseline="0" noProof="1">
                <a:solidFill>
                  <a:srgbClr val="000000"/>
                </a:solidFill>
                <a:latin typeface="+mn-lt"/>
              </a:rPr>
              <a:t> </a:t>
            </a:r>
          </a:p>
        </p:txBody>
      </p:sp>
      <p:pic>
        <p:nvPicPr>
          <p:cNvPr id="14" name="Grafik 4" descr="logo1_d2.png">
            <a:extLst>
              <a:ext uri="{FF2B5EF4-FFF2-40B4-BE49-F238E27FC236}">
                <a16:creationId xmlns:a16="http://schemas.microsoft.com/office/drawing/2014/main" id="{AD1AA2B6-6C2F-4A14-9E4C-FB86A10EF6B2}"/>
              </a:ext>
            </a:extLst>
          </p:cNvPr>
          <p:cNvPicPr>
            <a:picLocks noSelect="1"/>
          </p:cNvPicPr>
          <p:nvPr userDrawn="1"/>
        </p:nvPicPr>
        <p:blipFill>
          <a:blip r:embed="rId4" cstate="print">
            <a:extLst>
              <a:ext uri="{28A0092B-C50C-407E-A947-70E740481C1C}">
                <a14:useLocalDpi xmlns:a14="http://schemas.microsoft.com/office/drawing/2010/main"/>
              </a:ext>
            </a:extLst>
          </a:blip>
          <a:stretch>
            <a:fillRect/>
          </a:stretch>
        </p:blipFill>
        <p:spPr>
          <a:xfrm>
            <a:off x="9759600" y="5464811"/>
            <a:ext cx="1094400" cy="575309"/>
          </a:xfrm>
          <a:prstGeom prst="rect">
            <a:avLst/>
          </a:prstGeom>
          <a:ln w="0">
            <a:noFill/>
          </a:ln>
          <a:effectLst/>
        </p:spPr>
      </p:pic>
    </p:spTree>
    <p:extLst>
      <p:ext uri="{BB962C8B-B14F-4D97-AF65-F5344CB8AC3E}">
        <p14:creationId xmlns:p14="http://schemas.microsoft.com/office/powerpoint/2010/main" val="2787601235"/>
      </p:ext>
    </p:extLst>
  </p:cSld>
  <p:clrMapOvr>
    <a:masterClrMapping/>
  </p:clrMapOvr>
  <p:extLst>
    <p:ext uri="{DCECCB84-F9BA-43D5-87BE-67443E8EF086}">
      <p15:sldGuideLst xmlns:p15="http://schemas.microsoft.com/office/powerpoint/2012/main">
        <p15:guide id="1" pos="162" userDrawn="1">
          <p15:clr>
            <a:srgbClr val="FBAE40"/>
          </p15:clr>
        </p15:guide>
        <p15:guide id="2" pos="6747"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43" userDrawn="1">
          <p15:clr>
            <a:srgbClr val="FBAE40"/>
          </p15:clr>
        </p15:guide>
        <p15:guide id="8" pos="3225" userDrawn="1">
          <p15:clr>
            <a:srgbClr val="FBAE40"/>
          </p15:clr>
        </p15:guide>
        <p15:guide id="9" pos="368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3 Contents">
    <p:spTree>
      <p:nvGrpSpPr>
        <p:cNvPr id="1" name=""/>
        <p:cNvGrpSpPr/>
        <p:nvPr/>
      </p:nvGrpSpPr>
      <p:grpSpPr>
        <a:xfrm>
          <a:off x="0" y="0"/>
          <a:ext cx="0" cy="0"/>
          <a:chOff x="0" y="0"/>
          <a:chExt cx="0" cy="0"/>
        </a:xfrm>
      </p:grpSpPr>
      <p:sp>
        <p:nvSpPr>
          <p:cNvPr id="18" name="Chapter_titleonly">
            <a:extLst>
              <a:ext uri="{FF2B5EF4-FFF2-40B4-BE49-F238E27FC236}">
                <a16:creationId xmlns:a16="http://schemas.microsoft.com/office/drawing/2014/main" id="{7CCAFAD8-87FF-4E8A-B13E-2709A28399CC}"/>
              </a:ext>
            </a:extLst>
          </p:cNvPr>
          <p:cNvSpPr>
            <a:spLocks noGrp="1"/>
          </p:cNvSpPr>
          <p:nvPr>
            <p:ph type="body" sz="quarter" idx="15" hasCustomPrompt="1"/>
          </p:nvPr>
        </p:nvSpPr>
        <p:spPr>
          <a:xfrm>
            <a:off x="259200" y="259200"/>
            <a:ext cx="10450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noProof="1"/>
              <a:t>Add Chapter Title</a:t>
            </a:r>
          </a:p>
        </p:txBody>
      </p:sp>
      <p:sp>
        <p:nvSpPr>
          <p:cNvPr id="14" name="Title 1">
            <a:extLst>
              <a:ext uri="{FF2B5EF4-FFF2-40B4-BE49-F238E27FC236}">
                <a16:creationId xmlns:a16="http://schemas.microsoft.com/office/drawing/2014/main" id="{4213B860-B040-4AA5-BCCF-91A137076F8B}"/>
              </a:ext>
            </a:extLst>
          </p:cNvPr>
          <p:cNvSpPr>
            <a:spLocks noGrp="1"/>
          </p:cNvSpPr>
          <p:nvPr>
            <p:ph type="title" hasCustomPrompt="1"/>
          </p:nvPr>
        </p:nvSpPr>
        <p:spPr>
          <a:xfrm>
            <a:off x="259200" y="648000"/>
            <a:ext cx="10450800" cy="388800"/>
          </a:xfrm>
        </p:spPr>
        <p:txBody>
          <a:bodyPr/>
          <a:lstStyle>
            <a:lvl1pPr>
              <a:defRPr kern="1200" baseline="0"/>
            </a:lvl1pPr>
          </a:lstStyle>
          <a:p>
            <a:r>
              <a:rPr lang="en-US" noProof="1"/>
              <a:t>Add Slide Title</a:t>
            </a:r>
          </a:p>
        </p:txBody>
      </p:sp>
      <p:sp>
        <p:nvSpPr>
          <p:cNvPr id="3" name="Content Placeholder 2"/>
          <p:cNvSpPr>
            <a:spLocks noGrp="1"/>
          </p:cNvSpPr>
          <p:nvPr>
            <p:ph sz="half" idx="1" hasCustomPrompt="1"/>
          </p:nvPr>
        </p:nvSpPr>
        <p:spPr>
          <a:xfrm>
            <a:off x="259200" y="1296000"/>
            <a:ext cx="3128400" cy="41688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4" name="Content Placeholder 3"/>
          <p:cNvSpPr>
            <a:spLocks noGrp="1"/>
          </p:cNvSpPr>
          <p:nvPr>
            <p:ph sz="half" idx="3" hasCustomPrompt="1"/>
          </p:nvPr>
        </p:nvSpPr>
        <p:spPr>
          <a:xfrm>
            <a:off x="7560000" y="1295999"/>
            <a:ext cx="3128400" cy="41688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5" name="Slide Number Placeholder 4"/>
          <p:cNvSpPr>
            <a:spLocks noGrp="1"/>
          </p:cNvSpPr>
          <p:nvPr>
            <p:ph type="sldNum" sz="quarter" idx="12"/>
          </p:nvPr>
        </p:nvSpPr>
        <p:spPr>
          <a:xfrm>
            <a:off x="266700" y="5628640"/>
            <a:ext cx="288290" cy="410210"/>
          </a:xfrm>
        </p:spPr>
        <p:txBody>
          <a:bodyPr/>
          <a:lstStyle>
            <a:lvl1pPr>
              <a:defRPr kern="0" baseline="0">
                <a:solidFill>
                  <a:srgbClr val="999FA6"/>
                </a:solidFill>
              </a:defRPr>
            </a:lvl1pPr>
          </a:lstStyle>
          <a:p>
            <a:fld id="{4898AEC0-503E-4FA4-859C-D0F72D6E3F79}" type="slidenum">
              <a:rPr lang="en-US" noProof="1" dirty="0" smtClean="0"/>
              <a:pPr/>
              <a:t>‹#›</a:t>
            </a:fld>
            <a:endParaRPr lang="en-US" noProof="1"/>
          </a:p>
        </p:txBody>
      </p:sp>
      <p:pic>
        <p:nvPicPr>
          <p:cNvPr id="29" name="Grafik 3" descr="bottom_d2_169.png">
            <a:extLst>
              <a:ext uri="{FF2B5EF4-FFF2-40B4-BE49-F238E27FC236}">
                <a16:creationId xmlns:a16="http://schemas.microsoft.com/office/drawing/2014/main" id="{2646ABA5-1E42-496E-B88F-BEBEC4B2C7B6}"/>
              </a:ext>
            </a:extLst>
          </p:cNvPr>
          <p:cNvPicPr>
            <a:picLocks noSelect="1"/>
          </p:cNvPicPr>
          <p:nvPr userDrawn="1"/>
        </p:nvPicPr>
        <p:blipFill>
          <a:blip r:embed="rId2">
            <a:extLst>
              <a:ext uri="{28A0092B-C50C-407E-A947-70E740481C1C}">
                <a14:useLocalDpi xmlns:a14="http://schemas.microsoft.com/office/drawing/2010/main"/>
              </a:ext>
            </a:extLst>
          </a:blip>
          <a:stretch>
            <a:fillRect/>
          </a:stretch>
        </p:blipFill>
        <p:spPr>
          <a:xfrm>
            <a:off x="0" y="6041389"/>
            <a:ext cx="10970260" cy="129540"/>
          </a:xfrm>
          <a:prstGeom prst="rect">
            <a:avLst/>
          </a:prstGeom>
          <a:ln w="0">
            <a:noFill/>
          </a:ln>
          <a:effectLst/>
        </p:spPr>
      </p:pic>
      <p:pic>
        <p:nvPicPr>
          <p:cNvPr id="30" name="Grafik 29" descr="logo2_d2.png">
            <a:extLst>
              <a:ext uri="{FF2B5EF4-FFF2-40B4-BE49-F238E27FC236}">
                <a16:creationId xmlns:a16="http://schemas.microsoft.com/office/drawing/2014/main" id="{BA9AAC15-C2E5-4D68-B499-7D3FC8760D94}"/>
              </a:ext>
            </a:extLst>
          </p:cNvPr>
          <p:cNvPicPr>
            <a:picLocks noSelect="1"/>
          </p:cNvPicPr>
          <p:nvPr userDrawn="1"/>
        </p:nvPicPr>
        <p:blipFill>
          <a:blip r:embed="rId3" cstate="print">
            <a:extLst>
              <a:ext uri="{28A0092B-C50C-407E-A947-70E740481C1C}">
                <a14:useLocalDpi xmlns:a14="http://schemas.microsoft.com/office/drawing/2010/main"/>
              </a:ext>
            </a:extLst>
          </a:blip>
          <a:stretch>
            <a:fillRect/>
          </a:stretch>
        </p:blipFill>
        <p:spPr>
          <a:xfrm>
            <a:off x="0" y="5522613"/>
            <a:ext cx="135936" cy="648000"/>
          </a:xfrm>
          <a:prstGeom prst="rect">
            <a:avLst/>
          </a:prstGeom>
        </p:spPr>
      </p:pic>
      <p:sp>
        <p:nvSpPr>
          <p:cNvPr id="47" name="Content Placeholder 2">
            <a:extLst>
              <a:ext uri="{FF2B5EF4-FFF2-40B4-BE49-F238E27FC236}">
                <a16:creationId xmlns:a16="http://schemas.microsoft.com/office/drawing/2014/main" id="{3F3E027D-9EE5-4C12-9974-36EA025C350F}"/>
              </a:ext>
            </a:extLst>
          </p:cNvPr>
          <p:cNvSpPr>
            <a:spLocks noGrp="1"/>
          </p:cNvSpPr>
          <p:nvPr>
            <p:ph sz="half" idx="2" hasCustomPrompt="1"/>
          </p:nvPr>
        </p:nvSpPr>
        <p:spPr>
          <a:xfrm>
            <a:off x="3909600" y="1296000"/>
            <a:ext cx="3128400" cy="41688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13" name="Rectangle7">
            <a:extLst>
              <a:ext uri="{FF2B5EF4-FFF2-40B4-BE49-F238E27FC236}">
                <a16:creationId xmlns:a16="http://schemas.microsoft.com/office/drawing/2014/main" id="{79759149-285E-4F0E-938E-7199B34084BE}"/>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US" sz="550" b="0" i="0" u="none" strike="noStrike" kern="0" baseline="0" noProof="1">
                <a:solidFill>
                  <a:srgbClr val="000000"/>
                </a:solidFill>
                <a:latin typeface="+mn-lt"/>
              </a:rPr>
              <a:t> </a:t>
            </a:r>
          </a:p>
        </p:txBody>
      </p:sp>
      <p:pic>
        <p:nvPicPr>
          <p:cNvPr id="16" name="Grafik 4" descr="logo1_d2.png">
            <a:extLst>
              <a:ext uri="{FF2B5EF4-FFF2-40B4-BE49-F238E27FC236}">
                <a16:creationId xmlns:a16="http://schemas.microsoft.com/office/drawing/2014/main" id="{853C9362-E049-4C5A-93EB-CA7DB346BCAC}"/>
              </a:ext>
            </a:extLst>
          </p:cNvPr>
          <p:cNvPicPr>
            <a:picLocks noSelect="1"/>
          </p:cNvPicPr>
          <p:nvPr userDrawn="1"/>
        </p:nvPicPr>
        <p:blipFill>
          <a:blip r:embed="rId4" cstate="print">
            <a:extLst>
              <a:ext uri="{28A0092B-C50C-407E-A947-70E740481C1C}">
                <a14:useLocalDpi xmlns:a14="http://schemas.microsoft.com/office/drawing/2010/main"/>
              </a:ext>
            </a:extLst>
          </a:blip>
          <a:stretch>
            <a:fillRect/>
          </a:stretch>
        </p:blipFill>
        <p:spPr>
          <a:xfrm>
            <a:off x="9759600" y="5464811"/>
            <a:ext cx="1094400" cy="575309"/>
          </a:xfrm>
          <a:prstGeom prst="rect">
            <a:avLst/>
          </a:prstGeom>
          <a:ln w="0">
            <a:noFill/>
          </a:ln>
          <a:effectLst/>
        </p:spPr>
      </p:pic>
    </p:spTree>
    <p:extLst>
      <p:ext uri="{BB962C8B-B14F-4D97-AF65-F5344CB8AC3E}">
        <p14:creationId xmlns:p14="http://schemas.microsoft.com/office/powerpoint/2010/main" val="2005200844"/>
      </p:ext>
    </p:extLst>
  </p:cSld>
  <p:clrMapOvr>
    <a:masterClrMapping/>
  </p:clrMapOvr>
  <p:extLst>
    <p:ext uri="{DCECCB84-F9BA-43D5-87BE-67443E8EF086}">
      <p15:sldGuideLst xmlns:p15="http://schemas.microsoft.com/office/powerpoint/2012/main">
        <p15:guide id="1" pos="162" userDrawn="1">
          <p15:clr>
            <a:srgbClr val="FBAE40"/>
          </p15:clr>
        </p15:guide>
        <p15:guide id="2" pos="6747"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43" userDrawn="1">
          <p15:clr>
            <a:srgbClr val="FBAE40"/>
          </p15:clr>
        </p15:guide>
        <p15:guide id="8" pos="2135" userDrawn="1">
          <p15:clr>
            <a:srgbClr val="FBAE40"/>
          </p15:clr>
        </p15:guide>
        <p15:guide id="9" pos="2462" userDrawn="1">
          <p15:clr>
            <a:srgbClr val="FBAE40"/>
          </p15:clr>
        </p15:guide>
        <p15:guide id="10" pos="4434" userDrawn="1">
          <p15:clr>
            <a:srgbClr val="FBAE40"/>
          </p15:clr>
        </p15:guide>
        <p15:guide id="11" pos="476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4 Contents">
    <p:spTree>
      <p:nvGrpSpPr>
        <p:cNvPr id="1" name=""/>
        <p:cNvGrpSpPr/>
        <p:nvPr/>
      </p:nvGrpSpPr>
      <p:grpSpPr>
        <a:xfrm>
          <a:off x="0" y="0"/>
          <a:ext cx="0" cy="0"/>
          <a:chOff x="0" y="0"/>
          <a:chExt cx="0" cy="0"/>
        </a:xfrm>
      </p:grpSpPr>
      <p:sp>
        <p:nvSpPr>
          <p:cNvPr id="19" name="Chapter_titleonly">
            <a:extLst>
              <a:ext uri="{FF2B5EF4-FFF2-40B4-BE49-F238E27FC236}">
                <a16:creationId xmlns:a16="http://schemas.microsoft.com/office/drawing/2014/main" id="{85E4898A-B45B-416F-8A7F-E57751056EEE}"/>
              </a:ext>
            </a:extLst>
          </p:cNvPr>
          <p:cNvSpPr>
            <a:spLocks noGrp="1"/>
          </p:cNvSpPr>
          <p:nvPr>
            <p:ph type="body" sz="quarter" idx="15" hasCustomPrompt="1"/>
          </p:nvPr>
        </p:nvSpPr>
        <p:spPr>
          <a:xfrm>
            <a:off x="259200" y="259200"/>
            <a:ext cx="10450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noProof="1"/>
              <a:t>Add Chapter Title</a:t>
            </a:r>
          </a:p>
        </p:txBody>
      </p:sp>
      <p:sp>
        <p:nvSpPr>
          <p:cNvPr id="15" name="Title 1">
            <a:extLst>
              <a:ext uri="{FF2B5EF4-FFF2-40B4-BE49-F238E27FC236}">
                <a16:creationId xmlns:a16="http://schemas.microsoft.com/office/drawing/2014/main" id="{A33F6F31-B924-4EAD-BDA8-332AAD2C4179}"/>
              </a:ext>
            </a:extLst>
          </p:cNvPr>
          <p:cNvSpPr>
            <a:spLocks noGrp="1"/>
          </p:cNvSpPr>
          <p:nvPr>
            <p:ph type="title" hasCustomPrompt="1"/>
          </p:nvPr>
        </p:nvSpPr>
        <p:spPr>
          <a:xfrm>
            <a:off x="259200" y="648000"/>
            <a:ext cx="10450800" cy="388800"/>
          </a:xfrm>
        </p:spPr>
        <p:txBody>
          <a:bodyPr/>
          <a:lstStyle>
            <a:lvl1pPr>
              <a:defRPr kern="1200" baseline="0"/>
            </a:lvl1pPr>
          </a:lstStyle>
          <a:p>
            <a:r>
              <a:rPr lang="en-US" noProof="1"/>
              <a:t>Add Slide Title</a:t>
            </a:r>
          </a:p>
        </p:txBody>
      </p:sp>
      <p:sp>
        <p:nvSpPr>
          <p:cNvPr id="5" name="Content Placeholder 2"/>
          <p:cNvSpPr>
            <a:spLocks noGrp="1"/>
          </p:cNvSpPr>
          <p:nvPr>
            <p:ph sz="half" idx="1" hasCustomPrompt="1"/>
          </p:nvPr>
        </p:nvSpPr>
        <p:spPr>
          <a:xfrm>
            <a:off x="259080" y="1295399"/>
            <a:ext cx="2515870" cy="416814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6" name="Content Placeholder 3"/>
          <p:cNvSpPr>
            <a:spLocks noGrp="1"/>
          </p:cNvSpPr>
          <p:nvPr>
            <p:ph sz="half" idx="3" hasCustomPrompt="1"/>
          </p:nvPr>
        </p:nvSpPr>
        <p:spPr>
          <a:xfrm>
            <a:off x="5549900" y="1295399"/>
            <a:ext cx="2515870" cy="416814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8" name="Content Placeholder 2"/>
          <p:cNvSpPr>
            <a:spLocks noGrp="1"/>
          </p:cNvSpPr>
          <p:nvPr>
            <p:ph sz="half" idx="2" hasCustomPrompt="1"/>
          </p:nvPr>
        </p:nvSpPr>
        <p:spPr>
          <a:xfrm>
            <a:off x="2904490" y="1295400"/>
            <a:ext cx="2515870" cy="416814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9" name="Content Placeholder 2"/>
          <p:cNvSpPr>
            <a:spLocks noGrp="1"/>
          </p:cNvSpPr>
          <p:nvPr>
            <p:ph sz="half" idx="4" hasCustomPrompt="1"/>
          </p:nvPr>
        </p:nvSpPr>
        <p:spPr>
          <a:xfrm>
            <a:off x="8195310" y="1295400"/>
            <a:ext cx="2515870" cy="4168140"/>
          </a:xfrm>
        </p:spPr>
        <p:txBody>
          <a:bodyPr/>
          <a:lstStyle>
            <a:lvl1pPr>
              <a:defRPr/>
            </a:lvl1pPr>
          </a:lstStyle>
          <a:p>
            <a:pPr lvl="0"/>
            <a:r>
              <a:rPr lang="en-US" noProof="1"/>
              <a:t>Add Text</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3" name="Slide Number Placeholder 2"/>
          <p:cNvSpPr>
            <a:spLocks noGrp="1"/>
          </p:cNvSpPr>
          <p:nvPr>
            <p:ph type="sldNum" sz="quarter" idx="12"/>
          </p:nvPr>
        </p:nvSpPr>
        <p:spPr>
          <a:xfrm>
            <a:off x="266700" y="5628640"/>
            <a:ext cx="288290" cy="410210"/>
          </a:xfrm>
        </p:spPr>
        <p:txBody>
          <a:bodyPr/>
          <a:lstStyle>
            <a:lvl1pPr>
              <a:defRPr kern="0" baseline="0">
                <a:solidFill>
                  <a:srgbClr val="999FA6"/>
                </a:solidFill>
              </a:defRPr>
            </a:lvl1pPr>
          </a:lstStyle>
          <a:p>
            <a:fld id="{4898AEC0-503E-4FA4-859C-D0F72D6E3F79}" type="slidenum">
              <a:rPr lang="en-US" noProof="1" dirty="0" smtClean="0"/>
              <a:pPr/>
              <a:t>‹#›</a:t>
            </a:fld>
            <a:endParaRPr lang="en-US" noProof="1"/>
          </a:p>
        </p:txBody>
      </p:sp>
      <p:pic>
        <p:nvPicPr>
          <p:cNvPr id="31" name="Grafik 3" descr="bottom_d2_169.png">
            <a:extLst>
              <a:ext uri="{FF2B5EF4-FFF2-40B4-BE49-F238E27FC236}">
                <a16:creationId xmlns:a16="http://schemas.microsoft.com/office/drawing/2014/main" id="{A3C6D0D9-04AD-43FA-8B6F-53255648BE83}"/>
              </a:ext>
            </a:extLst>
          </p:cNvPr>
          <p:cNvPicPr>
            <a:picLocks noSelect="1"/>
          </p:cNvPicPr>
          <p:nvPr userDrawn="1"/>
        </p:nvPicPr>
        <p:blipFill>
          <a:blip r:embed="rId2">
            <a:extLst>
              <a:ext uri="{28A0092B-C50C-407E-A947-70E740481C1C}">
                <a14:useLocalDpi xmlns:a14="http://schemas.microsoft.com/office/drawing/2010/main"/>
              </a:ext>
            </a:extLst>
          </a:blip>
          <a:stretch>
            <a:fillRect/>
          </a:stretch>
        </p:blipFill>
        <p:spPr>
          <a:xfrm>
            <a:off x="0" y="6041389"/>
            <a:ext cx="10970260" cy="129540"/>
          </a:xfrm>
          <a:prstGeom prst="rect">
            <a:avLst/>
          </a:prstGeom>
          <a:ln w="0">
            <a:noFill/>
          </a:ln>
          <a:effectLst/>
        </p:spPr>
      </p:pic>
      <p:pic>
        <p:nvPicPr>
          <p:cNvPr id="32" name="Grafik 31" descr="logo2_d2.png">
            <a:extLst>
              <a:ext uri="{FF2B5EF4-FFF2-40B4-BE49-F238E27FC236}">
                <a16:creationId xmlns:a16="http://schemas.microsoft.com/office/drawing/2014/main" id="{A5FC486E-34C4-4DFC-9640-0742E0B83B94}"/>
              </a:ext>
            </a:extLst>
          </p:cNvPr>
          <p:cNvPicPr>
            <a:picLocks noSelect="1"/>
          </p:cNvPicPr>
          <p:nvPr userDrawn="1"/>
        </p:nvPicPr>
        <p:blipFill>
          <a:blip r:embed="rId3" cstate="print">
            <a:extLst>
              <a:ext uri="{28A0092B-C50C-407E-A947-70E740481C1C}">
                <a14:useLocalDpi xmlns:a14="http://schemas.microsoft.com/office/drawing/2010/main"/>
              </a:ext>
            </a:extLst>
          </a:blip>
          <a:stretch>
            <a:fillRect/>
          </a:stretch>
        </p:blipFill>
        <p:spPr>
          <a:xfrm>
            <a:off x="0" y="5522613"/>
            <a:ext cx="135936" cy="648000"/>
          </a:xfrm>
          <a:prstGeom prst="rect">
            <a:avLst/>
          </a:prstGeom>
        </p:spPr>
      </p:pic>
      <p:sp>
        <p:nvSpPr>
          <p:cNvPr id="14" name="Rectangle7">
            <a:extLst>
              <a:ext uri="{FF2B5EF4-FFF2-40B4-BE49-F238E27FC236}">
                <a16:creationId xmlns:a16="http://schemas.microsoft.com/office/drawing/2014/main" id="{3A9A741C-7644-4810-ABAF-465822FC0D76}"/>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US" sz="550" b="0" i="0" u="none" strike="noStrike" kern="0" baseline="0" noProof="1">
                <a:solidFill>
                  <a:srgbClr val="000000"/>
                </a:solidFill>
                <a:latin typeface="+mn-lt"/>
              </a:rPr>
              <a:t> </a:t>
            </a:r>
          </a:p>
        </p:txBody>
      </p:sp>
      <p:pic>
        <p:nvPicPr>
          <p:cNvPr id="17" name="Grafik 4" descr="logo1_d2.png">
            <a:extLst>
              <a:ext uri="{FF2B5EF4-FFF2-40B4-BE49-F238E27FC236}">
                <a16:creationId xmlns:a16="http://schemas.microsoft.com/office/drawing/2014/main" id="{2F5D5F7F-9AC3-4C8C-9378-5DCB41FEB94B}"/>
              </a:ext>
            </a:extLst>
          </p:cNvPr>
          <p:cNvPicPr>
            <a:picLocks noSelect="1"/>
          </p:cNvPicPr>
          <p:nvPr userDrawn="1"/>
        </p:nvPicPr>
        <p:blipFill>
          <a:blip r:embed="rId4" cstate="print">
            <a:extLst>
              <a:ext uri="{28A0092B-C50C-407E-A947-70E740481C1C}">
                <a14:useLocalDpi xmlns:a14="http://schemas.microsoft.com/office/drawing/2010/main"/>
              </a:ext>
            </a:extLst>
          </a:blip>
          <a:stretch>
            <a:fillRect/>
          </a:stretch>
        </p:blipFill>
        <p:spPr>
          <a:xfrm>
            <a:off x="9759600" y="5464811"/>
            <a:ext cx="1094400" cy="575309"/>
          </a:xfrm>
          <a:prstGeom prst="rect">
            <a:avLst/>
          </a:prstGeom>
          <a:ln w="0">
            <a:noFill/>
          </a:ln>
          <a:effectLst/>
        </p:spPr>
      </p:pic>
    </p:spTree>
    <p:extLst>
      <p:ext uri="{BB962C8B-B14F-4D97-AF65-F5344CB8AC3E}">
        <p14:creationId xmlns:p14="http://schemas.microsoft.com/office/powerpoint/2010/main" val="1763114601"/>
      </p:ext>
    </p:extLst>
  </p:cSld>
  <p:clrMapOvr>
    <a:masterClrMapping/>
  </p:clrMapOvr>
  <p:extLst>
    <p:ext uri="{DCECCB84-F9BA-43D5-87BE-67443E8EF086}">
      <p15:sldGuideLst xmlns:p15="http://schemas.microsoft.com/office/powerpoint/2012/main">
        <p15:guide id="1" pos="162" userDrawn="1">
          <p15:clr>
            <a:srgbClr val="FBAE40"/>
          </p15:clr>
        </p15:guide>
        <p15:guide id="2" pos="6747"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43" userDrawn="1">
          <p15:clr>
            <a:srgbClr val="FBAE40"/>
          </p15:clr>
        </p15:guide>
        <p15:guide id="8" pos="1749" userDrawn="1">
          <p15:clr>
            <a:srgbClr val="FBAE40"/>
          </p15:clr>
        </p15:guide>
        <p15:guide id="9" pos="1829" userDrawn="1">
          <p15:clr>
            <a:srgbClr val="FBAE40"/>
          </p15:clr>
        </p15:guide>
        <p15:guide id="10" pos="3416" userDrawn="1">
          <p15:clr>
            <a:srgbClr val="FBAE40"/>
          </p15:clr>
        </p15:guide>
        <p15:guide id="11" pos="3495" userDrawn="1">
          <p15:clr>
            <a:srgbClr val="FBAE40"/>
          </p15:clr>
        </p15:guide>
        <p15:guide id="12" pos="5082" userDrawn="1">
          <p15:clr>
            <a:srgbClr val="FBAE40"/>
          </p15:clr>
        </p15:guide>
        <p15:guide id="13" pos="516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2 horizontal Contents">
    <p:spTree>
      <p:nvGrpSpPr>
        <p:cNvPr id="1" name=""/>
        <p:cNvGrpSpPr/>
        <p:nvPr/>
      </p:nvGrpSpPr>
      <p:grpSpPr>
        <a:xfrm>
          <a:off x="0" y="0"/>
          <a:ext cx="0" cy="0"/>
          <a:chOff x="0" y="0"/>
          <a:chExt cx="0" cy="0"/>
        </a:xfrm>
      </p:grpSpPr>
      <p:sp>
        <p:nvSpPr>
          <p:cNvPr id="17" name="Chapter_titleonly">
            <a:extLst>
              <a:ext uri="{FF2B5EF4-FFF2-40B4-BE49-F238E27FC236}">
                <a16:creationId xmlns:a16="http://schemas.microsoft.com/office/drawing/2014/main" id="{9398DDFA-1939-498B-8921-7DDB40481FE9}"/>
              </a:ext>
            </a:extLst>
          </p:cNvPr>
          <p:cNvSpPr>
            <a:spLocks noGrp="1"/>
          </p:cNvSpPr>
          <p:nvPr>
            <p:ph type="body" sz="quarter" idx="15" hasCustomPrompt="1"/>
          </p:nvPr>
        </p:nvSpPr>
        <p:spPr>
          <a:xfrm>
            <a:off x="259200" y="259200"/>
            <a:ext cx="10450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noProof="1"/>
              <a:t>Add Chapter Title</a:t>
            </a:r>
          </a:p>
        </p:txBody>
      </p:sp>
      <p:sp>
        <p:nvSpPr>
          <p:cNvPr id="13" name="Title 1">
            <a:extLst>
              <a:ext uri="{FF2B5EF4-FFF2-40B4-BE49-F238E27FC236}">
                <a16:creationId xmlns:a16="http://schemas.microsoft.com/office/drawing/2014/main" id="{AB79D08E-37B8-49BA-9E18-ED577CD99900}"/>
              </a:ext>
            </a:extLst>
          </p:cNvPr>
          <p:cNvSpPr>
            <a:spLocks noGrp="1"/>
          </p:cNvSpPr>
          <p:nvPr>
            <p:ph type="title" hasCustomPrompt="1"/>
          </p:nvPr>
        </p:nvSpPr>
        <p:spPr>
          <a:xfrm>
            <a:off x="259200" y="648000"/>
            <a:ext cx="10450800" cy="388800"/>
          </a:xfrm>
        </p:spPr>
        <p:txBody>
          <a:bodyPr/>
          <a:lstStyle>
            <a:lvl1pPr>
              <a:defRPr kern="1200" baseline="0"/>
            </a:lvl1pPr>
          </a:lstStyle>
          <a:p>
            <a:r>
              <a:rPr lang="en-US" noProof="1"/>
              <a:t>Add Slide Title</a:t>
            </a:r>
          </a:p>
        </p:txBody>
      </p:sp>
      <p:sp>
        <p:nvSpPr>
          <p:cNvPr id="5" name="Content Placeholder 2"/>
          <p:cNvSpPr>
            <a:spLocks noGrp="1"/>
          </p:cNvSpPr>
          <p:nvPr>
            <p:ph sz="half" idx="1" hasCustomPrompt="1"/>
          </p:nvPr>
        </p:nvSpPr>
        <p:spPr>
          <a:xfrm>
            <a:off x="259200" y="1296000"/>
            <a:ext cx="10450800" cy="2019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6" name="Content Placeholder 3"/>
          <p:cNvSpPr>
            <a:spLocks noGrp="1"/>
          </p:cNvSpPr>
          <p:nvPr>
            <p:ph sz="half" idx="2" hasCustomPrompt="1"/>
          </p:nvPr>
        </p:nvSpPr>
        <p:spPr>
          <a:xfrm>
            <a:off x="259200" y="3445201"/>
            <a:ext cx="10450800" cy="2019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3" name="Slide Number Placeholder 2"/>
          <p:cNvSpPr>
            <a:spLocks noGrp="1"/>
          </p:cNvSpPr>
          <p:nvPr>
            <p:ph type="sldNum" sz="quarter" idx="12"/>
          </p:nvPr>
        </p:nvSpPr>
        <p:spPr>
          <a:xfrm>
            <a:off x="266700" y="5628640"/>
            <a:ext cx="288290" cy="410210"/>
          </a:xfrm>
        </p:spPr>
        <p:txBody>
          <a:bodyPr/>
          <a:lstStyle>
            <a:lvl1pPr>
              <a:defRPr kern="0" baseline="0">
                <a:solidFill>
                  <a:srgbClr val="999FA6"/>
                </a:solidFill>
              </a:defRPr>
            </a:lvl1pPr>
          </a:lstStyle>
          <a:p>
            <a:fld id="{4898AEC0-503E-4FA4-859C-D0F72D6E3F79}" type="slidenum">
              <a:rPr lang="en-US" noProof="1" dirty="0" smtClean="0"/>
              <a:pPr/>
              <a:t>‹#›</a:t>
            </a:fld>
            <a:endParaRPr lang="en-US" noProof="1"/>
          </a:p>
        </p:txBody>
      </p:sp>
      <p:pic>
        <p:nvPicPr>
          <p:cNvPr id="29" name="Grafik 3" descr="bottom_d2_169.png">
            <a:extLst>
              <a:ext uri="{FF2B5EF4-FFF2-40B4-BE49-F238E27FC236}">
                <a16:creationId xmlns:a16="http://schemas.microsoft.com/office/drawing/2014/main" id="{E1C644A7-78AF-407E-A25C-6F76F012AC1D}"/>
              </a:ext>
            </a:extLst>
          </p:cNvPr>
          <p:cNvPicPr>
            <a:picLocks noSelect="1"/>
          </p:cNvPicPr>
          <p:nvPr userDrawn="1"/>
        </p:nvPicPr>
        <p:blipFill>
          <a:blip r:embed="rId2">
            <a:extLst>
              <a:ext uri="{28A0092B-C50C-407E-A947-70E740481C1C}">
                <a14:useLocalDpi xmlns:a14="http://schemas.microsoft.com/office/drawing/2010/main"/>
              </a:ext>
            </a:extLst>
          </a:blip>
          <a:stretch>
            <a:fillRect/>
          </a:stretch>
        </p:blipFill>
        <p:spPr>
          <a:xfrm>
            <a:off x="0" y="6041389"/>
            <a:ext cx="10970260" cy="129540"/>
          </a:xfrm>
          <a:prstGeom prst="rect">
            <a:avLst/>
          </a:prstGeom>
          <a:ln w="0">
            <a:noFill/>
          </a:ln>
          <a:effectLst/>
        </p:spPr>
      </p:pic>
      <p:pic>
        <p:nvPicPr>
          <p:cNvPr id="30" name="Grafik 29" descr="logo2_d2.png">
            <a:extLst>
              <a:ext uri="{FF2B5EF4-FFF2-40B4-BE49-F238E27FC236}">
                <a16:creationId xmlns:a16="http://schemas.microsoft.com/office/drawing/2014/main" id="{BF432EB7-B56F-491D-9D42-9FA89D925A5A}"/>
              </a:ext>
            </a:extLst>
          </p:cNvPr>
          <p:cNvPicPr>
            <a:picLocks noSelect="1"/>
          </p:cNvPicPr>
          <p:nvPr userDrawn="1"/>
        </p:nvPicPr>
        <p:blipFill>
          <a:blip r:embed="rId3" cstate="print">
            <a:extLst>
              <a:ext uri="{28A0092B-C50C-407E-A947-70E740481C1C}">
                <a14:useLocalDpi xmlns:a14="http://schemas.microsoft.com/office/drawing/2010/main"/>
              </a:ext>
            </a:extLst>
          </a:blip>
          <a:stretch>
            <a:fillRect/>
          </a:stretch>
        </p:blipFill>
        <p:spPr>
          <a:xfrm>
            <a:off x="0" y="5522613"/>
            <a:ext cx="135936" cy="648000"/>
          </a:xfrm>
          <a:prstGeom prst="rect">
            <a:avLst/>
          </a:prstGeom>
        </p:spPr>
      </p:pic>
      <p:sp>
        <p:nvSpPr>
          <p:cNvPr id="12" name="Rectangle7">
            <a:extLst>
              <a:ext uri="{FF2B5EF4-FFF2-40B4-BE49-F238E27FC236}">
                <a16:creationId xmlns:a16="http://schemas.microsoft.com/office/drawing/2014/main" id="{2E7C0809-54C2-4B00-97B9-AEB55C54DF36}"/>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US" sz="550" b="0" i="0" u="none" strike="noStrike" kern="0" baseline="0" noProof="1">
                <a:solidFill>
                  <a:srgbClr val="000000"/>
                </a:solidFill>
                <a:latin typeface="+mn-lt"/>
              </a:rPr>
              <a:t> </a:t>
            </a:r>
          </a:p>
        </p:txBody>
      </p:sp>
      <p:pic>
        <p:nvPicPr>
          <p:cNvPr id="14" name="Grafik 4" descr="logo1_d2.png">
            <a:extLst>
              <a:ext uri="{FF2B5EF4-FFF2-40B4-BE49-F238E27FC236}">
                <a16:creationId xmlns:a16="http://schemas.microsoft.com/office/drawing/2014/main" id="{F944409F-1D53-436E-A382-254727DA7F5F}"/>
              </a:ext>
            </a:extLst>
          </p:cNvPr>
          <p:cNvPicPr>
            <a:picLocks noSelect="1"/>
          </p:cNvPicPr>
          <p:nvPr userDrawn="1"/>
        </p:nvPicPr>
        <p:blipFill>
          <a:blip r:embed="rId4" cstate="print">
            <a:extLst>
              <a:ext uri="{28A0092B-C50C-407E-A947-70E740481C1C}">
                <a14:useLocalDpi xmlns:a14="http://schemas.microsoft.com/office/drawing/2010/main"/>
              </a:ext>
            </a:extLst>
          </a:blip>
          <a:stretch>
            <a:fillRect/>
          </a:stretch>
        </p:blipFill>
        <p:spPr>
          <a:xfrm>
            <a:off x="9759600" y="5464811"/>
            <a:ext cx="1094400" cy="575309"/>
          </a:xfrm>
          <a:prstGeom prst="rect">
            <a:avLst/>
          </a:prstGeom>
          <a:ln w="0">
            <a:noFill/>
          </a:ln>
          <a:effectLst/>
        </p:spPr>
      </p:pic>
    </p:spTree>
    <p:extLst>
      <p:ext uri="{BB962C8B-B14F-4D97-AF65-F5344CB8AC3E}">
        <p14:creationId xmlns:p14="http://schemas.microsoft.com/office/powerpoint/2010/main" val="3956372322"/>
      </p:ext>
    </p:extLst>
  </p:cSld>
  <p:clrMapOvr>
    <a:masterClrMapping/>
  </p:clrMapOvr>
  <p:extLst>
    <p:ext uri="{DCECCB84-F9BA-43D5-87BE-67443E8EF086}">
      <p15:sldGuideLst xmlns:p15="http://schemas.microsoft.com/office/powerpoint/2012/main">
        <p15:guide id="1" pos="162" userDrawn="1">
          <p15:clr>
            <a:srgbClr val="FBAE40"/>
          </p15:clr>
        </p15:guide>
        <p15:guide id="2" pos="6747"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43" userDrawn="1">
          <p15:clr>
            <a:srgbClr val="FBAE40"/>
          </p15:clr>
        </p15:guide>
        <p15:guide id="8" orient="horz" pos="2090" userDrawn="1">
          <p15:clr>
            <a:srgbClr val="FBAE40"/>
          </p15:clr>
        </p15:guide>
        <p15:guide id="9" orient="horz" pos="2169"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2 x 2 Contents">
    <p:spTree>
      <p:nvGrpSpPr>
        <p:cNvPr id="1" name=""/>
        <p:cNvGrpSpPr/>
        <p:nvPr/>
      </p:nvGrpSpPr>
      <p:grpSpPr>
        <a:xfrm>
          <a:off x="0" y="0"/>
          <a:ext cx="0" cy="0"/>
          <a:chOff x="0" y="0"/>
          <a:chExt cx="0" cy="0"/>
        </a:xfrm>
      </p:grpSpPr>
      <p:sp>
        <p:nvSpPr>
          <p:cNvPr id="19" name="Chapter_titleonly">
            <a:extLst>
              <a:ext uri="{FF2B5EF4-FFF2-40B4-BE49-F238E27FC236}">
                <a16:creationId xmlns:a16="http://schemas.microsoft.com/office/drawing/2014/main" id="{90C8652B-1F43-4467-AC53-668A8D3D470B}"/>
              </a:ext>
            </a:extLst>
          </p:cNvPr>
          <p:cNvSpPr>
            <a:spLocks noGrp="1"/>
          </p:cNvSpPr>
          <p:nvPr>
            <p:ph type="body" sz="quarter" idx="15" hasCustomPrompt="1"/>
          </p:nvPr>
        </p:nvSpPr>
        <p:spPr>
          <a:xfrm>
            <a:off x="259200" y="259200"/>
            <a:ext cx="10450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noProof="1"/>
              <a:t>Add Chapter Title</a:t>
            </a:r>
          </a:p>
        </p:txBody>
      </p:sp>
      <p:sp>
        <p:nvSpPr>
          <p:cNvPr id="15" name="Title 1">
            <a:extLst>
              <a:ext uri="{FF2B5EF4-FFF2-40B4-BE49-F238E27FC236}">
                <a16:creationId xmlns:a16="http://schemas.microsoft.com/office/drawing/2014/main" id="{EFDBB36D-E1FF-4336-B805-B8B7F4B25A83}"/>
              </a:ext>
            </a:extLst>
          </p:cNvPr>
          <p:cNvSpPr>
            <a:spLocks noGrp="1"/>
          </p:cNvSpPr>
          <p:nvPr>
            <p:ph type="title" hasCustomPrompt="1"/>
          </p:nvPr>
        </p:nvSpPr>
        <p:spPr>
          <a:xfrm>
            <a:off x="259200" y="648000"/>
            <a:ext cx="10450800" cy="388800"/>
          </a:xfrm>
        </p:spPr>
        <p:txBody>
          <a:bodyPr/>
          <a:lstStyle>
            <a:lvl1pPr>
              <a:defRPr kern="1200" baseline="0"/>
            </a:lvl1pPr>
          </a:lstStyle>
          <a:p>
            <a:r>
              <a:rPr lang="en-US" noProof="1"/>
              <a:t>Add Slide Title</a:t>
            </a:r>
          </a:p>
        </p:txBody>
      </p:sp>
      <p:sp>
        <p:nvSpPr>
          <p:cNvPr id="5" name="Content Placeholder 2"/>
          <p:cNvSpPr>
            <a:spLocks noGrp="1"/>
          </p:cNvSpPr>
          <p:nvPr>
            <p:ph sz="half" idx="1" hasCustomPrompt="1"/>
          </p:nvPr>
        </p:nvSpPr>
        <p:spPr>
          <a:xfrm>
            <a:off x="259200" y="1296000"/>
            <a:ext cx="4860000" cy="2019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6" name="Content Placeholder 3"/>
          <p:cNvSpPr>
            <a:spLocks noGrp="1"/>
          </p:cNvSpPr>
          <p:nvPr>
            <p:ph sz="half" idx="3" hasCustomPrompt="1"/>
          </p:nvPr>
        </p:nvSpPr>
        <p:spPr>
          <a:xfrm>
            <a:off x="5853600" y="1295999"/>
            <a:ext cx="4860000" cy="2019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8" name="Content Placeholder 2"/>
          <p:cNvSpPr>
            <a:spLocks noGrp="1"/>
          </p:cNvSpPr>
          <p:nvPr>
            <p:ph sz="half" idx="2" hasCustomPrompt="1"/>
          </p:nvPr>
        </p:nvSpPr>
        <p:spPr>
          <a:xfrm>
            <a:off x="259200" y="3445201"/>
            <a:ext cx="4860000" cy="2019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9" name="Content Placeholder 3"/>
          <p:cNvSpPr>
            <a:spLocks noGrp="1"/>
          </p:cNvSpPr>
          <p:nvPr>
            <p:ph sz="half" idx="4" hasCustomPrompt="1"/>
          </p:nvPr>
        </p:nvSpPr>
        <p:spPr>
          <a:xfrm>
            <a:off x="5853600" y="3445201"/>
            <a:ext cx="4860000" cy="2019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3" name="Slide Number Placeholder 2"/>
          <p:cNvSpPr>
            <a:spLocks noGrp="1"/>
          </p:cNvSpPr>
          <p:nvPr>
            <p:ph type="sldNum" sz="quarter" idx="12"/>
          </p:nvPr>
        </p:nvSpPr>
        <p:spPr>
          <a:xfrm>
            <a:off x="266700" y="5628640"/>
            <a:ext cx="288290" cy="410210"/>
          </a:xfrm>
        </p:spPr>
        <p:txBody>
          <a:bodyPr/>
          <a:lstStyle>
            <a:lvl1pPr>
              <a:defRPr kern="0" baseline="0">
                <a:solidFill>
                  <a:srgbClr val="999FA6"/>
                </a:solidFill>
              </a:defRPr>
            </a:lvl1pPr>
          </a:lstStyle>
          <a:p>
            <a:fld id="{4898AEC0-503E-4FA4-859C-D0F72D6E3F79}" type="slidenum">
              <a:rPr lang="en-US" noProof="1" dirty="0" smtClean="0"/>
              <a:pPr/>
              <a:t>‹#›</a:t>
            </a:fld>
            <a:endParaRPr lang="en-US" noProof="1"/>
          </a:p>
        </p:txBody>
      </p:sp>
      <p:pic>
        <p:nvPicPr>
          <p:cNvPr id="31" name="Grafik 3" descr="bottom_d2_169.png">
            <a:extLst>
              <a:ext uri="{FF2B5EF4-FFF2-40B4-BE49-F238E27FC236}">
                <a16:creationId xmlns:a16="http://schemas.microsoft.com/office/drawing/2014/main" id="{14946AFE-2563-4C40-963E-DFE36F6D3171}"/>
              </a:ext>
            </a:extLst>
          </p:cNvPr>
          <p:cNvPicPr>
            <a:picLocks noSelect="1"/>
          </p:cNvPicPr>
          <p:nvPr userDrawn="1"/>
        </p:nvPicPr>
        <p:blipFill>
          <a:blip r:embed="rId2">
            <a:extLst>
              <a:ext uri="{28A0092B-C50C-407E-A947-70E740481C1C}">
                <a14:useLocalDpi xmlns:a14="http://schemas.microsoft.com/office/drawing/2010/main"/>
              </a:ext>
            </a:extLst>
          </a:blip>
          <a:stretch>
            <a:fillRect/>
          </a:stretch>
        </p:blipFill>
        <p:spPr>
          <a:xfrm>
            <a:off x="0" y="6041389"/>
            <a:ext cx="10970260" cy="129540"/>
          </a:xfrm>
          <a:prstGeom prst="rect">
            <a:avLst/>
          </a:prstGeom>
          <a:ln w="0">
            <a:noFill/>
          </a:ln>
          <a:effectLst/>
        </p:spPr>
      </p:pic>
      <p:pic>
        <p:nvPicPr>
          <p:cNvPr id="32" name="Grafik 31" descr="logo2_d2.png">
            <a:extLst>
              <a:ext uri="{FF2B5EF4-FFF2-40B4-BE49-F238E27FC236}">
                <a16:creationId xmlns:a16="http://schemas.microsoft.com/office/drawing/2014/main" id="{8A247A46-B0BA-49FE-BDE2-4F90A7348546}"/>
              </a:ext>
            </a:extLst>
          </p:cNvPr>
          <p:cNvPicPr>
            <a:picLocks noSelect="1"/>
          </p:cNvPicPr>
          <p:nvPr userDrawn="1"/>
        </p:nvPicPr>
        <p:blipFill>
          <a:blip r:embed="rId3" cstate="print">
            <a:extLst>
              <a:ext uri="{28A0092B-C50C-407E-A947-70E740481C1C}">
                <a14:useLocalDpi xmlns:a14="http://schemas.microsoft.com/office/drawing/2010/main"/>
              </a:ext>
            </a:extLst>
          </a:blip>
          <a:stretch>
            <a:fillRect/>
          </a:stretch>
        </p:blipFill>
        <p:spPr>
          <a:xfrm>
            <a:off x="0" y="5522613"/>
            <a:ext cx="135936" cy="648000"/>
          </a:xfrm>
          <a:prstGeom prst="rect">
            <a:avLst/>
          </a:prstGeom>
        </p:spPr>
      </p:pic>
      <p:sp>
        <p:nvSpPr>
          <p:cNvPr id="14" name="Rectangle7">
            <a:extLst>
              <a:ext uri="{FF2B5EF4-FFF2-40B4-BE49-F238E27FC236}">
                <a16:creationId xmlns:a16="http://schemas.microsoft.com/office/drawing/2014/main" id="{43F0E5D0-784C-433E-AAB0-40D43C1BCBAB}"/>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US" sz="550" b="0" i="0" u="none" strike="noStrike" kern="0" baseline="0" noProof="1">
                <a:solidFill>
                  <a:srgbClr val="000000"/>
                </a:solidFill>
                <a:latin typeface="+mn-lt"/>
              </a:rPr>
              <a:t> </a:t>
            </a:r>
          </a:p>
        </p:txBody>
      </p:sp>
      <p:pic>
        <p:nvPicPr>
          <p:cNvPr id="16" name="Grafik 4" descr="logo1_d2.png">
            <a:extLst>
              <a:ext uri="{FF2B5EF4-FFF2-40B4-BE49-F238E27FC236}">
                <a16:creationId xmlns:a16="http://schemas.microsoft.com/office/drawing/2014/main" id="{17992435-2281-4D69-8E9C-A9BD8CD4504F}"/>
              </a:ext>
            </a:extLst>
          </p:cNvPr>
          <p:cNvPicPr>
            <a:picLocks noSelect="1"/>
          </p:cNvPicPr>
          <p:nvPr userDrawn="1"/>
        </p:nvPicPr>
        <p:blipFill>
          <a:blip r:embed="rId4" cstate="print">
            <a:extLst>
              <a:ext uri="{28A0092B-C50C-407E-A947-70E740481C1C}">
                <a14:useLocalDpi xmlns:a14="http://schemas.microsoft.com/office/drawing/2010/main"/>
              </a:ext>
            </a:extLst>
          </a:blip>
          <a:stretch>
            <a:fillRect/>
          </a:stretch>
        </p:blipFill>
        <p:spPr>
          <a:xfrm>
            <a:off x="9759600" y="5464811"/>
            <a:ext cx="1094400" cy="575309"/>
          </a:xfrm>
          <a:prstGeom prst="rect">
            <a:avLst/>
          </a:prstGeom>
          <a:ln w="0">
            <a:noFill/>
          </a:ln>
          <a:effectLst/>
        </p:spPr>
      </p:pic>
    </p:spTree>
    <p:extLst>
      <p:ext uri="{BB962C8B-B14F-4D97-AF65-F5344CB8AC3E}">
        <p14:creationId xmlns:p14="http://schemas.microsoft.com/office/powerpoint/2010/main" val="151935903"/>
      </p:ext>
    </p:extLst>
  </p:cSld>
  <p:clrMapOvr>
    <a:masterClrMapping/>
  </p:clrMapOvr>
  <p:extLst>
    <p:ext uri="{DCECCB84-F9BA-43D5-87BE-67443E8EF086}">
      <p15:sldGuideLst xmlns:p15="http://schemas.microsoft.com/office/powerpoint/2012/main">
        <p15:guide id="1" pos="162" userDrawn="1">
          <p15:clr>
            <a:srgbClr val="FBAE40"/>
          </p15:clr>
        </p15:guide>
        <p15:guide id="2" pos="6747"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43" userDrawn="1">
          <p15:clr>
            <a:srgbClr val="FBAE40"/>
          </p15:clr>
        </p15:guide>
        <p15:guide id="8" orient="horz" pos="2090" userDrawn="1">
          <p15:clr>
            <a:srgbClr val="FBAE40"/>
          </p15:clr>
        </p15:guide>
        <p15:guide id="9" orient="horz" pos="2169" userDrawn="1">
          <p15:clr>
            <a:srgbClr val="FBAE40"/>
          </p15:clr>
        </p15:guide>
        <p15:guide id="10" pos="3225" userDrawn="1">
          <p15:clr>
            <a:srgbClr val="FBAE40"/>
          </p15:clr>
        </p15:guide>
        <p15:guide id="11" pos="3687"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3 x 2 Contents">
    <p:spTree>
      <p:nvGrpSpPr>
        <p:cNvPr id="1" name=""/>
        <p:cNvGrpSpPr/>
        <p:nvPr/>
      </p:nvGrpSpPr>
      <p:grpSpPr>
        <a:xfrm>
          <a:off x="0" y="0"/>
          <a:ext cx="0" cy="0"/>
          <a:chOff x="0" y="0"/>
          <a:chExt cx="0" cy="0"/>
        </a:xfrm>
      </p:grpSpPr>
      <p:sp>
        <p:nvSpPr>
          <p:cNvPr id="21" name="Chapter_titleonly">
            <a:extLst>
              <a:ext uri="{FF2B5EF4-FFF2-40B4-BE49-F238E27FC236}">
                <a16:creationId xmlns:a16="http://schemas.microsoft.com/office/drawing/2014/main" id="{FEDBFC76-9F59-4A18-8E8B-EDDF9CC208BC}"/>
              </a:ext>
            </a:extLst>
          </p:cNvPr>
          <p:cNvSpPr>
            <a:spLocks noGrp="1"/>
          </p:cNvSpPr>
          <p:nvPr>
            <p:ph type="body" sz="quarter" idx="15" hasCustomPrompt="1"/>
          </p:nvPr>
        </p:nvSpPr>
        <p:spPr>
          <a:xfrm>
            <a:off x="259200" y="259200"/>
            <a:ext cx="10450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noProof="1"/>
              <a:t>Add Chapter Title</a:t>
            </a:r>
          </a:p>
        </p:txBody>
      </p:sp>
      <p:sp>
        <p:nvSpPr>
          <p:cNvPr id="17" name="Title 1">
            <a:extLst>
              <a:ext uri="{FF2B5EF4-FFF2-40B4-BE49-F238E27FC236}">
                <a16:creationId xmlns:a16="http://schemas.microsoft.com/office/drawing/2014/main" id="{0226D581-60F4-440B-A410-F6582BC0DCF0}"/>
              </a:ext>
            </a:extLst>
          </p:cNvPr>
          <p:cNvSpPr>
            <a:spLocks noGrp="1"/>
          </p:cNvSpPr>
          <p:nvPr>
            <p:ph type="title" hasCustomPrompt="1"/>
          </p:nvPr>
        </p:nvSpPr>
        <p:spPr>
          <a:xfrm>
            <a:off x="259200" y="648000"/>
            <a:ext cx="10450800" cy="388800"/>
          </a:xfrm>
        </p:spPr>
        <p:txBody>
          <a:bodyPr/>
          <a:lstStyle>
            <a:lvl1pPr>
              <a:defRPr kern="1200" baseline="0"/>
            </a:lvl1pPr>
          </a:lstStyle>
          <a:p>
            <a:r>
              <a:rPr lang="en-US" noProof="1"/>
              <a:t>Add Slide Title</a:t>
            </a:r>
          </a:p>
        </p:txBody>
      </p:sp>
      <p:sp>
        <p:nvSpPr>
          <p:cNvPr id="5" name="Content Placeholder 2"/>
          <p:cNvSpPr>
            <a:spLocks noGrp="1"/>
          </p:cNvSpPr>
          <p:nvPr>
            <p:ph sz="half" idx="1" hasCustomPrompt="1"/>
          </p:nvPr>
        </p:nvSpPr>
        <p:spPr>
          <a:xfrm>
            <a:off x="259200" y="1296000"/>
            <a:ext cx="3128400" cy="2019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6" name="Content Placeholder 3"/>
          <p:cNvSpPr>
            <a:spLocks noGrp="1"/>
          </p:cNvSpPr>
          <p:nvPr>
            <p:ph sz="half" idx="3" hasCustomPrompt="1"/>
          </p:nvPr>
        </p:nvSpPr>
        <p:spPr>
          <a:xfrm>
            <a:off x="3909600" y="1295999"/>
            <a:ext cx="3128400" cy="2019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8" name="Content Placeholder 3"/>
          <p:cNvSpPr>
            <a:spLocks noGrp="1"/>
          </p:cNvSpPr>
          <p:nvPr>
            <p:ph sz="half" idx="5" hasCustomPrompt="1"/>
          </p:nvPr>
        </p:nvSpPr>
        <p:spPr>
          <a:xfrm>
            <a:off x="7560000" y="1295999"/>
            <a:ext cx="3128400" cy="2019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9" name="Content Placeholder 2"/>
          <p:cNvSpPr>
            <a:spLocks noGrp="1"/>
          </p:cNvSpPr>
          <p:nvPr>
            <p:ph sz="half" idx="2" hasCustomPrompt="1"/>
          </p:nvPr>
        </p:nvSpPr>
        <p:spPr>
          <a:xfrm>
            <a:off x="259200" y="3445201"/>
            <a:ext cx="3128400" cy="2019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10" name="Content Placeholder 3"/>
          <p:cNvSpPr>
            <a:spLocks noGrp="1"/>
          </p:cNvSpPr>
          <p:nvPr>
            <p:ph sz="half" idx="4" hasCustomPrompt="1"/>
          </p:nvPr>
        </p:nvSpPr>
        <p:spPr>
          <a:xfrm>
            <a:off x="3909600" y="3445201"/>
            <a:ext cx="3128400" cy="2019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11" name="Content Placeholder 3"/>
          <p:cNvSpPr>
            <a:spLocks noGrp="1"/>
          </p:cNvSpPr>
          <p:nvPr>
            <p:ph sz="half" idx="6" hasCustomPrompt="1"/>
          </p:nvPr>
        </p:nvSpPr>
        <p:spPr>
          <a:xfrm>
            <a:off x="7560000" y="3445201"/>
            <a:ext cx="3128400" cy="2019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3" name="Slide Number Placeholder 2"/>
          <p:cNvSpPr>
            <a:spLocks noGrp="1"/>
          </p:cNvSpPr>
          <p:nvPr>
            <p:ph type="sldNum" sz="quarter" idx="12"/>
          </p:nvPr>
        </p:nvSpPr>
        <p:spPr>
          <a:xfrm>
            <a:off x="266700" y="5628640"/>
            <a:ext cx="288290" cy="410210"/>
          </a:xfrm>
        </p:spPr>
        <p:txBody>
          <a:bodyPr/>
          <a:lstStyle>
            <a:lvl1pPr>
              <a:defRPr kern="0" baseline="0">
                <a:solidFill>
                  <a:srgbClr val="999FA6"/>
                </a:solidFill>
              </a:defRPr>
            </a:lvl1pPr>
          </a:lstStyle>
          <a:p>
            <a:fld id="{4898AEC0-503E-4FA4-859C-D0F72D6E3F79}" type="slidenum">
              <a:rPr lang="en-US" noProof="1" dirty="0" smtClean="0"/>
              <a:pPr/>
              <a:t>‹#›</a:t>
            </a:fld>
            <a:endParaRPr lang="en-US" noProof="1"/>
          </a:p>
        </p:txBody>
      </p:sp>
      <p:pic>
        <p:nvPicPr>
          <p:cNvPr id="33" name="Grafik 3" descr="bottom_d2_169.png">
            <a:extLst>
              <a:ext uri="{FF2B5EF4-FFF2-40B4-BE49-F238E27FC236}">
                <a16:creationId xmlns:a16="http://schemas.microsoft.com/office/drawing/2014/main" id="{D68326DC-5F3B-4205-8352-8D213F6B12F1}"/>
              </a:ext>
            </a:extLst>
          </p:cNvPr>
          <p:cNvPicPr>
            <a:picLocks noSelect="1"/>
          </p:cNvPicPr>
          <p:nvPr userDrawn="1"/>
        </p:nvPicPr>
        <p:blipFill>
          <a:blip r:embed="rId2">
            <a:extLst>
              <a:ext uri="{28A0092B-C50C-407E-A947-70E740481C1C}">
                <a14:useLocalDpi xmlns:a14="http://schemas.microsoft.com/office/drawing/2010/main"/>
              </a:ext>
            </a:extLst>
          </a:blip>
          <a:stretch>
            <a:fillRect/>
          </a:stretch>
        </p:blipFill>
        <p:spPr>
          <a:xfrm>
            <a:off x="0" y="6041389"/>
            <a:ext cx="10970260" cy="129540"/>
          </a:xfrm>
          <a:prstGeom prst="rect">
            <a:avLst/>
          </a:prstGeom>
          <a:ln w="0">
            <a:noFill/>
          </a:ln>
          <a:effectLst/>
        </p:spPr>
      </p:pic>
      <p:pic>
        <p:nvPicPr>
          <p:cNvPr id="34" name="Grafik 33" descr="logo2_d2.png">
            <a:extLst>
              <a:ext uri="{FF2B5EF4-FFF2-40B4-BE49-F238E27FC236}">
                <a16:creationId xmlns:a16="http://schemas.microsoft.com/office/drawing/2014/main" id="{6306B871-7048-4385-84D6-368540647FAF}"/>
              </a:ext>
            </a:extLst>
          </p:cNvPr>
          <p:cNvPicPr>
            <a:picLocks noSelect="1"/>
          </p:cNvPicPr>
          <p:nvPr userDrawn="1"/>
        </p:nvPicPr>
        <p:blipFill>
          <a:blip r:embed="rId3" cstate="print">
            <a:extLst>
              <a:ext uri="{28A0092B-C50C-407E-A947-70E740481C1C}">
                <a14:useLocalDpi xmlns:a14="http://schemas.microsoft.com/office/drawing/2010/main"/>
              </a:ext>
            </a:extLst>
          </a:blip>
          <a:stretch>
            <a:fillRect/>
          </a:stretch>
        </p:blipFill>
        <p:spPr>
          <a:xfrm>
            <a:off x="0" y="5522613"/>
            <a:ext cx="135936" cy="648000"/>
          </a:xfrm>
          <a:prstGeom prst="rect">
            <a:avLst/>
          </a:prstGeom>
        </p:spPr>
      </p:pic>
      <p:sp>
        <p:nvSpPr>
          <p:cNvPr id="16" name="Rectangle7">
            <a:extLst>
              <a:ext uri="{FF2B5EF4-FFF2-40B4-BE49-F238E27FC236}">
                <a16:creationId xmlns:a16="http://schemas.microsoft.com/office/drawing/2014/main" id="{C680F8C7-4715-4E6C-829A-E87F16C03BB3}"/>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US" sz="550" b="0" i="0" u="none" strike="noStrike" kern="0" baseline="0" noProof="1">
                <a:solidFill>
                  <a:srgbClr val="000000"/>
                </a:solidFill>
                <a:latin typeface="+mn-lt"/>
              </a:rPr>
              <a:t> </a:t>
            </a:r>
          </a:p>
        </p:txBody>
      </p:sp>
      <p:pic>
        <p:nvPicPr>
          <p:cNvPr id="18" name="Grafik 4" descr="logo1_d2.png">
            <a:extLst>
              <a:ext uri="{FF2B5EF4-FFF2-40B4-BE49-F238E27FC236}">
                <a16:creationId xmlns:a16="http://schemas.microsoft.com/office/drawing/2014/main" id="{058025F0-4E5A-4419-90FC-FD31DB24C306}"/>
              </a:ext>
            </a:extLst>
          </p:cNvPr>
          <p:cNvPicPr>
            <a:picLocks noSelect="1"/>
          </p:cNvPicPr>
          <p:nvPr userDrawn="1"/>
        </p:nvPicPr>
        <p:blipFill>
          <a:blip r:embed="rId4" cstate="print">
            <a:extLst>
              <a:ext uri="{28A0092B-C50C-407E-A947-70E740481C1C}">
                <a14:useLocalDpi xmlns:a14="http://schemas.microsoft.com/office/drawing/2010/main"/>
              </a:ext>
            </a:extLst>
          </a:blip>
          <a:stretch>
            <a:fillRect/>
          </a:stretch>
        </p:blipFill>
        <p:spPr>
          <a:xfrm>
            <a:off x="9759600" y="5464811"/>
            <a:ext cx="1094400" cy="575309"/>
          </a:xfrm>
          <a:prstGeom prst="rect">
            <a:avLst/>
          </a:prstGeom>
          <a:ln w="0">
            <a:noFill/>
          </a:ln>
          <a:effectLst/>
        </p:spPr>
      </p:pic>
    </p:spTree>
    <p:extLst>
      <p:ext uri="{BB962C8B-B14F-4D97-AF65-F5344CB8AC3E}">
        <p14:creationId xmlns:p14="http://schemas.microsoft.com/office/powerpoint/2010/main" val="1482577220"/>
      </p:ext>
    </p:extLst>
  </p:cSld>
  <p:clrMapOvr>
    <a:masterClrMapping/>
  </p:clrMapOvr>
  <p:extLst>
    <p:ext uri="{DCECCB84-F9BA-43D5-87BE-67443E8EF086}">
      <p15:sldGuideLst xmlns:p15="http://schemas.microsoft.com/office/powerpoint/2012/main">
        <p15:guide id="1" pos="162" userDrawn="1">
          <p15:clr>
            <a:srgbClr val="FBAE40"/>
          </p15:clr>
        </p15:guide>
        <p15:guide id="2" pos="6747"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43" userDrawn="1">
          <p15:clr>
            <a:srgbClr val="FBAE40"/>
          </p15:clr>
        </p15:guide>
        <p15:guide id="8" pos="2140" userDrawn="1">
          <p15:clr>
            <a:srgbClr val="FBAE40"/>
          </p15:clr>
        </p15:guide>
        <p15:guide id="9" pos="2457" userDrawn="1">
          <p15:clr>
            <a:srgbClr val="FBAE40"/>
          </p15:clr>
        </p15:guide>
        <p15:guide id="10" pos="4434" userDrawn="1">
          <p15:clr>
            <a:srgbClr val="FBAE40"/>
          </p15:clr>
        </p15:guide>
        <p15:guide id="11" pos="4761" userDrawn="1">
          <p15:clr>
            <a:srgbClr val="FBAE40"/>
          </p15:clr>
        </p15:guide>
        <p15:guide id="12" orient="horz" pos="2090" userDrawn="1">
          <p15:clr>
            <a:srgbClr val="FBAE40"/>
          </p15:clr>
        </p15:guide>
        <p15:guide id="13" orient="horz" pos="216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4 x 2 Contents">
    <p:spTree>
      <p:nvGrpSpPr>
        <p:cNvPr id="1" name=""/>
        <p:cNvGrpSpPr/>
        <p:nvPr/>
      </p:nvGrpSpPr>
      <p:grpSpPr>
        <a:xfrm>
          <a:off x="0" y="0"/>
          <a:ext cx="0" cy="0"/>
          <a:chOff x="0" y="0"/>
          <a:chExt cx="0" cy="0"/>
        </a:xfrm>
      </p:grpSpPr>
      <p:sp>
        <p:nvSpPr>
          <p:cNvPr id="24" name="Chapter_titleonly">
            <a:extLst>
              <a:ext uri="{FF2B5EF4-FFF2-40B4-BE49-F238E27FC236}">
                <a16:creationId xmlns:a16="http://schemas.microsoft.com/office/drawing/2014/main" id="{20D581F7-7281-48B4-B67B-7228F84F398D}"/>
              </a:ext>
            </a:extLst>
          </p:cNvPr>
          <p:cNvSpPr>
            <a:spLocks noGrp="1"/>
          </p:cNvSpPr>
          <p:nvPr>
            <p:ph type="body" sz="quarter" idx="15" hasCustomPrompt="1"/>
          </p:nvPr>
        </p:nvSpPr>
        <p:spPr>
          <a:xfrm>
            <a:off x="259200" y="259200"/>
            <a:ext cx="10450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noProof="1"/>
              <a:t>Add Chapter Title</a:t>
            </a:r>
          </a:p>
        </p:txBody>
      </p:sp>
      <p:sp>
        <p:nvSpPr>
          <p:cNvPr id="19" name="Title 1">
            <a:extLst>
              <a:ext uri="{FF2B5EF4-FFF2-40B4-BE49-F238E27FC236}">
                <a16:creationId xmlns:a16="http://schemas.microsoft.com/office/drawing/2014/main" id="{C7544615-D17B-4350-B517-7E469AC91ABA}"/>
              </a:ext>
            </a:extLst>
          </p:cNvPr>
          <p:cNvSpPr>
            <a:spLocks noGrp="1"/>
          </p:cNvSpPr>
          <p:nvPr>
            <p:ph type="title" hasCustomPrompt="1"/>
          </p:nvPr>
        </p:nvSpPr>
        <p:spPr>
          <a:xfrm>
            <a:off x="259200" y="648000"/>
            <a:ext cx="10450800" cy="388800"/>
          </a:xfrm>
        </p:spPr>
        <p:txBody>
          <a:bodyPr/>
          <a:lstStyle>
            <a:lvl1pPr>
              <a:defRPr kern="1200" baseline="0"/>
            </a:lvl1pPr>
          </a:lstStyle>
          <a:p>
            <a:r>
              <a:rPr lang="en-US" noProof="1"/>
              <a:t>Add Slide Title</a:t>
            </a:r>
          </a:p>
        </p:txBody>
      </p:sp>
      <p:sp>
        <p:nvSpPr>
          <p:cNvPr id="5" name="Content Placeholder 2"/>
          <p:cNvSpPr>
            <a:spLocks noGrp="1"/>
          </p:cNvSpPr>
          <p:nvPr>
            <p:ph sz="half" idx="1" hasCustomPrompt="1"/>
          </p:nvPr>
        </p:nvSpPr>
        <p:spPr>
          <a:xfrm>
            <a:off x="259200" y="1296000"/>
            <a:ext cx="2516400" cy="2019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6" name="Content Placeholder 3"/>
          <p:cNvSpPr>
            <a:spLocks noGrp="1"/>
          </p:cNvSpPr>
          <p:nvPr>
            <p:ph sz="half" idx="3" hasCustomPrompt="1"/>
          </p:nvPr>
        </p:nvSpPr>
        <p:spPr>
          <a:xfrm>
            <a:off x="2905200" y="1295999"/>
            <a:ext cx="2516400" cy="2019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8" name="Content Placeholder 3"/>
          <p:cNvSpPr>
            <a:spLocks noGrp="1"/>
          </p:cNvSpPr>
          <p:nvPr>
            <p:ph sz="half" idx="7" hasCustomPrompt="1"/>
          </p:nvPr>
        </p:nvSpPr>
        <p:spPr>
          <a:xfrm>
            <a:off x="8197200" y="1295999"/>
            <a:ext cx="2516400" cy="2019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9" name="Content Placeholder 2"/>
          <p:cNvSpPr>
            <a:spLocks noGrp="1"/>
          </p:cNvSpPr>
          <p:nvPr>
            <p:ph sz="half" idx="2" hasCustomPrompt="1"/>
          </p:nvPr>
        </p:nvSpPr>
        <p:spPr>
          <a:xfrm>
            <a:off x="259200" y="3445201"/>
            <a:ext cx="2516400" cy="2019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10" name="Content Placeholder 3"/>
          <p:cNvSpPr>
            <a:spLocks noGrp="1"/>
          </p:cNvSpPr>
          <p:nvPr>
            <p:ph sz="half" idx="4" hasCustomPrompt="1"/>
          </p:nvPr>
        </p:nvSpPr>
        <p:spPr>
          <a:xfrm>
            <a:off x="2905200" y="3445201"/>
            <a:ext cx="2516400" cy="2019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11" name="Content Placeholder 3"/>
          <p:cNvSpPr>
            <a:spLocks noGrp="1"/>
          </p:cNvSpPr>
          <p:nvPr>
            <p:ph sz="half" idx="8" hasCustomPrompt="1"/>
          </p:nvPr>
        </p:nvSpPr>
        <p:spPr>
          <a:xfrm>
            <a:off x="8197200" y="3445201"/>
            <a:ext cx="2516400" cy="2019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3" name="Slide Number Placeholder 2"/>
          <p:cNvSpPr>
            <a:spLocks noGrp="1"/>
          </p:cNvSpPr>
          <p:nvPr>
            <p:ph type="sldNum" sz="quarter" idx="12"/>
          </p:nvPr>
        </p:nvSpPr>
        <p:spPr>
          <a:xfrm>
            <a:off x="266700" y="5628640"/>
            <a:ext cx="288290" cy="410210"/>
          </a:xfrm>
        </p:spPr>
        <p:txBody>
          <a:bodyPr/>
          <a:lstStyle>
            <a:lvl1pPr>
              <a:defRPr kern="0" baseline="0">
                <a:solidFill>
                  <a:srgbClr val="999FA6"/>
                </a:solidFill>
              </a:defRPr>
            </a:lvl1pPr>
          </a:lstStyle>
          <a:p>
            <a:fld id="{4898AEC0-503E-4FA4-859C-D0F72D6E3F79}" type="slidenum">
              <a:rPr lang="en-US" noProof="1" dirty="0" smtClean="0"/>
              <a:pPr/>
              <a:t>‹#›</a:t>
            </a:fld>
            <a:endParaRPr lang="en-US" noProof="1"/>
          </a:p>
        </p:txBody>
      </p:sp>
      <p:pic>
        <p:nvPicPr>
          <p:cNvPr id="33" name="Grafik 3" descr="bottom_d2_169.png">
            <a:extLst>
              <a:ext uri="{FF2B5EF4-FFF2-40B4-BE49-F238E27FC236}">
                <a16:creationId xmlns:a16="http://schemas.microsoft.com/office/drawing/2014/main" id="{D68326DC-5F3B-4205-8352-8D213F6B12F1}"/>
              </a:ext>
            </a:extLst>
          </p:cNvPr>
          <p:cNvPicPr>
            <a:picLocks noSelect="1"/>
          </p:cNvPicPr>
          <p:nvPr userDrawn="1"/>
        </p:nvPicPr>
        <p:blipFill>
          <a:blip r:embed="rId2">
            <a:extLst>
              <a:ext uri="{28A0092B-C50C-407E-A947-70E740481C1C}">
                <a14:useLocalDpi xmlns:a14="http://schemas.microsoft.com/office/drawing/2010/main"/>
              </a:ext>
            </a:extLst>
          </a:blip>
          <a:stretch>
            <a:fillRect/>
          </a:stretch>
        </p:blipFill>
        <p:spPr>
          <a:xfrm>
            <a:off x="0" y="6041389"/>
            <a:ext cx="10970260" cy="129540"/>
          </a:xfrm>
          <a:prstGeom prst="rect">
            <a:avLst/>
          </a:prstGeom>
          <a:ln w="0">
            <a:noFill/>
          </a:ln>
          <a:effectLst/>
        </p:spPr>
      </p:pic>
      <p:pic>
        <p:nvPicPr>
          <p:cNvPr id="34" name="Grafik 33" descr="logo2_d2.png">
            <a:extLst>
              <a:ext uri="{FF2B5EF4-FFF2-40B4-BE49-F238E27FC236}">
                <a16:creationId xmlns:a16="http://schemas.microsoft.com/office/drawing/2014/main" id="{6306B871-7048-4385-84D6-368540647FAF}"/>
              </a:ext>
            </a:extLst>
          </p:cNvPr>
          <p:cNvPicPr>
            <a:picLocks noSelect="1"/>
          </p:cNvPicPr>
          <p:nvPr userDrawn="1"/>
        </p:nvPicPr>
        <p:blipFill>
          <a:blip r:embed="rId3" cstate="print">
            <a:extLst>
              <a:ext uri="{28A0092B-C50C-407E-A947-70E740481C1C}">
                <a14:useLocalDpi xmlns:a14="http://schemas.microsoft.com/office/drawing/2010/main"/>
              </a:ext>
            </a:extLst>
          </a:blip>
          <a:stretch>
            <a:fillRect/>
          </a:stretch>
        </p:blipFill>
        <p:spPr>
          <a:xfrm>
            <a:off x="0" y="5522613"/>
            <a:ext cx="135936" cy="648000"/>
          </a:xfrm>
          <a:prstGeom prst="rect">
            <a:avLst/>
          </a:prstGeom>
        </p:spPr>
      </p:pic>
      <p:sp>
        <p:nvSpPr>
          <p:cNvPr id="17" name="Content Placeholder 3">
            <a:extLst>
              <a:ext uri="{FF2B5EF4-FFF2-40B4-BE49-F238E27FC236}">
                <a16:creationId xmlns:a16="http://schemas.microsoft.com/office/drawing/2014/main" id="{58468F8D-277D-4F1A-84A1-62122010643F}"/>
              </a:ext>
            </a:extLst>
          </p:cNvPr>
          <p:cNvSpPr>
            <a:spLocks noGrp="1"/>
          </p:cNvSpPr>
          <p:nvPr>
            <p:ph sz="half" idx="5" hasCustomPrompt="1"/>
          </p:nvPr>
        </p:nvSpPr>
        <p:spPr>
          <a:xfrm>
            <a:off x="5551200" y="1296000"/>
            <a:ext cx="2516400" cy="2019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18" name="Content Placeholder 3">
            <a:extLst>
              <a:ext uri="{FF2B5EF4-FFF2-40B4-BE49-F238E27FC236}">
                <a16:creationId xmlns:a16="http://schemas.microsoft.com/office/drawing/2014/main" id="{B143799E-2832-49D7-9953-45BACACA7549}"/>
              </a:ext>
            </a:extLst>
          </p:cNvPr>
          <p:cNvSpPr>
            <a:spLocks noGrp="1"/>
          </p:cNvSpPr>
          <p:nvPr>
            <p:ph sz="half" idx="6" hasCustomPrompt="1"/>
          </p:nvPr>
        </p:nvSpPr>
        <p:spPr>
          <a:xfrm>
            <a:off x="5551200" y="3445200"/>
            <a:ext cx="2516400" cy="2019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21" name="Rectangle7">
            <a:extLst>
              <a:ext uri="{FF2B5EF4-FFF2-40B4-BE49-F238E27FC236}">
                <a16:creationId xmlns:a16="http://schemas.microsoft.com/office/drawing/2014/main" id="{60F530EA-2EFB-4DC6-BA26-465D18FD265B}"/>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US" sz="550" b="0" i="0" u="none" strike="noStrike" kern="0" baseline="0" noProof="1">
                <a:solidFill>
                  <a:srgbClr val="000000"/>
                </a:solidFill>
                <a:latin typeface="+mn-lt"/>
              </a:rPr>
              <a:t> </a:t>
            </a:r>
          </a:p>
        </p:txBody>
      </p:sp>
      <p:pic>
        <p:nvPicPr>
          <p:cNvPr id="22" name="Grafik 4" descr="logo1_d2.png">
            <a:extLst>
              <a:ext uri="{FF2B5EF4-FFF2-40B4-BE49-F238E27FC236}">
                <a16:creationId xmlns:a16="http://schemas.microsoft.com/office/drawing/2014/main" id="{F7F706B3-07D4-410C-B7A6-C9E5735A9928}"/>
              </a:ext>
            </a:extLst>
          </p:cNvPr>
          <p:cNvPicPr>
            <a:picLocks noSelect="1"/>
          </p:cNvPicPr>
          <p:nvPr userDrawn="1"/>
        </p:nvPicPr>
        <p:blipFill>
          <a:blip r:embed="rId4" cstate="print">
            <a:extLst>
              <a:ext uri="{28A0092B-C50C-407E-A947-70E740481C1C}">
                <a14:useLocalDpi xmlns:a14="http://schemas.microsoft.com/office/drawing/2010/main"/>
              </a:ext>
            </a:extLst>
          </a:blip>
          <a:stretch>
            <a:fillRect/>
          </a:stretch>
        </p:blipFill>
        <p:spPr>
          <a:xfrm>
            <a:off x="9759600" y="5464811"/>
            <a:ext cx="1094400" cy="575309"/>
          </a:xfrm>
          <a:prstGeom prst="rect">
            <a:avLst/>
          </a:prstGeom>
          <a:ln w="0">
            <a:noFill/>
          </a:ln>
          <a:effectLst/>
        </p:spPr>
      </p:pic>
    </p:spTree>
    <p:extLst>
      <p:ext uri="{BB962C8B-B14F-4D97-AF65-F5344CB8AC3E}">
        <p14:creationId xmlns:p14="http://schemas.microsoft.com/office/powerpoint/2010/main" val="3371421479"/>
      </p:ext>
    </p:extLst>
  </p:cSld>
  <p:clrMapOvr>
    <a:masterClrMapping/>
  </p:clrMapOvr>
  <p:extLst>
    <p:ext uri="{DCECCB84-F9BA-43D5-87BE-67443E8EF086}">
      <p15:sldGuideLst xmlns:p15="http://schemas.microsoft.com/office/powerpoint/2012/main">
        <p15:guide id="1" pos="162" userDrawn="1">
          <p15:clr>
            <a:srgbClr val="FBAE40"/>
          </p15:clr>
        </p15:guide>
        <p15:guide id="2" pos="6747"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43" userDrawn="1">
          <p15:clr>
            <a:srgbClr val="FBAE40"/>
          </p15:clr>
        </p15:guide>
        <p15:guide id="8" orient="horz" pos="2090" userDrawn="1">
          <p15:clr>
            <a:srgbClr val="FBAE40"/>
          </p15:clr>
        </p15:guide>
        <p15:guide id="9" orient="horz" pos="2169" userDrawn="1">
          <p15:clr>
            <a:srgbClr val="FBAE40"/>
          </p15:clr>
        </p15:guide>
        <p15:guide id="10" pos="1749" userDrawn="1">
          <p15:clr>
            <a:srgbClr val="FBAE40"/>
          </p15:clr>
        </p15:guide>
        <p15:guide id="11" pos="1830" userDrawn="1">
          <p15:clr>
            <a:srgbClr val="FBAE40"/>
          </p15:clr>
        </p15:guide>
        <p15:guide id="12" pos="3416" userDrawn="1">
          <p15:clr>
            <a:srgbClr val="FBAE40"/>
          </p15:clr>
        </p15:guide>
        <p15:guide id="13" pos="3497" userDrawn="1">
          <p15:clr>
            <a:srgbClr val="FBAE40"/>
          </p15:clr>
        </p15:guide>
        <p15:guide id="14" pos="5082" userDrawn="1">
          <p15:clr>
            <a:srgbClr val="FBAE40"/>
          </p15:clr>
        </p15:guide>
        <p15:guide id="15" pos="5163"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266700" y="5628640"/>
            <a:ext cx="288290" cy="410210"/>
          </a:xfrm>
        </p:spPr>
        <p:txBody>
          <a:bodyPr/>
          <a:lstStyle>
            <a:lvl1pPr>
              <a:defRPr kern="0" baseline="0">
                <a:solidFill>
                  <a:srgbClr val="999FA6"/>
                </a:solidFill>
              </a:defRPr>
            </a:lvl1pPr>
          </a:lstStyle>
          <a:p>
            <a:fld id="{4898AEC0-503E-4FA4-859C-D0F72D6E3F79}" type="slidenum">
              <a:rPr lang="en-US" noProof="1" dirty="0" smtClean="0"/>
              <a:pPr/>
              <a:t>‹#›</a:t>
            </a:fld>
            <a:endParaRPr lang="en-US" noProof="1"/>
          </a:p>
        </p:txBody>
      </p:sp>
      <p:pic>
        <p:nvPicPr>
          <p:cNvPr id="9" name="Grafik 3" descr="bottom_d2_169.png">
            <a:extLst>
              <a:ext uri="{FF2B5EF4-FFF2-40B4-BE49-F238E27FC236}">
                <a16:creationId xmlns:a16="http://schemas.microsoft.com/office/drawing/2014/main" id="{EF316F00-ABDB-4F1C-8223-8689636D6D52}"/>
              </a:ext>
            </a:extLst>
          </p:cNvPr>
          <p:cNvPicPr>
            <a:picLocks noSelect="1"/>
          </p:cNvPicPr>
          <p:nvPr userDrawn="1"/>
        </p:nvPicPr>
        <p:blipFill>
          <a:blip r:embed="rId2">
            <a:extLst>
              <a:ext uri="{28A0092B-C50C-407E-A947-70E740481C1C}">
                <a14:useLocalDpi xmlns:a14="http://schemas.microsoft.com/office/drawing/2010/main"/>
              </a:ext>
            </a:extLst>
          </a:blip>
          <a:stretch>
            <a:fillRect/>
          </a:stretch>
        </p:blipFill>
        <p:spPr>
          <a:xfrm>
            <a:off x="0" y="6041389"/>
            <a:ext cx="10970260" cy="129540"/>
          </a:xfrm>
          <a:prstGeom prst="rect">
            <a:avLst/>
          </a:prstGeom>
          <a:ln w="0">
            <a:noFill/>
          </a:ln>
          <a:effectLst/>
        </p:spPr>
      </p:pic>
      <p:pic>
        <p:nvPicPr>
          <p:cNvPr id="10" name="Grafik 9" descr="logo2_d2.png">
            <a:extLst>
              <a:ext uri="{FF2B5EF4-FFF2-40B4-BE49-F238E27FC236}">
                <a16:creationId xmlns:a16="http://schemas.microsoft.com/office/drawing/2014/main" id="{30CBBFCD-8992-45AF-92BD-7EBF3A86E1C1}"/>
              </a:ext>
            </a:extLst>
          </p:cNvPr>
          <p:cNvPicPr>
            <a:picLocks noSelect="1"/>
          </p:cNvPicPr>
          <p:nvPr userDrawn="1"/>
        </p:nvPicPr>
        <p:blipFill>
          <a:blip r:embed="rId3" cstate="print">
            <a:extLst>
              <a:ext uri="{28A0092B-C50C-407E-A947-70E740481C1C}">
                <a14:useLocalDpi xmlns:a14="http://schemas.microsoft.com/office/drawing/2010/main"/>
              </a:ext>
            </a:extLst>
          </a:blip>
          <a:stretch>
            <a:fillRect/>
          </a:stretch>
        </p:blipFill>
        <p:spPr>
          <a:xfrm>
            <a:off x="0" y="5522613"/>
            <a:ext cx="135936" cy="648000"/>
          </a:xfrm>
          <a:prstGeom prst="rect">
            <a:avLst/>
          </a:prstGeom>
        </p:spPr>
      </p:pic>
      <p:sp>
        <p:nvSpPr>
          <p:cNvPr id="8" name="Rectangle7">
            <a:extLst>
              <a:ext uri="{FF2B5EF4-FFF2-40B4-BE49-F238E27FC236}">
                <a16:creationId xmlns:a16="http://schemas.microsoft.com/office/drawing/2014/main" id="{C868D9BE-A299-4D0B-87AF-B491FAE5FD28}"/>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US" sz="550" b="0" i="0" u="none" strike="noStrike" kern="0" baseline="0" noProof="1">
                <a:solidFill>
                  <a:srgbClr val="000000"/>
                </a:solidFill>
                <a:latin typeface="+mn-lt"/>
              </a:rPr>
              <a:t> </a:t>
            </a:r>
          </a:p>
        </p:txBody>
      </p:sp>
      <p:pic>
        <p:nvPicPr>
          <p:cNvPr id="11" name="Grafik 4" descr="logo1_d2.png">
            <a:extLst>
              <a:ext uri="{FF2B5EF4-FFF2-40B4-BE49-F238E27FC236}">
                <a16:creationId xmlns:a16="http://schemas.microsoft.com/office/drawing/2014/main" id="{0B4DD8A5-C16C-443A-8C22-A52B612231A5}"/>
              </a:ext>
            </a:extLst>
          </p:cNvPr>
          <p:cNvPicPr>
            <a:picLocks noSelect="1"/>
          </p:cNvPicPr>
          <p:nvPr userDrawn="1"/>
        </p:nvPicPr>
        <p:blipFill>
          <a:blip r:embed="rId4" cstate="print">
            <a:extLst>
              <a:ext uri="{28A0092B-C50C-407E-A947-70E740481C1C}">
                <a14:useLocalDpi xmlns:a14="http://schemas.microsoft.com/office/drawing/2010/main"/>
              </a:ext>
            </a:extLst>
          </a:blip>
          <a:stretch>
            <a:fillRect/>
          </a:stretch>
        </p:blipFill>
        <p:spPr>
          <a:xfrm>
            <a:off x="9759600" y="5464811"/>
            <a:ext cx="1094400" cy="575309"/>
          </a:xfrm>
          <a:prstGeom prst="rect">
            <a:avLst/>
          </a:prstGeom>
          <a:ln w="0">
            <a:noFill/>
          </a:ln>
          <a:effectLst/>
        </p:spPr>
      </p:pic>
    </p:spTree>
    <p:extLst>
      <p:ext uri="{BB962C8B-B14F-4D97-AF65-F5344CB8AC3E}">
        <p14:creationId xmlns:p14="http://schemas.microsoft.com/office/powerpoint/2010/main" val="1074551859"/>
      </p:ext>
    </p:extLst>
  </p:cSld>
  <p:clrMapOvr>
    <a:masterClrMapping/>
  </p:clrMapOvr>
  <p:extLst>
    <p:ext uri="{DCECCB84-F9BA-43D5-87BE-67443E8EF086}">
      <p15:sldGuideLst xmlns:p15="http://schemas.microsoft.com/office/powerpoint/2012/main">
        <p15:guide id="1" pos="162" userDrawn="1">
          <p15:clr>
            <a:srgbClr val="FBAE40"/>
          </p15:clr>
        </p15:guide>
        <p15:guide id="2" pos="6747"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43"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Full Page Graph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Grafik 4" descr="logo1_d2.png">
            <a:extLst>
              <a:ext uri="{FF2B5EF4-FFF2-40B4-BE49-F238E27FC236}">
                <a16:creationId xmlns:a16="http://schemas.microsoft.com/office/drawing/2014/main" id="{F35DC742-BC8F-47B5-88E2-93616D59A618}"/>
              </a:ext>
            </a:extLst>
          </p:cNvPr>
          <p:cNvPicPr>
            <a:picLocks noSelect="1"/>
          </p:cNvPicPr>
          <p:nvPr userDrawn="1"/>
        </p:nvPicPr>
        <p:blipFill>
          <a:blip r:embed="rId3" cstate="print">
            <a:extLst>
              <a:ext uri="{28A0092B-C50C-407E-A947-70E740481C1C}">
                <a14:useLocalDpi xmlns:a14="http://schemas.microsoft.com/office/drawing/2010/main"/>
              </a:ext>
            </a:extLst>
          </a:blip>
          <a:stretch>
            <a:fillRect/>
          </a:stretch>
        </p:blipFill>
        <p:spPr>
          <a:xfrm>
            <a:off x="9759600" y="5464811"/>
            <a:ext cx="1094400" cy="575309"/>
          </a:xfrm>
          <a:prstGeom prst="rect">
            <a:avLst/>
          </a:prstGeom>
          <a:ln w="0">
            <a:noFill/>
          </a:ln>
          <a:effectLst/>
        </p:spPr>
      </p:pic>
      <p:pic>
        <p:nvPicPr>
          <p:cNvPr id="6" name="Grafik 3" descr="right_d2.png">
            <a:extLst>
              <a:ext uri="{FF2B5EF4-FFF2-40B4-BE49-F238E27FC236}">
                <a16:creationId xmlns:a16="http://schemas.microsoft.com/office/drawing/2014/main" id="{2E1D2BC1-44DB-403E-B4D8-3E1DC5D199E5}"/>
              </a:ext>
            </a:extLst>
          </p:cNvPr>
          <p:cNvPicPr>
            <a:picLocks noSelect="1"/>
          </p:cNvPicPr>
          <p:nvPr userDrawn="1"/>
        </p:nvPicPr>
        <p:blipFill>
          <a:blip r:embed="rId4" cstate="print">
            <a:extLst>
              <a:ext uri="{28A0092B-C50C-407E-A947-70E740481C1C}">
                <a14:useLocalDpi xmlns:a14="http://schemas.microsoft.com/office/drawing/2010/main"/>
              </a:ext>
            </a:extLst>
          </a:blip>
          <a:stretch>
            <a:fillRect/>
          </a:stretch>
        </p:blipFill>
        <p:spPr>
          <a:xfrm>
            <a:off x="10840940" y="2"/>
            <a:ext cx="129600" cy="6170929"/>
          </a:xfrm>
          <a:prstGeom prst="rect">
            <a:avLst/>
          </a:prstGeom>
          <a:ln w="0">
            <a:noFill/>
          </a:ln>
          <a:effectLst/>
        </p:spPr>
      </p:pic>
    </p:spTree>
    <p:extLst>
      <p:ext uri="{BB962C8B-B14F-4D97-AF65-F5344CB8AC3E}">
        <p14:creationId xmlns:p14="http://schemas.microsoft.com/office/powerpoint/2010/main" val="1273178664"/>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End Slide">
    <p:spTree>
      <p:nvGrpSpPr>
        <p:cNvPr id="1" name=""/>
        <p:cNvGrpSpPr/>
        <p:nvPr/>
      </p:nvGrpSpPr>
      <p:grpSpPr>
        <a:xfrm>
          <a:off x="0" y="0"/>
          <a:ext cx="0" cy="0"/>
          <a:chOff x="0" y="0"/>
          <a:chExt cx="0" cy="0"/>
        </a:xfrm>
      </p:grpSpPr>
      <p:pic>
        <p:nvPicPr>
          <p:cNvPr id="7" name="Grafik 5" descr="bg3_d2_169.png"/>
          <p:cNvPicPr>
            <a:picLocks/>
          </p:cNvPicPr>
          <p:nvPr userDrawn="1"/>
        </p:nvPicPr>
        <p:blipFill>
          <a:blip r:embed="rId2">
            <a:extLst>
              <a:ext uri="{28A0092B-C50C-407E-A947-70E740481C1C}">
                <a14:useLocalDpi xmlns:a14="http://schemas.microsoft.com/office/drawing/2010/main"/>
              </a:ext>
            </a:extLst>
          </a:blip>
          <a:stretch>
            <a:fillRect/>
          </a:stretch>
        </p:blipFill>
        <p:spPr>
          <a:xfrm>
            <a:off x="269" y="2"/>
            <a:ext cx="10969509" cy="6170929"/>
          </a:xfrm>
          <a:prstGeom prst="rect">
            <a:avLst/>
          </a:prstGeom>
          <a:ln w="0">
            <a:noFill/>
          </a:ln>
          <a:effectLst/>
        </p:spPr>
      </p:pic>
      <p:sp>
        <p:nvSpPr>
          <p:cNvPr id="8" name="Title 1">
            <a:extLst>
              <a:ext uri="{FF2B5EF4-FFF2-40B4-BE49-F238E27FC236}">
                <a16:creationId xmlns:a16="http://schemas.microsoft.com/office/drawing/2014/main" id="{D60E046F-66D0-431E-9C49-8E6C18C3F3CF}"/>
              </a:ext>
            </a:extLst>
          </p:cNvPr>
          <p:cNvSpPr>
            <a:spLocks noGrp="1"/>
          </p:cNvSpPr>
          <p:nvPr>
            <p:ph type="ctrTitle" hasCustomPrompt="1"/>
          </p:nvPr>
        </p:nvSpPr>
        <p:spPr>
          <a:xfrm>
            <a:off x="259200" y="259200"/>
            <a:ext cx="9874800" cy="5205600"/>
          </a:xfrm>
          <a:ln w="0">
            <a:noFill/>
          </a:ln>
          <a:effectLst/>
        </p:spPr>
        <p:txBody>
          <a:bodyPr anchor="t" anchorCtr="0"/>
          <a:lstStyle>
            <a:lvl1pPr algn="l">
              <a:lnSpc>
                <a:spcPct val="90000"/>
              </a:lnSpc>
              <a:defRPr sz="8000" kern="1200" cap="all" baseline="0">
                <a:solidFill>
                  <a:schemeClr val="tx1"/>
                </a:solidFill>
              </a:defRPr>
            </a:lvl1pPr>
          </a:lstStyle>
          <a:p>
            <a:r>
              <a:rPr lang="en-US" noProof="1"/>
              <a:t>Add Closing Phrase</a:t>
            </a:r>
          </a:p>
        </p:txBody>
      </p:sp>
      <p:pic>
        <p:nvPicPr>
          <p:cNvPr id="6" name="Grafik 4" descr="logo1_d2.png">
            <a:extLst>
              <a:ext uri="{FF2B5EF4-FFF2-40B4-BE49-F238E27FC236}">
                <a16:creationId xmlns:a16="http://schemas.microsoft.com/office/drawing/2014/main" id="{AD329951-67FC-4FE1-85D1-D4AEA8479C0D}"/>
              </a:ext>
            </a:extLst>
          </p:cNvPr>
          <p:cNvPicPr>
            <a:picLocks noSelect="1"/>
          </p:cNvPicPr>
          <p:nvPr userDrawn="1"/>
        </p:nvPicPr>
        <p:blipFill>
          <a:blip r:embed="rId3" cstate="print">
            <a:extLst>
              <a:ext uri="{28A0092B-C50C-407E-A947-70E740481C1C}">
                <a14:useLocalDpi xmlns:a14="http://schemas.microsoft.com/office/drawing/2010/main"/>
              </a:ext>
            </a:extLst>
          </a:blip>
          <a:stretch>
            <a:fillRect/>
          </a:stretch>
        </p:blipFill>
        <p:spPr>
          <a:xfrm>
            <a:off x="9759600" y="5464811"/>
            <a:ext cx="1094400" cy="575309"/>
          </a:xfrm>
          <a:prstGeom prst="rect">
            <a:avLst/>
          </a:prstGeom>
          <a:ln w="0">
            <a:noFill/>
          </a:ln>
          <a:effectLst/>
        </p:spPr>
      </p:pic>
      <p:pic>
        <p:nvPicPr>
          <p:cNvPr id="9" name="Grafik 3" descr="right_d2.png">
            <a:extLst>
              <a:ext uri="{FF2B5EF4-FFF2-40B4-BE49-F238E27FC236}">
                <a16:creationId xmlns:a16="http://schemas.microsoft.com/office/drawing/2014/main" id="{7AD5F0A5-2B17-4D20-B0E6-B4F0FA977516}"/>
              </a:ext>
            </a:extLst>
          </p:cNvPr>
          <p:cNvPicPr>
            <a:picLocks noSelect="1"/>
          </p:cNvPicPr>
          <p:nvPr userDrawn="1"/>
        </p:nvPicPr>
        <p:blipFill>
          <a:blip r:embed="rId4" cstate="print">
            <a:extLst>
              <a:ext uri="{28A0092B-C50C-407E-A947-70E740481C1C}">
                <a14:useLocalDpi xmlns:a14="http://schemas.microsoft.com/office/drawing/2010/main"/>
              </a:ext>
            </a:extLst>
          </a:blip>
          <a:stretch>
            <a:fillRect/>
          </a:stretch>
        </p:blipFill>
        <p:spPr>
          <a:xfrm>
            <a:off x="10840940" y="2"/>
            <a:ext cx="129600" cy="6170929"/>
          </a:xfrm>
          <a:prstGeom prst="rect">
            <a:avLst/>
          </a:prstGeom>
          <a:ln w="0">
            <a:noFill/>
          </a:ln>
          <a:effectLst/>
        </p:spPr>
      </p:pic>
    </p:spTree>
    <p:extLst>
      <p:ext uri="{BB962C8B-B14F-4D97-AF65-F5344CB8AC3E}">
        <p14:creationId xmlns:p14="http://schemas.microsoft.com/office/powerpoint/2010/main" val="73796963"/>
      </p:ext>
    </p:extLst>
  </p:cSld>
  <p:clrMapOvr>
    <a:masterClrMapping/>
  </p:clrMapOvr>
  <p:hf sldNum="0" hdr="0" ftr="0" dt="0"/>
  <p:extLst>
    <p:ext uri="{DCECCB84-F9BA-43D5-87BE-67443E8EF086}">
      <p15:sldGuideLst xmlns:p15="http://schemas.microsoft.com/office/powerpoint/2012/main">
        <p15:guide id="1" pos="162" userDrawn="1">
          <p15:clr>
            <a:srgbClr val="FBAE40"/>
          </p15:clr>
        </p15:guide>
        <p15:guide id="2" pos="6384" userDrawn="1">
          <p15:clr>
            <a:srgbClr val="FBAE40"/>
          </p15:clr>
        </p15:guide>
        <p15:guide id="3" orient="horz" pos="162" userDrawn="1">
          <p15:clr>
            <a:srgbClr val="FBAE40"/>
          </p15:clr>
        </p15:guide>
        <p15:guide id="4" orient="horz" pos="344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Slide 2">
    <p:spTree>
      <p:nvGrpSpPr>
        <p:cNvPr id="1" name=""/>
        <p:cNvGrpSpPr/>
        <p:nvPr/>
      </p:nvGrpSpPr>
      <p:grpSpPr>
        <a:xfrm>
          <a:off x="0" y="0"/>
          <a:ext cx="0" cy="0"/>
          <a:chOff x="0" y="0"/>
          <a:chExt cx="0" cy="0"/>
        </a:xfrm>
      </p:grpSpPr>
      <p:pic>
        <p:nvPicPr>
          <p:cNvPr id="6" name="Background 2" descr="bg2_d2_169.png"/>
          <p:cNvPicPr>
            <a:picLocks/>
          </p:cNvPicPr>
          <p:nvPr/>
        </p:nvPicPr>
        <p:blipFill>
          <a:blip r:embed="rId2">
            <a:extLst>
              <a:ext uri="{28A0092B-C50C-407E-A947-70E740481C1C}">
                <a14:useLocalDpi xmlns:a14="http://schemas.microsoft.com/office/drawing/2010/main"/>
              </a:ext>
            </a:extLst>
          </a:blip>
          <a:stretch>
            <a:fillRect/>
          </a:stretch>
        </p:blipFill>
        <p:spPr>
          <a:xfrm>
            <a:off x="269" y="2"/>
            <a:ext cx="10969509" cy="6170929"/>
          </a:xfrm>
          <a:prstGeom prst="rect">
            <a:avLst/>
          </a:prstGeom>
          <a:ln w="0">
            <a:noFill/>
          </a:ln>
          <a:effectLst/>
        </p:spPr>
      </p:pic>
      <p:sp>
        <p:nvSpPr>
          <p:cNvPr id="8" name="Title 1">
            <a:extLst>
              <a:ext uri="{FF2B5EF4-FFF2-40B4-BE49-F238E27FC236}">
                <a16:creationId xmlns:a16="http://schemas.microsoft.com/office/drawing/2014/main" id="{7FD8C3B7-D4C2-49FB-A234-B9EF65EF0E25}"/>
              </a:ext>
            </a:extLst>
          </p:cNvPr>
          <p:cNvSpPr>
            <a:spLocks noGrp="1"/>
          </p:cNvSpPr>
          <p:nvPr>
            <p:ph type="ctrTitle" hasCustomPrompt="1"/>
          </p:nvPr>
        </p:nvSpPr>
        <p:spPr>
          <a:xfrm>
            <a:off x="259200" y="259200"/>
            <a:ext cx="9874800" cy="5205600"/>
          </a:xfrm>
          <a:ln w="0">
            <a:noFill/>
          </a:ln>
          <a:effectLst/>
        </p:spPr>
        <p:txBody>
          <a:bodyPr anchor="t" anchorCtr="0">
            <a:normAutofit/>
          </a:bodyPr>
          <a:lstStyle>
            <a:lvl1pPr algn="l">
              <a:lnSpc>
                <a:spcPct val="90000"/>
              </a:lnSpc>
              <a:defRPr sz="7999" cap="all" baseline="0">
                <a:solidFill>
                  <a:schemeClr val="bg1"/>
                </a:solidFill>
              </a:defRPr>
            </a:lvl1pPr>
          </a:lstStyle>
          <a:p>
            <a:r>
              <a:rPr lang="en-US" noProof="1"/>
              <a:t>Add Pres. Title</a:t>
            </a:r>
          </a:p>
        </p:txBody>
      </p:sp>
      <p:pic>
        <p:nvPicPr>
          <p:cNvPr id="7" name="Grafik 4" descr="logo1_d2.png">
            <a:extLst>
              <a:ext uri="{FF2B5EF4-FFF2-40B4-BE49-F238E27FC236}">
                <a16:creationId xmlns:a16="http://schemas.microsoft.com/office/drawing/2014/main" id="{7868D6E5-0EC1-4883-8CF9-7E8712A5DE97}"/>
              </a:ext>
            </a:extLst>
          </p:cNvPr>
          <p:cNvPicPr>
            <a:picLocks noSelect="1"/>
          </p:cNvPicPr>
          <p:nvPr userDrawn="1"/>
        </p:nvPicPr>
        <p:blipFill>
          <a:blip r:embed="rId3" cstate="print">
            <a:extLst>
              <a:ext uri="{28A0092B-C50C-407E-A947-70E740481C1C}">
                <a14:useLocalDpi xmlns:a14="http://schemas.microsoft.com/office/drawing/2010/main"/>
              </a:ext>
            </a:extLst>
          </a:blip>
          <a:stretch>
            <a:fillRect/>
          </a:stretch>
        </p:blipFill>
        <p:spPr>
          <a:xfrm>
            <a:off x="9759600" y="5464811"/>
            <a:ext cx="1094400" cy="575309"/>
          </a:xfrm>
          <a:prstGeom prst="rect">
            <a:avLst/>
          </a:prstGeom>
          <a:ln w="0">
            <a:noFill/>
          </a:ln>
          <a:effectLst/>
        </p:spPr>
      </p:pic>
      <p:pic>
        <p:nvPicPr>
          <p:cNvPr id="9" name="Grafik 3" descr="right_d2.png">
            <a:extLst>
              <a:ext uri="{FF2B5EF4-FFF2-40B4-BE49-F238E27FC236}">
                <a16:creationId xmlns:a16="http://schemas.microsoft.com/office/drawing/2014/main" id="{24DBB17F-A4BD-455D-A654-0625D135562B}"/>
              </a:ext>
            </a:extLst>
          </p:cNvPr>
          <p:cNvPicPr>
            <a:picLocks noSelect="1"/>
          </p:cNvPicPr>
          <p:nvPr userDrawn="1"/>
        </p:nvPicPr>
        <p:blipFill>
          <a:blip r:embed="rId4" cstate="print">
            <a:extLst>
              <a:ext uri="{28A0092B-C50C-407E-A947-70E740481C1C}">
                <a14:useLocalDpi xmlns:a14="http://schemas.microsoft.com/office/drawing/2010/main"/>
              </a:ext>
            </a:extLst>
          </a:blip>
          <a:stretch>
            <a:fillRect/>
          </a:stretch>
        </p:blipFill>
        <p:spPr>
          <a:xfrm>
            <a:off x="10840940" y="2"/>
            <a:ext cx="129600" cy="6170929"/>
          </a:xfrm>
          <a:prstGeom prst="rect">
            <a:avLst/>
          </a:prstGeom>
          <a:ln w="0">
            <a:noFill/>
          </a:ln>
          <a:effectLst/>
        </p:spPr>
      </p:pic>
    </p:spTree>
    <p:extLst>
      <p:ext uri="{BB962C8B-B14F-4D97-AF65-F5344CB8AC3E}">
        <p14:creationId xmlns:p14="http://schemas.microsoft.com/office/powerpoint/2010/main" val="814531954"/>
      </p:ext>
    </p:extLst>
  </p:cSld>
  <p:clrMapOvr>
    <a:masterClrMapping/>
  </p:clrMapOvr>
  <p:hf sldNum="0" hdr="0" ftr="0" dt="0"/>
  <p:extLst>
    <p:ext uri="{DCECCB84-F9BA-43D5-87BE-67443E8EF086}">
      <p15:sldGuideLst xmlns:p15="http://schemas.microsoft.com/office/powerpoint/2012/main">
        <p15:guide id="1" pos="162" userDrawn="1">
          <p15:clr>
            <a:srgbClr val="FBAE40"/>
          </p15:clr>
        </p15:guide>
        <p15:guide id="2" pos="6384" userDrawn="1">
          <p15:clr>
            <a:srgbClr val="FBAE40"/>
          </p15:clr>
        </p15:guide>
        <p15:guide id="3" orient="horz" pos="162" userDrawn="1">
          <p15:clr>
            <a:srgbClr val="FBAE40"/>
          </p15:clr>
        </p15:guide>
        <p15:guide id="4" orient="horz" pos="3443"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0383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Custom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FD8C3B7-D4C2-49FB-A234-B9EF65EF0E25}"/>
              </a:ext>
            </a:extLst>
          </p:cNvPr>
          <p:cNvSpPr>
            <a:spLocks noGrp="1"/>
          </p:cNvSpPr>
          <p:nvPr>
            <p:ph type="ctrTitle" hasCustomPrompt="1"/>
          </p:nvPr>
        </p:nvSpPr>
        <p:spPr>
          <a:xfrm>
            <a:off x="259200" y="259200"/>
            <a:ext cx="9874800" cy="5205600"/>
          </a:xfrm>
          <a:ln w="0">
            <a:noFill/>
          </a:ln>
          <a:effectLst/>
        </p:spPr>
        <p:txBody>
          <a:bodyPr anchor="t" anchorCtr="0">
            <a:normAutofit/>
          </a:bodyPr>
          <a:lstStyle>
            <a:lvl1pPr algn="l">
              <a:lnSpc>
                <a:spcPct val="90000"/>
              </a:lnSpc>
              <a:defRPr sz="7999" cap="all" baseline="0">
                <a:solidFill>
                  <a:schemeClr val="bg1"/>
                </a:solidFill>
              </a:defRPr>
            </a:lvl1pPr>
          </a:lstStyle>
          <a:p>
            <a:r>
              <a:rPr lang="en-US" noProof="1"/>
              <a:t>Add Pres. Title</a:t>
            </a:r>
          </a:p>
        </p:txBody>
      </p:sp>
      <p:pic>
        <p:nvPicPr>
          <p:cNvPr id="7" name="Grafik 4" descr="logo1_d2.png">
            <a:extLst>
              <a:ext uri="{FF2B5EF4-FFF2-40B4-BE49-F238E27FC236}">
                <a16:creationId xmlns:a16="http://schemas.microsoft.com/office/drawing/2014/main" id="{EFF0EBDE-7B9D-4454-9B44-8763A24EC960}"/>
              </a:ext>
            </a:extLst>
          </p:cNvPr>
          <p:cNvPicPr>
            <a:picLocks noSelect="1"/>
          </p:cNvPicPr>
          <p:nvPr userDrawn="1"/>
        </p:nvPicPr>
        <p:blipFill>
          <a:blip r:embed="rId3" cstate="print">
            <a:extLst>
              <a:ext uri="{28A0092B-C50C-407E-A947-70E740481C1C}">
                <a14:useLocalDpi xmlns:a14="http://schemas.microsoft.com/office/drawing/2010/main"/>
              </a:ext>
            </a:extLst>
          </a:blip>
          <a:stretch>
            <a:fillRect/>
          </a:stretch>
        </p:blipFill>
        <p:spPr>
          <a:xfrm>
            <a:off x="9759600" y="5464811"/>
            <a:ext cx="1094400" cy="575309"/>
          </a:xfrm>
          <a:prstGeom prst="rect">
            <a:avLst/>
          </a:prstGeom>
          <a:ln w="0">
            <a:noFill/>
          </a:ln>
          <a:effectLst/>
        </p:spPr>
      </p:pic>
      <p:pic>
        <p:nvPicPr>
          <p:cNvPr id="9" name="Grafik 3" descr="right_d2.png">
            <a:extLst>
              <a:ext uri="{FF2B5EF4-FFF2-40B4-BE49-F238E27FC236}">
                <a16:creationId xmlns:a16="http://schemas.microsoft.com/office/drawing/2014/main" id="{24DBB17F-A4BD-455D-A654-0625D135562B}"/>
              </a:ext>
            </a:extLst>
          </p:cNvPr>
          <p:cNvPicPr>
            <a:picLocks noSelect="1"/>
          </p:cNvPicPr>
          <p:nvPr userDrawn="1"/>
        </p:nvPicPr>
        <p:blipFill>
          <a:blip r:embed="rId4" cstate="print">
            <a:extLst>
              <a:ext uri="{28A0092B-C50C-407E-A947-70E740481C1C}">
                <a14:useLocalDpi xmlns:a14="http://schemas.microsoft.com/office/drawing/2010/main"/>
              </a:ext>
            </a:extLst>
          </a:blip>
          <a:stretch>
            <a:fillRect/>
          </a:stretch>
        </p:blipFill>
        <p:spPr>
          <a:xfrm>
            <a:off x="10840940" y="2"/>
            <a:ext cx="129600" cy="6170929"/>
          </a:xfrm>
          <a:prstGeom prst="rect">
            <a:avLst/>
          </a:prstGeom>
          <a:ln w="0">
            <a:noFill/>
          </a:ln>
          <a:effectLst/>
        </p:spPr>
      </p:pic>
    </p:spTree>
    <p:extLst>
      <p:ext uri="{BB962C8B-B14F-4D97-AF65-F5344CB8AC3E}">
        <p14:creationId xmlns:p14="http://schemas.microsoft.com/office/powerpoint/2010/main" val="3762592895"/>
      </p:ext>
    </p:extLst>
  </p:cSld>
  <p:clrMapOvr>
    <a:masterClrMapping/>
  </p:clrMapOvr>
  <p:hf sldNum="0" hdr="0" ftr="0" dt="0"/>
  <p:extLst>
    <p:ext uri="{DCECCB84-F9BA-43D5-87BE-67443E8EF086}">
      <p15:sldGuideLst xmlns:p15="http://schemas.microsoft.com/office/powerpoint/2012/main">
        <p15:guide id="1" pos="162" userDrawn="1">
          <p15:clr>
            <a:srgbClr val="FBAE40"/>
          </p15:clr>
        </p15:guide>
        <p15:guide id="2" pos="6384" userDrawn="1">
          <p15:clr>
            <a:srgbClr val="FBAE40"/>
          </p15:clr>
        </p15:guide>
        <p15:guide id="3" orient="horz" pos="162" userDrawn="1">
          <p15:clr>
            <a:srgbClr val="FBAE40"/>
          </p15:clr>
        </p15:guide>
        <p15:guide id="4" orient="horz" pos="344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Chapter Title">
    <p:bg>
      <p:bgPr>
        <a:solidFill>
          <a:schemeClr val="accent1"/>
        </a:solidFill>
        <a:effectLst/>
      </p:bgPr>
    </p:bg>
    <p:spTree>
      <p:nvGrpSpPr>
        <p:cNvPr id="1" name=""/>
        <p:cNvGrpSpPr/>
        <p:nvPr/>
      </p:nvGrpSpPr>
      <p:grpSpPr>
        <a:xfrm>
          <a:off x="0" y="0"/>
          <a:ext cx="0" cy="0"/>
          <a:chOff x="0" y="0"/>
          <a:chExt cx="0" cy="0"/>
        </a:xfrm>
      </p:grpSpPr>
      <p:sp>
        <p:nvSpPr>
          <p:cNvPr id="6" name="Chapter_title">
            <a:extLst>
              <a:ext uri="{FF2B5EF4-FFF2-40B4-BE49-F238E27FC236}">
                <a16:creationId xmlns:a16="http://schemas.microsoft.com/office/drawing/2014/main" id="{EE80FFE3-B9B2-433E-9111-10990FD419AB}"/>
              </a:ext>
            </a:extLst>
          </p:cNvPr>
          <p:cNvSpPr>
            <a:spLocks noGrp="1"/>
          </p:cNvSpPr>
          <p:nvPr>
            <p:ph type="ctrTitle" hasCustomPrompt="1"/>
          </p:nvPr>
        </p:nvSpPr>
        <p:spPr>
          <a:xfrm>
            <a:off x="259200" y="259200"/>
            <a:ext cx="9874800" cy="5205600"/>
          </a:xfrm>
          <a:ln w="0">
            <a:noFill/>
          </a:ln>
          <a:effectLst/>
        </p:spPr>
        <p:txBody>
          <a:bodyPr anchor="t" anchorCtr="0"/>
          <a:lstStyle>
            <a:lvl1pPr algn="l">
              <a:lnSpc>
                <a:spcPct val="90000"/>
              </a:lnSpc>
              <a:defRPr sz="6500" cap="all" baseline="0">
                <a:solidFill>
                  <a:schemeClr val="bg1"/>
                </a:solidFill>
              </a:defRPr>
            </a:lvl1pPr>
          </a:lstStyle>
          <a:p>
            <a:r>
              <a:rPr lang="en-US" noProof="1"/>
              <a:t>Add Chapter Title</a:t>
            </a:r>
          </a:p>
        </p:txBody>
      </p:sp>
      <p:pic>
        <p:nvPicPr>
          <p:cNvPr id="5" name="Grafik 4" descr="logo1_d2.png">
            <a:extLst>
              <a:ext uri="{FF2B5EF4-FFF2-40B4-BE49-F238E27FC236}">
                <a16:creationId xmlns:a16="http://schemas.microsoft.com/office/drawing/2014/main" id="{FC6E8050-6AB1-433E-A876-5E84688D10B0}"/>
              </a:ext>
            </a:extLst>
          </p:cNvPr>
          <p:cNvPicPr>
            <a:picLocks noSelect="1"/>
          </p:cNvPicPr>
          <p:nvPr userDrawn="1"/>
        </p:nvPicPr>
        <p:blipFill>
          <a:blip r:embed="rId2" cstate="print">
            <a:extLst>
              <a:ext uri="{28A0092B-C50C-407E-A947-70E740481C1C}">
                <a14:useLocalDpi xmlns:a14="http://schemas.microsoft.com/office/drawing/2010/main"/>
              </a:ext>
            </a:extLst>
          </a:blip>
          <a:stretch>
            <a:fillRect/>
          </a:stretch>
        </p:blipFill>
        <p:spPr>
          <a:xfrm>
            <a:off x="9759600" y="5464811"/>
            <a:ext cx="1094400" cy="575309"/>
          </a:xfrm>
          <a:prstGeom prst="rect">
            <a:avLst/>
          </a:prstGeom>
          <a:ln w="0">
            <a:noFill/>
          </a:ln>
          <a:effectLst/>
        </p:spPr>
      </p:pic>
      <p:pic>
        <p:nvPicPr>
          <p:cNvPr id="7" name="Grafik 3" descr="right_d2.png">
            <a:extLst>
              <a:ext uri="{FF2B5EF4-FFF2-40B4-BE49-F238E27FC236}">
                <a16:creationId xmlns:a16="http://schemas.microsoft.com/office/drawing/2014/main" id="{50EF21B3-288B-44C8-B2D9-3FFE25CF4E6C}"/>
              </a:ext>
            </a:extLst>
          </p:cNvPr>
          <p:cNvPicPr>
            <a:picLocks noSelect="1"/>
          </p:cNvPicPr>
          <p:nvPr userDrawn="1"/>
        </p:nvPicPr>
        <p:blipFill>
          <a:blip r:embed="rId3" cstate="print">
            <a:extLst>
              <a:ext uri="{28A0092B-C50C-407E-A947-70E740481C1C}">
                <a14:useLocalDpi xmlns:a14="http://schemas.microsoft.com/office/drawing/2010/main"/>
              </a:ext>
            </a:extLst>
          </a:blip>
          <a:stretch>
            <a:fillRect/>
          </a:stretch>
        </p:blipFill>
        <p:spPr>
          <a:xfrm>
            <a:off x="10840940" y="2"/>
            <a:ext cx="129600" cy="6170929"/>
          </a:xfrm>
          <a:prstGeom prst="rect">
            <a:avLst/>
          </a:prstGeom>
          <a:ln w="0">
            <a:noFill/>
          </a:ln>
          <a:effectLst/>
        </p:spPr>
      </p:pic>
    </p:spTree>
    <p:extLst>
      <p:ext uri="{BB962C8B-B14F-4D97-AF65-F5344CB8AC3E}">
        <p14:creationId xmlns:p14="http://schemas.microsoft.com/office/powerpoint/2010/main" val="3828809399"/>
      </p:ext>
    </p:extLst>
  </p:cSld>
  <p:clrMapOvr>
    <a:masterClrMapping/>
  </p:clrMapOvr>
  <p:hf sldNum="0" hdr="0" ftr="0" dt="0"/>
  <p:extLst>
    <p:ext uri="{DCECCB84-F9BA-43D5-87BE-67443E8EF086}">
      <p15:sldGuideLst xmlns:p15="http://schemas.microsoft.com/office/powerpoint/2012/main">
        <p15:guide id="1" pos="162" userDrawn="1">
          <p15:clr>
            <a:srgbClr val="FBAE40"/>
          </p15:clr>
        </p15:guide>
        <p15:guide id="2" pos="6384" userDrawn="1">
          <p15:clr>
            <a:srgbClr val="FBAE40"/>
          </p15:clr>
        </p15:guide>
        <p15:guide id="3" orient="horz" pos="162" userDrawn="1">
          <p15:clr>
            <a:srgbClr val="FBAE40"/>
          </p15:clr>
        </p15:guide>
        <p15:guide id="4" orient="horz" pos="344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200" y="259199"/>
            <a:ext cx="9874800" cy="5205600"/>
          </a:xfrm>
        </p:spPr>
        <p:txBody>
          <a:bodyPr anchor="ctr" anchorCtr="0"/>
          <a:lstStyle>
            <a:lvl1pPr>
              <a:lnSpc>
                <a:spcPct val="90000"/>
              </a:lnSpc>
              <a:defRPr sz="4000" i="1"/>
            </a:lvl1pPr>
          </a:lstStyle>
          <a:p>
            <a:r>
              <a:rPr lang="en-US" noProof="1"/>
              <a:t>“Add Quotation”</a:t>
            </a:r>
          </a:p>
        </p:txBody>
      </p:sp>
      <p:sp>
        <p:nvSpPr>
          <p:cNvPr id="6" name="Slide Number Placeholder 5"/>
          <p:cNvSpPr>
            <a:spLocks noGrp="1"/>
          </p:cNvSpPr>
          <p:nvPr>
            <p:ph type="sldNum" sz="quarter" idx="12"/>
          </p:nvPr>
        </p:nvSpPr>
        <p:spPr>
          <a:xfrm>
            <a:off x="266700" y="5628640"/>
            <a:ext cx="288290" cy="410210"/>
          </a:xfrm>
        </p:spPr>
        <p:txBody>
          <a:bodyPr/>
          <a:lstStyle>
            <a:lvl1pPr>
              <a:defRPr kern="0" baseline="0">
                <a:solidFill>
                  <a:srgbClr val="999FA6"/>
                </a:solidFill>
              </a:defRPr>
            </a:lvl1pPr>
          </a:lstStyle>
          <a:p>
            <a:fld id="{4898AEC0-503E-4FA4-859C-D0F72D6E3F79}" type="slidenum">
              <a:rPr lang="en-US" noProof="1" dirty="0" smtClean="0"/>
              <a:pPr/>
              <a:t>‹#›</a:t>
            </a:fld>
            <a:endParaRPr lang="en-US" noProof="1"/>
          </a:p>
        </p:txBody>
      </p:sp>
      <p:pic>
        <p:nvPicPr>
          <p:cNvPr id="7" name="Grafik 3" descr="bottom_d2_169.png"/>
          <p:cNvPicPr>
            <a:picLocks noSelect="1"/>
          </p:cNvPicPr>
          <p:nvPr/>
        </p:nvPicPr>
        <p:blipFill>
          <a:blip r:embed="rId2">
            <a:extLst>
              <a:ext uri="{28A0092B-C50C-407E-A947-70E740481C1C}">
                <a14:useLocalDpi xmlns:a14="http://schemas.microsoft.com/office/drawing/2010/main"/>
              </a:ext>
            </a:extLst>
          </a:blip>
          <a:stretch>
            <a:fillRect/>
          </a:stretch>
        </p:blipFill>
        <p:spPr>
          <a:xfrm>
            <a:off x="0" y="6041390"/>
            <a:ext cx="10970260" cy="129540"/>
          </a:xfrm>
          <a:prstGeom prst="rect">
            <a:avLst/>
          </a:prstGeom>
          <a:ln w="0">
            <a:noFill/>
          </a:ln>
          <a:effectLst/>
        </p:spPr>
      </p:pic>
      <p:pic>
        <p:nvPicPr>
          <p:cNvPr id="11" name="Grafik 10" descr="logo2_d2.png">
            <a:extLst>
              <a:ext uri="{FF2B5EF4-FFF2-40B4-BE49-F238E27FC236}">
                <a16:creationId xmlns:a16="http://schemas.microsoft.com/office/drawing/2014/main" id="{77D5F5E1-4827-426B-99FE-8CE2E1270E26}"/>
              </a:ext>
            </a:extLst>
          </p:cNvPr>
          <p:cNvPicPr>
            <a:picLocks noSelect="1"/>
          </p:cNvPicPr>
          <p:nvPr userDrawn="1"/>
        </p:nvPicPr>
        <p:blipFill>
          <a:blip r:embed="rId3" cstate="print">
            <a:extLst>
              <a:ext uri="{28A0092B-C50C-407E-A947-70E740481C1C}">
                <a14:useLocalDpi xmlns:a14="http://schemas.microsoft.com/office/drawing/2010/main"/>
              </a:ext>
            </a:extLst>
          </a:blip>
          <a:stretch>
            <a:fillRect/>
          </a:stretch>
        </p:blipFill>
        <p:spPr>
          <a:xfrm>
            <a:off x="0" y="5522613"/>
            <a:ext cx="135936" cy="648000"/>
          </a:xfrm>
          <a:prstGeom prst="rect">
            <a:avLst/>
          </a:prstGeom>
        </p:spPr>
      </p:pic>
      <p:sp>
        <p:nvSpPr>
          <p:cNvPr id="12" name="Rectangle7">
            <a:extLst>
              <a:ext uri="{FF2B5EF4-FFF2-40B4-BE49-F238E27FC236}">
                <a16:creationId xmlns:a16="http://schemas.microsoft.com/office/drawing/2014/main" id="{855EB1A0-FDAA-4D62-99AE-E08E3E26E93B}"/>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US" sz="550" b="0" i="0" u="none" strike="noStrike" kern="0" baseline="0" noProof="1">
                <a:solidFill>
                  <a:srgbClr val="000000"/>
                </a:solidFill>
                <a:latin typeface="+mn-lt"/>
              </a:rPr>
              <a:t> </a:t>
            </a:r>
          </a:p>
        </p:txBody>
      </p:sp>
      <p:pic>
        <p:nvPicPr>
          <p:cNvPr id="15" name="Grafik 4" descr="logo1_d2.png">
            <a:extLst>
              <a:ext uri="{FF2B5EF4-FFF2-40B4-BE49-F238E27FC236}">
                <a16:creationId xmlns:a16="http://schemas.microsoft.com/office/drawing/2014/main" id="{6E018BBC-5CA8-4135-B38C-8681A1586972}"/>
              </a:ext>
            </a:extLst>
          </p:cNvPr>
          <p:cNvPicPr>
            <a:picLocks noSelect="1"/>
          </p:cNvPicPr>
          <p:nvPr userDrawn="1"/>
        </p:nvPicPr>
        <p:blipFill>
          <a:blip r:embed="rId4" cstate="print">
            <a:extLst>
              <a:ext uri="{28A0092B-C50C-407E-A947-70E740481C1C}">
                <a14:useLocalDpi xmlns:a14="http://schemas.microsoft.com/office/drawing/2010/main"/>
              </a:ext>
            </a:extLst>
          </a:blip>
          <a:stretch>
            <a:fillRect/>
          </a:stretch>
        </p:blipFill>
        <p:spPr>
          <a:xfrm>
            <a:off x="9759600" y="5464811"/>
            <a:ext cx="1094400" cy="575309"/>
          </a:xfrm>
          <a:prstGeom prst="rect">
            <a:avLst/>
          </a:prstGeom>
          <a:ln w="0">
            <a:noFill/>
          </a:ln>
          <a:effectLst/>
        </p:spPr>
      </p:pic>
    </p:spTree>
    <p:extLst>
      <p:ext uri="{BB962C8B-B14F-4D97-AF65-F5344CB8AC3E}">
        <p14:creationId xmlns:p14="http://schemas.microsoft.com/office/powerpoint/2010/main" val="2041778514"/>
      </p:ext>
    </p:extLst>
  </p:cSld>
  <p:clrMapOvr>
    <a:masterClrMapping/>
  </p:clrMapOvr>
  <p:extLst>
    <p:ext uri="{DCECCB84-F9BA-43D5-87BE-67443E8EF086}">
      <p15:sldGuideLst xmlns:p15="http://schemas.microsoft.com/office/powerpoint/2012/main">
        <p15:guide id="1" pos="162" userDrawn="1">
          <p15:clr>
            <a:srgbClr val="FBAE40"/>
          </p15:clr>
        </p15:guide>
        <p15:guide id="2" pos="6384" userDrawn="1">
          <p15:clr>
            <a:srgbClr val="FBAE40"/>
          </p15:clr>
        </p15:guide>
        <p15:guide id="3" orient="horz" pos="162" userDrawn="1">
          <p15:clr>
            <a:srgbClr val="FBAE40"/>
          </p15:clr>
        </p15:guide>
        <p15:guide id="4" orient="horz" pos="344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onclus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200" y="259199"/>
            <a:ext cx="9874800" cy="5205600"/>
          </a:xfrm>
        </p:spPr>
        <p:txBody>
          <a:bodyPr anchor="ctr" anchorCtr="0"/>
          <a:lstStyle>
            <a:lvl1pPr>
              <a:lnSpc>
                <a:spcPct val="90000"/>
              </a:lnSpc>
              <a:defRPr sz="4000" i="0"/>
            </a:lvl1pPr>
          </a:lstStyle>
          <a:p>
            <a:r>
              <a:rPr lang="en-US" noProof="1"/>
              <a:t>Add Conclusion</a:t>
            </a:r>
          </a:p>
        </p:txBody>
      </p:sp>
      <p:sp>
        <p:nvSpPr>
          <p:cNvPr id="6" name="Slide Number Placeholder 5"/>
          <p:cNvSpPr>
            <a:spLocks noGrp="1"/>
          </p:cNvSpPr>
          <p:nvPr>
            <p:ph type="sldNum" sz="quarter" idx="12"/>
          </p:nvPr>
        </p:nvSpPr>
        <p:spPr>
          <a:xfrm>
            <a:off x="266700" y="5628640"/>
            <a:ext cx="288290" cy="410210"/>
          </a:xfrm>
        </p:spPr>
        <p:txBody>
          <a:bodyPr/>
          <a:lstStyle>
            <a:lvl1pPr>
              <a:defRPr kern="0" baseline="0">
                <a:solidFill>
                  <a:srgbClr val="999FA6"/>
                </a:solidFill>
              </a:defRPr>
            </a:lvl1pPr>
          </a:lstStyle>
          <a:p>
            <a:fld id="{4898AEC0-503E-4FA4-859C-D0F72D6E3F79}" type="slidenum">
              <a:rPr lang="en-US" noProof="1" dirty="0" smtClean="0"/>
              <a:pPr/>
              <a:t>‹#›</a:t>
            </a:fld>
            <a:endParaRPr lang="en-US" noProof="1"/>
          </a:p>
        </p:txBody>
      </p:sp>
      <p:pic>
        <p:nvPicPr>
          <p:cNvPr id="7" name="Grafik 3" descr="bottom_d2_169.png"/>
          <p:cNvPicPr>
            <a:picLocks noSelect="1"/>
          </p:cNvPicPr>
          <p:nvPr/>
        </p:nvPicPr>
        <p:blipFill>
          <a:blip r:embed="rId2">
            <a:extLst>
              <a:ext uri="{28A0092B-C50C-407E-A947-70E740481C1C}">
                <a14:useLocalDpi xmlns:a14="http://schemas.microsoft.com/office/drawing/2010/main"/>
              </a:ext>
            </a:extLst>
          </a:blip>
          <a:stretch>
            <a:fillRect/>
          </a:stretch>
        </p:blipFill>
        <p:spPr>
          <a:xfrm>
            <a:off x="0" y="6041389"/>
            <a:ext cx="10970260" cy="129540"/>
          </a:xfrm>
          <a:prstGeom prst="rect">
            <a:avLst/>
          </a:prstGeom>
          <a:ln w="0">
            <a:noFill/>
          </a:ln>
          <a:effectLst/>
        </p:spPr>
      </p:pic>
      <p:pic>
        <p:nvPicPr>
          <p:cNvPr id="11" name="Grafik 10" descr="logo2_d2.png">
            <a:extLst>
              <a:ext uri="{FF2B5EF4-FFF2-40B4-BE49-F238E27FC236}">
                <a16:creationId xmlns:a16="http://schemas.microsoft.com/office/drawing/2014/main" id="{77D5F5E1-4827-426B-99FE-8CE2E1270E26}"/>
              </a:ext>
            </a:extLst>
          </p:cNvPr>
          <p:cNvPicPr>
            <a:picLocks noSelect="1"/>
          </p:cNvPicPr>
          <p:nvPr userDrawn="1"/>
        </p:nvPicPr>
        <p:blipFill>
          <a:blip r:embed="rId3" cstate="print">
            <a:extLst>
              <a:ext uri="{28A0092B-C50C-407E-A947-70E740481C1C}">
                <a14:useLocalDpi xmlns:a14="http://schemas.microsoft.com/office/drawing/2010/main"/>
              </a:ext>
            </a:extLst>
          </a:blip>
          <a:stretch>
            <a:fillRect/>
          </a:stretch>
        </p:blipFill>
        <p:spPr>
          <a:xfrm>
            <a:off x="0" y="5522613"/>
            <a:ext cx="135936" cy="648000"/>
          </a:xfrm>
          <a:prstGeom prst="rect">
            <a:avLst/>
          </a:prstGeom>
        </p:spPr>
      </p:pic>
      <p:sp>
        <p:nvSpPr>
          <p:cNvPr id="10" name="Rectangle7">
            <a:extLst>
              <a:ext uri="{FF2B5EF4-FFF2-40B4-BE49-F238E27FC236}">
                <a16:creationId xmlns:a16="http://schemas.microsoft.com/office/drawing/2014/main" id="{72390B9F-3EB3-4FEE-B4B2-61FC80890073}"/>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US" sz="550" b="0" i="0" u="none" strike="noStrike" kern="0" baseline="0" noProof="1">
                <a:solidFill>
                  <a:srgbClr val="000000"/>
                </a:solidFill>
                <a:latin typeface="+mn-lt"/>
              </a:rPr>
              <a:t> </a:t>
            </a:r>
          </a:p>
        </p:txBody>
      </p:sp>
      <p:pic>
        <p:nvPicPr>
          <p:cNvPr id="14" name="Grafik 4" descr="logo1_d2.png">
            <a:extLst>
              <a:ext uri="{FF2B5EF4-FFF2-40B4-BE49-F238E27FC236}">
                <a16:creationId xmlns:a16="http://schemas.microsoft.com/office/drawing/2014/main" id="{30F7B7DF-6F0E-4921-B877-3E2AD7D8C29A}"/>
              </a:ext>
            </a:extLst>
          </p:cNvPr>
          <p:cNvPicPr>
            <a:picLocks noSelect="1"/>
          </p:cNvPicPr>
          <p:nvPr userDrawn="1"/>
        </p:nvPicPr>
        <p:blipFill>
          <a:blip r:embed="rId4" cstate="print">
            <a:extLst>
              <a:ext uri="{28A0092B-C50C-407E-A947-70E740481C1C}">
                <a14:useLocalDpi xmlns:a14="http://schemas.microsoft.com/office/drawing/2010/main"/>
              </a:ext>
            </a:extLst>
          </a:blip>
          <a:stretch>
            <a:fillRect/>
          </a:stretch>
        </p:blipFill>
        <p:spPr>
          <a:xfrm>
            <a:off x="9759600" y="5464811"/>
            <a:ext cx="1094400" cy="575309"/>
          </a:xfrm>
          <a:prstGeom prst="rect">
            <a:avLst/>
          </a:prstGeom>
          <a:ln w="0">
            <a:noFill/>
          </a:ln>
          <a:effectLst/>
        </p:spPr>
      </p:pic>
    </p:spTree>
    <p:extLst>
      <p:ext uri="{BB962C8B-B14F-4D97-AF65-F5344CB8AC3E}">
        <p14:creationId xmlns:p14="http://schemas.microsoft.com/office/powerpoint/2010/main" val="1532355185"/>
      </p:ext>
    </p:extLst>
  </p:cSld>
  <p:clrMapOvr>
    <a:masterClrMapping/>
  </p:clrMapOvr>
  <p:extLst>
    <p:ext uri="{DCECCB84-F9BA-43D5-87BE-67443E8EF086}">
      <p15:sldGuideLst xmlns:p15="http://schemas.microsoft.com/office/powerpoint/2012/main">
        <p15:guide id="1" pos="162" userDrawn="1">
          <p15:clr>
            <a:srgbClr val="FBAE40"/>
          </p15:clr>
        </p15:guide>
        <p15:guide id="2" pos="6384" userDrawn="1">
          <p15:clr>
            <a:srgbClr val="FBAE40"/>
          </p15:clr>
        </p15:guide>
        <p15:guide id="3" orient="horz" pos="162" userDrawn="1">
          <p15:clr>
            <a:srgbClr val="FBAE40"/>
          </p15:clr>
        </p15:guide>
        <p15:guide id="4" orient="horz" pos="344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Agenda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266700" y="5628640"/>
            <a:ext cx="288290" cy="410210"/>
          </a:xfrm>
        </p:spPr>
        <p:txBody>
          <a:bodyPr/>
          <a:lstStyle>
            <a:lvl1pPr>
              <a:defRPr kern="0" baseline="0">
                <a:solidFill>
                  <a:srgbClr val="999FA6"/>
                </a:solidFill>
              </a:defRPr>
            </a:lvl1pPr>
          </a:lstStyle>
          <a:p>
            <a:fld id="{4898AEC0-503E-4FA4-859C-D0F72D6E3F79}" type="slidenum">
              <a:rPr lang="en-US" noProof="1" dirty="0" smtClean="0"/>
              <a:pPr/>
              <a:t>‹#›</a:t>
            </a:fld>
            <a:endParaRPr lang="en-US" noProof="1"/>
          </a:p>
        </p:txBody>
      </p:sp>
      <p:sp>
        <p:nvSpPr>
          <p:cNvPr id="6" name="Text Placeholder 5"/>
          <p:cNvSpPr>
            <a:spLocks noGrp="1"/>
          </p:cNvSpPr>
          <p:nvPr>
            <p:ph type="body" sz="quarter" idx="1" hasCustomPrompt="1"/>
          </p:nvPr>
        </p:nvSpPr>
        <p:spPr>
          <a:xfrm>
            <a:off x="259200" y="1296000"/>
            <a:ext cx="10450800" cy="4168800"/>
          </a:xfrm>
        </p:spPr>
        <p:txBody>
          <a:bodyPr/>
          <a:lstStyle>
            <a:lvl1pPr marL="251982" indent="-251982">
              <a:lnSpc>
                <a:spcPct val="107000"/>
              </a:lnSpc>
              <a:buFont typeface="+mj-lt"/>
              <a:buAutoNum type="arabicPeriod"/>
              <a:defRPr/>
            </a:lvl1pPr>
            <a:lvl2pPr marL="507563" indent="-273580">
              <a:lnSpc>
                <a:spcPct val="103000"/>
              </a:lnSpc>
              <a:buFont typeface="+mj-lt"/>
              <a:buAutoNum type="arabicPeriod"/>
              <a:defRPr/>
            </a:lvl2pPr>
            <a:lvl3pPr marL="730746" indent="-205185">
              <a:lnSpc>
                <a:spcPct val="102000"/>
              </a:lnSpc>
              <a:buFont typeface="+mj-lt"/>
              <a:buAutoNum type="arabicPeriod"/>
              <a:defRPr/>
            </a:lvl3pPr>
            <a:lvl4pPr marL="932331" indent="-183586">
              <a:lnSpc>
                <a:spcPct val="107000"/>
              </a:lnSpc>
              <a:buFont typeface="+mj-lt"/>
              <a:buAutoNum type="arabicPeriod"/>
              <a:defRPr/>
            </a:lvl4pPr>
            <a:lvl5pPr marL="932331" indent="-183586">
              <a:lnSpc>
                <a:spcPct val="103000"/>
              </a:lnSpc>
              <a:buFont typeface="+mj-lt"/>
              <a:buAutoNum type="arabicPeriod"/>
              <a:defRPr/>
            </a:lvl5pPr>
          </a:lstStyle>
          <a:p>
            <a:pPr lvl="0"/>
            <a:r>
              <a:rPr lang="en-US" noProof="1"/>
              <a:t>Add Text</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8" name="Rectangle7" hidden="1"/>
          <p:cNvSpPr>
            <a:spLocks/>
          </p:cNvSpPr>
          <p:nvPr/>
        </p:nvSpPr>
        <p:spPr>
          <a:xfrm>
            <a:off x="9223200" y="259078"/>
            <a:ext cx="1692000" cy="777721"/>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US" sz="550" b="0" i="0" u="none" strike="noStrike" kern="0" baseline="0" noProof="1">
                <a:solidFill>
                  <a:srgbClr val="000000"/>
                </a:solidFill>
                <a:latin typeface="+mn-lt"/>
              </a:rPr>
              <a:t>%attachmentremark% </a:t>
            </a:r>
          </a:p>
        </p:txBody>
      </p:sp>
      <p:pic>
        <p:nvPicPr>
          <p:cNvPr id="25" name="Grafik 3" descr="bottom_d2_169.png">
            <a:extLst>
              <a:ext uri="{FF2B5EF4-FFF2-40B4-BE49-F238E27FC236}">
                <a16:creationId xmlns:a16="http://schemas.microsoft.com/office/drawing/2014/main" id="{5924583E-7B93-41AC-AC5B-430C0AD45AC7}"/>
              </a:ext>
            </a:extLst>
          </p:cNvPr>
          <p:cNvPicPr>
            <a:picLocks noSelect="1"/>
          </p:cNvPicPr>
          <p:nvPr userDrawn="1"/>
        </p:nvPicPr>
        <p:blipFill>
          <a:blip r:embed="rId2">
            <a:extLst>
              <a:ext uri="{28A0092B-C50C-407E-A947-70E740481C1C}">
                <a14:useLocalDpi xmlns:a14="http://schemas.microsoft.com/office/drawing/2010/main"/>
              </a:ext>
            </a:extLst>
          </a:blip>
          <a:stretch>
            <a:fillRect/>
          </a:stretch>
        </p:blipFill>
        <p:spPr>
          <a:xfrm>
            <a:off x="0" y="6041390"/>
            <a:ext cx="10970260" cy="129540"/>
          </a:xfrm>
          <a:prstGeom prst="rect">
            <a:avLst/>
          </a:prstGeom>
          <a:ln w="0">
            <a:noFill/>
          </a:ln>
          <a:effectLst/>
        </p:spPr>
      </p:pic>
      <p:pic>
        <p:nvPicPr>
          <p:cNvPr id="33" name="Grafik 32" descr="logo2_d2.png">
            <a:extLst>
              <a:ext uri="{FF2B5EF4-FFF2-40B4-BE49-F238E27FC236}">
                <a16:creationId xmlns:a16="http://schemas.microsoft.com/office/drawing/2014/main" id="{48E231CC-E3B9-4D96-AA06-B1CFFA847D96}"/>
              </a:ext>
            </a:extLst>
          </p:cNvPr>
          <p:cNvPicPr>
            <a:picLocks noSelect="1"/>
          </p:cNvPicPr>
          <p:nvPr userDrawn="1"/>
        </p:nvPicPr>
        <p:blipFill>
          <a:blip r:embed="rId3" cstate="print">
            <a:extLst>
              <a:ext uri="{28A0092B-C50C-407E-A947-70E740481C1C}">
                <a14:useLocalDpi xmlns:a14="http://schemas.microsoft.com/office/drawing/2010/main"/>
              </a:ext>
            </a:extLst>
          </a:blip>
          <a:stretch>
            <a:fillRect/>
          </a:stretch>
        </p:blipFill>
        <p:spPr>
          <a:xfrm>
            <a:off x="0" y="5522613"/>
            <a:ext cx="135936" cy="648000"/>
          </a:xfrm>
          <a:prstGeom prst="rect">
            <a:avLst/>
          </a:prstGeom>
        </p:spPr>
      </p:pic>
      <p:sp>
        <p:nvSpPr>
          <p:cNvPr id="5" name="Textfeld 4">
            <a:extLst>
              <a:ext uri="{FF2B5EF4-FFF2-40B4-BE49-F238E27FC236}">
                <a16:creationId xmlns:a16="http://schemas.microsoft.com/office/drawing/2014/main" id="{3EC746CB-10AC-40C9-8647-79D1DEB9F93D}"/>
              </a:ext>
            </a:extLst>
          </p:cNvPr>
          <p:cNvSpPr txBox="1"/>
          <p:nvPr userDrawn="1"/>
        </p:nvSpPr>
        <p:spPr>
          <a:xfrm>
            <a:off x="259200" y="259200"/>
            <a:ext cx="10450800" cy="777600"/>
          </a:xfrm>
          <a:prstGeom prst="rect">
            <a:avLst/>
          </a:prstGeom>
          <a:noFill/>
        </p:spPr>
        <p:txBody>
          <a:bodyPr wrap="square" lIns="0" tIns="0" rIns="0" bIns="0" rtlCol="0">
            <a:noAutofit/>
          </a:bodyPr>
          <a:lstStyle/>
          <a:p>
            <a:pPr marR="0" defTabSz="914400" eaLnBrk="1" fontAlgn="auto" latinLnBrk="0" hangingPunct="1">
              <a:lnSpc>
                <a:spcPct val="89000"/>
              </a:lnSpc>
              <a:spcBef>
                <a:spcPts val="0"/>
              </a:spcBef>
              <a:spcAft>
                <a:spcPts val="0"/>
              </a:spcAft>
              <a:buClrTx/>
              <a:buSzTx/>
              <a:buFontTx/>
              <a:buNone/>
              <a:tabLst/>
            </a:pPr>
            <a:r>
              <a:rPr kumimoji="0" lang="en-US" sz="2800" b="0" i="0" u="none" strike="noStrike" kern="1200" cap="none" spc="0" normalizeH="0" baseline="0" noProof="1">
                <a:ln>
                  <a:noFill/>
                </a:ln>
                <a:solidFill>
                  <a:srgbClr val="000000"/>
                </a:solidFill>
                <a:effectLst/>
                <a:uLnTx/>
                <a:uFillTx/>
              </a:rPr>
              <a:t>Agenda</a:t>
            </a:r>
          </a:p>
        </p:txBody>
      </p:sp>
      <p:sp>
        <p:nvSpPr>
          <p:cNvPr id="12" name="Rectangle7">
            <a:extLst>
              <a:ext uri="{FF2B5EF4-FFF2-40B4-BE49-F238E27FC236}">
                <a16:creationId xmlns:a16="http://schemas.microsoft.com/office/drawing/2014/main" id="{F0D59F04-5C89-4857-A44C-3D9D9D3D938E}"/>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US" sz="550" b="0" i="0" u="none" strike="noStrike" kern="0" baseline="0" noProof="1">
                <a:solidFill>
                  <a:srgbClr val="000000"/>
                </a:solidFill>
                <a:latin typeface="+mn-lt"/>
              </a:rPr>
              <a:t> </a:t>
            </a:r>
          </a:p>
        </p:txBody>
      </p:sp>
      <p:pic>
        <p:nvPicPr>
          <p:cNvPr id="13" name="Grafik 4" descr="logo1_d2.png">
            <a:extLst>
              <a:ext uri="{FF2B5EF4-FFF2-40B4-BE49-F238E27FC236}">
                <a16:creationId xmlns:a16="http://schemas.microsoft.com/office/drawing/2014/main" id="{39A24C14-69FA-48C5-9BFC-E264F89C2E76}"/>
              </a:ext>
            </a:extLst>
          </p:cNvPr>
          <p:cNvPicPr>
            <a:picLocks noSelect="1"/>
          </p:cNvPicPr>
          <p:nvPr userDrawn="1"/>
        </p:nvPicPr>
        <p:blipFill>
          <a:blip r:embed="rId4" cstate="print">
            <a:extLst>
              <a:ext uri="{28A0092B-C50C-407E-A947-70E740481C1C}">
                <a14:useLocalDpi xmlns:a14="http://schemas.microsoft.com/office/drawing/2010/main"/>
              </a:ext>
            </a:extLst>
          </a:blip>
          <a:stretch>
            <a:fillRect/>
          </a:stretch>
        </p:blipFill>
        <p:spPr>
          <a:xfrm>
            <a:off x="9759600" y="5464811"/>
            <a:ext cx="1094400" cy="575309"/>
          </a:xfrm>
          <a:prstGeom prst="rect">
            <a:avLst/>
          </a:prstGeom>
          <a:ln w="0">
            <a:noFill/>
          </a:ln>
          <a:effectLst/>
        </p:spPr>
      </p:pic>
    </p:spTree>
    <p:extLst>
      <p:ext uri="{BB962C8B-B14F-4D97-AF65-F5344CB8AC3E}">
        <p14:creationId xmlns:p14="http://schemas.microsoft.com/office/powerpoint/2010/main" val="940310287"/>
      </p:ext>
    </p:extLst>
  </p:cSld>
  <p:clrMapOvr>
    <a:masterClrMapping/>
  </p:clrMapOvr>
  <p:extLst>
    <p:ext uri="{DCECCB84-F9BA-43D5-87BE-67443E8EF086}">
      <p15:sldGuideLst xmlns:p15="http://schemas.microsoft.com/office/powerpoint/2012/main">
        <p15:guide id="1" pos="162" userDrawn="1">
          <p15:clr>
            <a:srgbClr val="FBAE40"/>
          </p15:clr>
        </p15:guide>
        <p15:guide id="2" pos="6747"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4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nly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200" y="648000"/>
            <a:ext cx="10450800" cy="388800"/>
          </a:xfrm>
        </p:spPr>
        <p:txBody>
          <a:bodyPr/>
          <a:lstStyle>
            <a:lvl1pPr>
              <a:defRPr kern="1200" baseline="0"/>
            </a:lvl1pPr>
          </a:lstStyle>
          <a:p>
            <a:r>
              <a:rPr lang="en-US" noProof="1"/>
              <a:t>Add Slide Title</a:t>
            </a:r>
          </a:p>
        </p:txBody>
      </p:sp>
      <p:sp>
        <p:nvSpPr>
          <p:cNvPr id="4" name="Chapter_titleonly"/>
          <p:cNvSpPr>
            <a:spLocks noGrp="1"/>
          </p:cNvSpPr>
          <p:nvPr>
            <p:ph type="body" sz="quarter" idx="15" hasCustomPrompt="1"/>
          </p:nvPr>
        </p:nvSpPr>
        <p:spPr>
          <a:xfrm>
            <a:off x="259200" y="259200"/>
            <a:ext cx="10450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noProof="1"/>
              <a:t>Add Chapter Title</a:t>
            </a:r>
          </a:p>
        </p:txBody>
      </p:sp>
      <p:sp>
        <p:nvSpPr>
          <p:cNvPr id="6" name="Slide Number Placeholder 5"/>
          <p:cNvSpPr>
            <a:spLocks noGrp="1"/>
          </p:cNvSpPr>
          <p:nvPr>
            <p:ph type="sldNum" sz="quarter" idx="12"/>
          </p:nvPr>
        </p:nvSpPr>
        <p:spPr>
          <a:xfrm>
            <a:off x="266700" y="5628640"/>
            <a:ext cx="288290" cy="410210"/>
          </a:xfrm>
        </p:spPr>
        <p:txBody>
          <a:bodyPr/>
          <a:lstStyle>
            <a:lvl1pPr>
              <a:defRPr kern="0" baseline="0">
                <a:solidFill>
                  <a:srgbClr val="999FA6"/>
                </a:solidFill>
              </a:defRPr>
            </a:lvl1pPr>
          </a:lstStyle>
          <a:p>
            <a:fld id="{4898AEC0-503E-4FA4-859C-D0F72D6E3F79}" type="slidenum">
              <a:rPr lang="en-US" noProof="1" dirty="0" smtClean="0"/>
              <a:pPr/>
              <a:t>‹#›</a:t>
            </a:fld>
            <a:endParaRPr lang="en-US" noProof="1"/>
          </a:p>
        </p:txBody>
      </p:sp>
      <p:pic>
        <p:nvPicPr>
          <p:cNvPr id="28" name="Grafik 3" descr="bottom_d2_169.png">
            <a:extLst>
              <a:ext uri="{FF2B5EF4-FFF2-40B4-BE49-F238E27FC236}">
                <a16:creationId xmlns:a16="http://schemas.microsoft.com/office/drawing/2014/main" id="{EE92306B-89C4-4A4D-81C1-DE629B5A33A0}"/>
              </a:ext>
            </a:extLst>
          </p:cNvPr>
          <p:cNvPicPr>
            <a:picLocks noSelect="1"/>
          </p:cNvPicPr>
          <p:nvPr userDrawn="1"/>
        </p:nvPicPr>
        <p:blipFill>
          <a:blip r:embed="rId2">
            <a:extLst>
              <a:ext uri="{28A0092B-C50C-407E-A947-70E740481C1C}">
                <a14:useLocalDpi xmlns:a14="http://schemas.microsoft.com/office/drawing/2010/main"/>
              </a:ext>
            </a:extLst>
          </a:blip>
          <a:stretch>
            <a:fillRect/>
          </a:stretch>
        </p:blipFill>
        <p:spPr>
          <a:xfrm>
            <a:off x="0" y="6041389"/>
            <a:ext cx="10970260" cy="129540"/>
          </a:xfrm>
          <a:prstGeom prst="rect">
            <a:avLst/>
          </a:prstGeom>
          <a:ln w="0">
            <a:noFill/>
          </a:ln>
          <a:effectLst/>
        </p:spPr>
      </p:pic>
      <p:pic>
        <p:nvPicPr>
          <p:cNvPr id="35" name="Grafik 34" descr="logo2_d2.png">
            <a:extLst>
              <a:ext uri="{FF2B5EF4-FFF2-40B4-BE49-F238E27FC236}">
                <a16:creationId xmlns:a16="http://schemas.microsoft.com/office/drawing/2014/main" id="{4A0BB653-08E0-42FB-832C-B4ECC24A4E72}"/>
              </a:ext>
            </a:extLst>
          </p:cNvPr>
          <p:cNvPicPr>
            <a:picLocks noSelect="1"/>
          </p:cNvPicPr>
          <p:nvPr userDrawn="1"/>
        </p:nvPicPr>
        <p:blipFill>
          <a:blip r:embed="rId3" cstate="print">
            <a:extLst>
              <a:ext uri="{28A0092B-C50C-407E-A947-70E740481C1C}">
                <a14:useLocalDpi xmlns:a14="http://schemas.microsoft.com/office/drawing/2010/main"/>
              </a:ext>
            </a:extLst>
          </a:blip>
          <a:stretch>
            <a:fillRect/>
          </a:stretch>
        </p:blipFill>
        <p:spPr>
          <a:xfrm>
            <a:off x="0" y="5522613"/>
            <a:ext cx="135936" cy="648000"/>
          </a:xfrm>
          <a:prstGeom prst="rect">
            <a:avLst/>
          </a:prstGeom>
        </p:spPr>
      </p:pic>
      <p:sp>
        <p:nvSpPr>
          <p:cNvPr id="10" name="Rectangle7">
            <a:extLst>
              <a:ext uri="{FF2B5EF4-FFF2-40B4-BE49-F238E27FC236}">
                <a16:creationId xmlns:a16="http://schemas.microsoft.com/office/drawing/2014/main" id="{8883D326-CEAD-4903-8269-B2D194C3C224}"/>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US" sz="550" b="0" i="0" u="none" strike="noStrike" kern="0" baseline="0" noProof="1">
                <a:solidFill>
                  <a:srgbClr val="000000"/>
                </a:solidFill>
                <a:latin typeface="+mn-lt"/>
              </a:rPr>
              <a:t> </a:t>
            </a:r>
          </a:p>
        </p:txBody>
      </p:sp>
      <p:pic>
        <p:nvPicPr>
          <p:cNvPr id="11" name="Grafik 4" descr="logo1_d2.png">
            <a:extLst>
              <a:ext uri="{FF2B5EF4-FFF2-40B4-BE49-F238E27FC236}">
                <a16:creationId xmlns:a16="http://schemas.microsoft.com/office/drawing/2014/main" id="{EA45B0BA-5E3B-4D0F-8BE3-B1AAA7A49623}"/>
              </a:ext>
            </a:extLst>
          </p:cNvPr>
          <p:cNvPicPr>
            <a:picLocks noSelect="1"/>
          </p:cNvPicPr>
          <p:nvPr userDrawn="1"/>
        </p:nvPicPr>
        <p:blipFill>
          <a:blip r:embed="rId4" cstate="print">
            <a:extLst>
              <a:ext uri="{28A0092B-C50C-407E-A947-70E740481C1C}">
                <a14:useLocalDpi xmlns:a14="http://schemas.microsoft.com/office/drawing/2010/main"/>
              </a:ext>
            </a:extLst>
          </a:blip>
          <a:stretch>
            <a:fillRect/>
          </a:stretch>
        </p:blipFill>
        <p:spPr>
          <a:xfrm>
            <a:off x="9759600" y="5464811"/>
            <a:ext cx="1094400" cy="575309"/>
          </a:xfrm>
          <a:prstGeom prst="rect">
            <a:avLst/>
          </a:prstGeom>
          <a:ln w="0">
            <a:noFill/>
          </a:ln>
          <a:effectLst/>
        </p:spPr>
      </p:pic>
    </p:spTree>
    <p:extLst>
      <p:ext uri="{BB962C8B-B14F-4D97-AF65-F5344CB8AC3E}">
        <p14:creationId xmlns:p14="http://schemas.microsoft.com/office/powerpoint/2010/main" val="2822274495"/>
      </p:ext>
    </p:extLst>
  </p:cSld>
  <p:clrMapOvr>
    <a:masterClrMapping/>
  </p:clrMapOvr>
  <p:extLst>
    <p:ext uri="{DCECCB84-F9BA-43D5-87BE-67443E8EF086}">
      <p15:sldGuideLst xmlns:p15="http://schemas.microsoft.com/office/powerpoint/2012/main">
        <p15:guide id="1" pos="162" userDrawn="1">
          <p15:clr>
            <a:srgbClr val="FBAE40"/>
          </p15:clr>
        </p15:guide>
        <p15:guide id="2" pos="6747"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4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 Content">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E43D273-A15E-4B64-AFD2-1388D749B69A}"/>
              </a:ext>
            </a:extLst>
          </p:cNvPr>
          <p:cNvSpPr>
            <a:spLocks noGrp="1"/>
          </p:cNvSpPr>
          <p:nvPr>
            <p:ph type="title" hasCustomPrompt="1"/>
          </p:nvPr>
        </p:nvSpPr>
        <p:spPr>
          <a:xfrm>
            <a:off x="259200" y="648000"/>
            <a:ext cx="10450800" cy="388800"/>
          </a:xfrm>
        </p:spPr>
        <p:txBody>
          <a:bodyPr/>
          <a:lstStyle>
            <a:lvl1pPr>
              <a:defRPr kern="1200" baseline="0"/>
            </a:lvl1pPr>
          </a:lstStyle>
          <a:p>
            <a:r>
              <a:rPr lang="en-US" noProof="1"/>
              <a:t>Add Slide Title</a:t>
            </a:r>
          </a:p>
        </p:txBody>
      </p:sp>
      <p:sp>
        <p:nvSpPr>
          <p:cNvPr id="15" name="Chapter_titleonly">
            <a:extLst>
              <a:ext uri="{FF2B5EF4-FFF2-40B4-BE49-F238E27FC236}">
                <a16:creationId xmlns:a16="http://schemas.microsoft.com/office/drawing/2014/main" id="{5B281E01-A653-4813-BC65-8900B31D115A}"/>
              </a:ext>
            </a:extLst>
          </p:cNvPr>
          <p:cNvSpPr>
            <a:spLocks noGrp="1"/>
          </p:cNvSpPr>
          <p:nvPr>
            <p:ph type="body" sz="quarter" idx="15" hasCustomPrompt="1"/>
          </p:nvPr>
        </p:nvSpPr>
        <p:spPr>
          <a:xfrm>
            <a:off x="259200" y="259200"/>
            <a:ext cx="10450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noProof="1"/>
              <a:t>Add Chapter Title</a:t>
            </a:r>
          </a:p>
        </p:txBody>
      </p:sp>
      <p:sp>
        <p:nvSpPr>
          <p:cNvPr id="6" name="Slide Number Placeholder 5"/>
          <p:cNvSpPr>
            <a:spLocks noGrp="1"/>
          </p:cNvSpPr>
          <p:nvPr>
            <p:ph type="sldNum" sz="quarter" idx="12"/>
          </p:nvPr>
        </p:nvSpPr>
        <p:spPr>
          <a:xfrm>
            <a:off x="266700" y="5628640"/>
            <a:ext cx="288290" cy="410210"/>
          </a:xfrm>
        </p:spPr>
        <p:txBody>
          <a:bodyPr/>
          <a:lstStyle>
            <a:lvl1pPr>
              <a:defRPr kern="0" baseline="0">
                <a:solidFill>
                  <a:srgbClr val="999FA6"/>
                </a:solidFill>
              </a:defRPr>
            </a:lvl1pPr>
          </a:lstStyle>
          <a:p>
            <a:fld id="{4898AEC0-503E-4FA4-859C-D0F72D6E3F79}" type="slidenum">
              <a:rPr lang="en-US" noProof="1" dirty="0" smtClean="0"/>
              <a:pPr/>
              <a:t>‹#›</a:t>
            </a:fld>
            <a:endParaRPr lang="en-US" noProof="1"/>
          </a:p>
        </p:txBody>
      </p:sp>
      <p:pic>
        <p:nvPicPr>
          <p:cNvPr id="28" name="Grafik 3" descr="bottom_d2_169.png">
            <a:extLst>
              <a:ext uri="{FF2B5EF4-FFF2-40B4-BE49-F238E27FC236}">
                <a16:creationId xmlns:a16="http://schemas.microsoft.com/office/drawing/2014/main" id="{EE92306B-89C4-4A4D-81C1-DE629B5A33A0}"/>
              </a:ext>
            </a:extLst>
          </p:cNvPr>
          <p:cNvPicPr>
            <a:picLocks noSelect="1"/>
          </p:cNvPicPr>
          <p:nvPr userDrawn="1"/>
        </p:nvPicPr>
        <p:blipFill>
          <a:blip r:embed="rId2">
            <a:extLst>
              <a:ext uri="{28A0092B-C50C-407E-A947-70E740481C1C}">
                <a14:useLocalDpi xmlns:a14="http://schemas.microsoft.com/office/drawing/2010/main"/>
              </a:ext>
            </a:extLst>
          </a:blip>
          <a:stretch>
            <a:fillRect/>
          </a:stretch>
        </p:blipFill>
        <p:spPr>
          <a:xfrm>
            <a:off x="0" y="6041389"/>
            <a:ext cx="10970260" cy="129540"/>
          </a:xfrm>
          <a:prstGeom prst="rect">
            <a:avLst/>
          </a:prstGeom>
          <a:ln w="0">
            <a:noFill/>
          </a:ln>
          <a:effectLst/>
        </p:spPr>
      </p:pic>
      <p:pic>
        <p:nvPicPr>
          <p:cNvPr id="35" name="Grafik 34" descr="logo2_d2.png">
            <a:extLst>
              <a:ext uri="{FF2B5EF4-FFF2-40B4-BE49-F238E27FC236}">
                <a16:creationId xmlns:a16="http://schemas.microsoft.com/office/drawing/2014/main" id="{4A0BB653-08E0-42FB-832C-B4ECC24A4E72}"/>
              </a:ext>
            </a:extLst>
          </p:cNvPr>
          <p:cNvPicPr>
            <a:picLocks noSelect="1"/>
          </p:cNvPicPr>
          <p:nvPr userDrawn="1"/>
        </p:nvPicPr>
        <p:blipFill>
          <a:blip r:embed="rId3" cstate="print">
            <a:extLst>
              <a:ext uri="{28A0092B-C50C-407E-A947-70E740481C1C}">
                <a14:useLocalDpi xmlns:a14="http://schemas.microsoft.com/office/drawing/2010/main"/>
              </a:ext>
            </a:extLst>
          </a:blip>
          <a:stretch>
            <a:fillRect/>
          </a:stretch>
        </p:blipFill>
        <p:spPr>
          <a:xfrm>
            <a:off x="0" y="5522613"/>
            <a:ext cx="135936" cy="648000"/>
          </a:xfrm>
          <a:prstGeom prst="rect">
            <a:avLst/>
          </a:prstGeom>
        </p:spPr>
      </p:pic>
      <p:sp>
        <p:nvSpPr>
          <p:cNvPr id="10" name="Rectangle7">
            <a:extLst>
              <a:ext uri="{FF2B5EF4-FFF2-40B4-BE49-F238E27FC236}">
                <a16:creationId xmlns:a16="http://schemas.microsoft.com/office/drawing/2014/main" id="{8883D326-CEAD-4903-8269-B2D194C3C224}"/>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US" sz="550" b="0" i="0" u="none" strike="noStrike" kern="0" baseline="0" noProof="1">
                <a:solidFill>
                  <a:srgbClr val="000000"/>
                </a:solidFill>
                <a:latin typeface="+mn-lt"/>
              </a:rPr>
              <a:t> </a:t>
            </a:r>
          </a:p>
        </p:txBody>
      </p:sp>
      <p:pic>
        <p:nvPicPr>
          <p:cNvPr id="11" name="Grafik 4" descr="logo1_d2.png">
            <a:extLst>
              <a:ext uri="{FF2B5EF4-FFF2-40B4-BE49-F238E27FC236}">
                <a16:creationId xmlns:a16="http://schemas.microsoft.com/office/drawing/2014/main" id="{EA45B0BA-5E3B-4D0F-8BE3-B1AAA7A49623}"/>
              </a:ext>
            </a:extLst>
          </p:cNvPr>
          <p:cNvPicPr>
            <a:picLocks noSelect="1"/>
          </p:cNvPicPr>
          <p:nvPr userDrawn="1"/>
        </p:nvPicPr>
        <p:blipFill>
          <a:blip r:embed="rId4" cstate="print">
            <a:extLst>
              <a:ext uri="{28A0092B-C50C-407E-A947-70E740481C1C}">
                <a14:useLocalDpi xmlns:a14="http://schemas.microsoft.com/office/drawing/2010/main"/>
              </a:ext>
            </a:extLst>
          </a:blip>
          <a:stretch>
            <a:fillRect/>
          </a:stretch>
        </p:blipFill>
        <p:spPr>
          <a:xfrm>
            <a:off x="9759600" y="5464811"/>
            <a:ext cx="1094400" cy="575309"/>
          </a:xfrm>
          <a:prstGeom prst="rect">
            <a:avLst/>
          </a:prstGeom>
          <a:ln w="0">
            <a:noFill/>
          </a:ln>
          <a:effectLst/>
        </p:spPr>
      </p:pic>
      <p:sp>
        <p:nvSpPr>
          <p:cNvPr id="5" name="Inhaltsplatzhalter 4">
            <a:extLst>
              <a:ext uri="{FF2B5EF4-FFF2-40B4-BE49-F238E27FC236}">
                <a16:creationId xmlns:a16="http://schemas.microsoft.com/office/drawing/2014/main" id="{4D46C5CB-CB38-4AD2-99D2-34C738DF30C0}"/>
              </a:ext>
            </a:extLst>
          </p:cNvPr>
          <p:cNvSpPr>
            <a:spLocks noGrp="1"/>
          </p:cNvSpPr>
          <p:nvPr>
            <p:ph sz="quarter" idx="1" hasCustomPrompt="1"/>
          </p:nvPr>
        </p:nvSpPr>
        <p:spPr>
          <a:xfrm>
            <a:off x="258762" y="1296000"/>
            <a:ext cx="10450800" cy="4168800"/>
          </a:xfrm>
        </p:spPr>
        <p:txBody>
          <a:bodyPr/>
          <a:lstStyle>
            <a:lvl1pPr>
              <a:defRPr/>
            </a:lvl1pPr>
          </a:lstStyle>
          <a:p>
            <a:pPr lvl="0"/>
            <a:r>
              <a:rPr lang="en-US" noProof="1"/>
              <a:t>Add Text</a:t>
            </a:r>
          </a:p>
          <a:p>
            <a:pPr lvl="1"/>
            <a:r>
              <a:rPr lang="en-US" noProof="1"/>
              <a:t>Zweite Ebene</a:t>
            </a:r>
          </a:p>
          <a:p>
            <a:pPr lvl="2"/>
            <a:r>
              <a:rPr lang="en-US" noProof="1"/>
              <a:t>Dritte Ebene</a:t>
            </a:r>
          </a:p>
          <a:p>
            <a:pPr lvl="3"/>
            <a:r>
              <a:rPr lang="en-US" noProof="1"/>
              <a:t>Vierte Ebene</a:t>
            </a:r>
          </a:p>
          <a:p>
            <a:pPr lvl="4"/>
            <a:r>
              <a:rPr lang="en-US" noProof="1"/>
              <a:t>Fünfte Ebene</a:t>
            </a:r>
          </a:p>
        </p:txBody>
      </p:sp>
    </p:spTree>
    <p:extLst>
      <p:ext uri="{BB962C8B-B14F-4D97-AF65-F5344CB8AC3E}">
        <p14:creationId xmlns:p14="http://schemas.microsoft.com/office/powerpoint/2010/main" val="897738281"/>
      </p:ext>
    </p:extLst>
  </p:cSld>
  <p:clrMapOvr>
    <a:masterClrMapping/>
  </p:clrMapOvr>
  <p:extLst>
    <p:ext uri="{DCECCB84-F9BA-43D5-87BE-67443E8EF086}">
      <p15:sldGuideLst xmlns:p15="http://schemas.microsoft.com/office/powerpoint/2012/main">
        <p15:guide id="1" pos="162" userDrawn="1">
          <p15:clr>
            <a:srgbClr val="FBAE40"/>
          </p15:clr>
        </p15:guide>
        <p15:guide id="2" pos="6747"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4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9200" y="648000"/>
            <a:ext cx="10450800" cy="388800"/>
          </a:xfrm>
          <a:prstGeom prst="rect">
            <a:avLst/>
          </a:prstGeom>
        </p:spPr>
        <p:txBody>
          <a:bodyPr vert="horz" lIns="0" tIns="0" rIns="0" bIns="0" rtlCol="0" anchor="t" anchorCtr="0">
            <a:noAutofit/>
          </a:bodyPr>
          <a:lstStyle/>
          <a:p>
            <a:r>
              <a:rPr lang="en-US" noProof="1"/>
              <a:t>Mastertitelformat bearbeiten</a:t>
            </a:r>
          </a:p>
        </p:txBody>
      </p:sp>
      <p:sp>
        <p:nvSpPr>
          <p:cNvPr id="3" name="Text Placeholder 2"/>
          <p:cNvSpPr>
            <a:spLocks noGrp="1"/>
          </p:cNvSpPr>
          <p:nvPr>
            <p:ph type="body" idx="1"/>
          </p:nvPr>
        </p:nvSpPr>
        <p:spPr>
          <a:xfrm>
            <a:off x="259200" y="1296000"/>
            <a:ext cx="10450800" cy="4168800"/>
          </a:xfrm>
          <a:prstGeom prst="rect">
            <a:avLst/>
          </a:prstGeom>
        </p:spPr>
        <p:txBody>
          <a:bodyPr vert="horz" lIns="0" tIns="0" rIns="0" bIns="0" rtlCol="0">
            <a:noAutofit/>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Slide Number Placeholder 6"/>
          <p:cNvSpPr>
            <a:spLocks noGrp="1"/>
          </p:cNvSpPr>
          <p:nvPr>
            <p:ph type="sldNum" sz="quarter" idx="12"/>
          </p:nvPr>
        </p:nvSpPr>
        <p:spPr>
          <a:xfrm>
            <a:off x="266700" y="5628640"/>
            <a:ext cx="288290" cy="410210"/>
          </a:xfrm>
          <a:prstGeom prst="rect">
            <a:avLst/>
          </a:prstGeom>
        </p:spPr>
        <p:txBody>
          <a:bodyPr vert="horz" lIns="0" tIns="0" rIns="0" bIns="0" rtlCol="0" anchor="t"/>
          <a:lstStyle>
            <a:lvl1pPr algn="l">
              <a:defRPr sz="1200">
                <a:solidFill>
                  <a:srgbClr val="999FA6"/>
                </a:solidFill>
                <a:latin typeface="+mn-lt"/>
              </a:defRPr>
            </a:lvl1pPr>
          </a:lstStyle>
          <a:p>
            <a:fld id="{4898AEC0-503E-4FA4-859C-D0F72D6E3F79}" type="slidenum">
              <a:rPr lang="en-US" noProof="1" dirty="0" smtClean="0"/>
              <a:pPr/>
              <a:t>‹#›</a:t>
            </a:fld>
            <a:endParaRPr lang="en-US" noProof="1"/>
          </a:p>
        </p:txBody>
      </p:sp>
      <p:sp>
        <p:nvSpPr>
          <p:cNvPr id="5" name="Bosch_footer_1">
            <a:extLst>
              <a:ext uri="{FF2B5EF4-FFF2-40B4-BE49-F238E27FC236}">
                <a16:creationId xmlns:a16="http://schemas.microsoft.com/office/drawing/2014/main" id="{C4A0DCBC-1EFB-43C4-AF00-AB85781F48E7}"/>
              </a:ext>
            </a:extLst>
          </p:cNvPr>
          <p:cNvSpPr txBox="1"/>
          <p:nvPr userDrawn="1"/>
        </p:nvSpPr>
        <p:spPr>
          <a:xfrm>
            <a:off x="593090" y="5643880"/>
            <a:ext cx="9152890" cy="107950"/>
          </a:xfrm>
          <a:prstGeom prst="rect">
            <a:avLst/>
          </a:prstGeom>
          <a:noFill/>
        </p:spPr>
        <p:txBody>
          <a:bodyPr wrap="square" lIns="0" tIns="0" rIns="0" bIns="0" rtlCol="0">
            <a:noAutofit/>
          </a:bodyPr>
          <a:lstStyle/>
          <a:p>
            <a:pPr marL="0" marR="0" lvl="0" indent="0" algn="l" defTabSz="914400" rtl="0" eaLnBrk="1" fontAlgn="auto" latinLnBrk="0" hangingPunct="1">
              <a:lnSpc>
                <a:spcPct val="107000"/>
              </a:lnSpc>
              <a:spcBef>
                <a:spcPts val="0"/>
              </a:spcBef>
              <a:spcAft>
                <a:spcPts val="100"/>
              </a:spcAft>
              <a:buClrTx/>
              <a:buSzTx/>
              <a:buFontTx/>
              <a:buNone/>
              <a:tabLst/>
              <a:defRPr/>
            </a:pPr>
            <a:r>
              <a:rPr lang="en-US" sz="600" b="1" kern="0" baseline="0" noProof="1">
                <a:solidFill>
                  <a:srgbClr val="D70012"/>
                </a:solidFill>
                <a:latin typeface="+mn-lt"/>
              </a:rPr>
              <a:t>Internal</a:t>
            </a:r>
            <a:r>
              <a:rPr lang="en-US" sz="600" kern="0" baseline="0" noProof="1">
                <a:solidFill>
                  <a:schemeClr val="tx1"/>
                </a:solidFill>
                <a:latin typeface="+mn-lt"/>
              </a:rPr>
              <a:t> | TT-CW/PAE | 2022-03-30</a:t>
            </a:r>
          </a:p>
          <a:p>
            <a:pPr marR="0" defTabSz="914400" eaLnBrk="1" fontAlgn="auto" latinLnBrk="0" hangingPunct="1">
              <a:lnSpc>
                <a:spcPct val="107000"/>
              </a:lnSpc>
              <a:spcBef>
                <a:spcPts val="0"/>
              </a:spcBef>
              <a:spcAft>
                <a:spcPts val="100"/>
              </a:spcAft>
              <a:buClrTx/>
              <a:buSzTx/>
              <a:buFontTx/>
              <a:buNone/>
              <a:tabLst/>
            </a:pPr>
            <a:endParaRPr kumimoji="0" lang="en-US" sz="600" b="0" i="0" u="none" strike="noStrike" kern="0" cap="none" spc="0" normalizeH="0" baseline="0" noProof="1">
              <a:ln>
                <a:noFill/>
              </a:ln>
              <a:solidFill>
                <a:srgbClr val="000000"/>
              </a:solidFill>
              <a:effectLst/>
              <a:uLnTx/>
              <a:uFillTx/>
              <a:latin typeface="+mn-lt"/>
            </a:endParaRPr>
          </a:p>
        </p:txBody>
      </p:sp>
      <p:sp>
        <p:nvSpPr>
          <p:cNvPr id="8" name="Bosch_footer_2">
            <a:extLst>
              <a:ext uri="{FF2B5EF4-FFF2-40B4-BE49-F238E27FC236}">
                <a16:creationId xmlns:a16="http://schemas.microsoft.com/office/drawing/2014/main" id="{C3D77AD5-379C-4A86-AFCF-32945A0FEE26}"/>
              </a:ext>
            </a:extLst>
          </p:cNvPr>
          <p:cNvSpPr txBox="1"/>
          <p:nvPr userDrawn="1"/>
        </p:nvSpPr>
        <p:spPr>
          <a:xfrm>
            <a:off x="593090" y="5748656"/>
            <a:ext cx="9152890" cy="215900"/>
          </a:xfrm>
          <a:prstGeom prst="rect">
            <a:avLst/>
          </a:prstGeom>
          <a:noFill/>
        </p:spPr>
        <p:txBody>
          <a:bodyPr wrap="square" lIns="0" tIns="0" rIns="0" bIns="0" rtlCol="0">
            <a:noAutofit/>
          </a:bodyPr>
          <a:lstStyle/>
          <a:p>
            <a:pPr>
              <a:lnSpc>
                <a:spcPct val="120000"/>
              </a:lnSpc>
              <a:spcAft>
                <a:spcPts val="100"/>
              </a:spcAft>
            </a:pPr>
            <a:r>
              <a:rPr lang="en-US" sz="600" kern="0" baseline="0" noProof="1">
                <a:solidFill>
                  <a:srgbClr val="B2B3B5"/>
                </a:solidFill>
                <a:latin typeface="+mn-lt"/>
              </a:rPr>
              <a:t>© Bosch Thermotechnik GmbH 2022. All rights reserved, also regarding any disposal, exploitation, reproduction, editing, distribution, as well as in the event of applications for industrial property rights.</a:t>
            </a:r>
          </a:p>
        </p:txBody>
      </p:sp>
      <p:sp>
        <p:nvSpPr>
          <p:cNvPr id="9" name="Bosch_footer_2" hidden="1">
            <a:extLst>
              <a:ext uri="{FF2B5EF4-FFF2-40B4-BE49-F238E27FC236}">
                <a16:creationId xmlns:a16="http://schemas.microsoft.com/office/drawing/2014/main" id="{E897C98A-4665-443F-B1CF-E9B71E9916EC}"/>
              </a:ext>
            </a:extLst>
          </p:cNvPr>
          <p:cNvSpPr txBox="1"/>
          <p:nvPr userDrawn="1"/>
        </p:nvSpPr>
        <p:spPr>
          <a:xfrm>
            <a:off x="593090" y="5748656"/>
            <a:ext cx="9152890" cy="215900"/>
          </a:xfrm>
          <a:prstGeom prst="rect">
            <a:avLst/>
          </a:prstGeom>
          <a:noFill/>
        </p:spPr>
        <p:txBody>
          <a:bodyPr wrap="square" lIns="0" tIns="0" rIns="0" bIns="0" rtlCol="0">
            <a:noAutofit/>
          </a:bodyPr>
          <a:lstStyle/>
          <a:p>
            <a:pPr>
              <a:lnSpc>
                <a:spcPct val="120000"/>
              </a:lnSpc>
              <a:spcAft>
                <a:spcPts val="100"/>
              </a:spcAft>
            </a:pPr>
            <a:r>
              <a:rPr lang="en-US" sz="600" kern="0" baseline="0" noProof="1">
                <a:solidFill>
                  <a:schemeClr val="tx1"/>
                </a:solidFill>
              </a:rPr>
              <a:t>%repositoryremark%</a:t>
            </a:r>
            <a:r>
              <a:rPr lang="en-US" sz="600" kern="0" baseline="0" noProof="1">
                <a:solidFill>
                  <a:srgbClr val="B2B3B5"/>
                </a:solidFill>
              </a:rPr>
              <a:t>%copyright%</a:t>
            </a:r>
          </a:p>
        </p:txBody>
      </p:sp>
      <p:sp>
        <p:nvSpPr>
          <p:cNvPr id="10" name="Bosch_footer_1" hidden="1">
            <a:extLst>
              <a:ext uri="{FF2B5EF4-FFF2-40B4-BE49-F238E27FC236}">
                <a16:creationId xmlns:a16="http://schemas.microsoft.com/office/drawing/2014/main" id="{BB7EB8EC-2C22-471E-A5D4-B578263D307B}"/>
              </a:ext>
            </a:extLst>
          </p:cNvPr>
          <p:cNvSpPr txBox="1"/>
          <p:nvPr userDrawn="1"/>
        </p:nvSpPr>
        <p:spPr>
          <a:xfrm>
            <a:off x="594000" y="5644800"/>
            <a:ext cx="9154800" cy="108000"/>
          </a:xfrm>
          <a:prstGeom prst="rect">
            <a:avLst/>
          </a:prstGeom>
          <a:noFill/>
        </p:spPr>
        <p:txBody>
          <a:bodyPr wrap="square" lIns="0" tIns="0" rIns="0" bIns="0" rtlCol="0">
            <a:noAutofit/>
          </a:bodyPr>
          <a:lstStyle/>
          <a:p>
            <a:pPr marL="0" marR="0" lvl="0" indent="0" algn="l" defTabSz="914400" rtl="0" eaLnBrk="1" fontAlgn="auto" latinLnBrk="0" hangingPunct="1">
              <a:lnSpc>
                <a:spcPct val="107000"/>
              </a:lnSpc>
              <a:spcBef>
                <a:spcPts val="0"/>
              </a:spcBef>
              <a:spcAft>
                <a:spcPts val="100"/>
              </a:spcAft>
              <a:buClrTx/>
              <a:buSzTx/>
              <a:buFontTx/>
              <a:buNone/>
              <a:tabLst/>
              <a:defRPr/>
            </a:pPr>
            <a:r>
              <a:rPr lang="en-US" sz="600" b="1" kern="0" baseline="0" noProof="1">
                <a:solidFill>
                  <a:srgbClr val="D70012"/>
                </a:solidFill>
              </a:rPr>
              <a:t>%confidentiality%</a:t>
            </a:r>
            <a:r>
              <a:rPr lang="en-US" sz="600" kern="0" baseline="0" noProof="1">
                <a:solidFill>
                  <a:schemeClr val="tx1"/>
                </a:solidFill>
              </a:rPr>
              <a:t>%businessunit%%departmentshort%%dateformat%</a:t>
            </a:r>
          </a:p>
        </p:txBody>
      </p:sp>
    </p:spTree>
    <p:extLst>
      <p:ext uri="{BB962C8B-B14F-4D97-AF65-F5344CB8AC3E}">
        <p14:creationId xmlns:p14="http://schemas.microsoft.com/office/powerpoint/2010/main" val="851553184"/>
      </p:ext>
    </p:extLst>
  </p:cSld>
  <p:clrMap bg1="lt1" tx1="dk1" bg2="lt2" tx2="dk2" accent1="accent1" accent2="accent2" accent3="accent3" accent4="accent4" accent5="accent5" accent6="accent6" hlink="hlink" folHlink="folHlink"/>
  <p:sldLayoutIdLst>
    <p:sldLayoutId id="2147483710" r:id="rId1"/>
    <p:sldLayoutId id="2147483741" r:id="rId2"/>
    <p:sldLayoutId id="2147483742" r:id="rId3"/>
    <p:sldLayoutId id="2147483713" r:id="rId4"/>
    <p:sldLayoutId id="2147483743" r:id="rId5"/>
    <p:sldLayoutId id="2147483721" r:id="rId6"/>
    <p:sldLayoutId id="2147483747" r:id="rId7"/>
    <p:sldLayoutId id="2147483723" r:id="rId8"/>
    <p:sldLayoutId id="2147483746" r:id="rId9"/>
    <p:sldLayoutId id="2147483744" r:id="rId10"/>
    <p:sldLayoutId id="2147483724" r:id="rId11"/>
    <p:sldLayoutId id="2147483726" r:id="rId12"/>
    <p:sldLayoutId id="2147483727" r:id="rId13"/>
    <p:sldLayoutId id="2147483728" r:id="rId14"/>
    <p:sldLayoutId id="2147483729" r:id="rId15"/>
    <p:sldLayoutId id="2147483745" r:id="rId16"/>
    <p:sldLayoutId id="2147483734" r:id="rId17"/>
    <p:sldLayoutId id="2147483731" r:id="rId18"/>
    <p:sldLayoutId id="2147483712" r:id="rId19"/>
    <p:sldLayoutId id="2147483748" r:id="rId20"/>
  </p:sldLayoutIdLst>
  <p:hf hdr="0" ftr="0" dt="0"/>
  <p:txStyles>
    <p:titleStyle>
      <a:lvl1pPr algn="l" defTabSz="914333" rtl="0" eaLnBrk="1" latinLnBrk="0" hangingPunct="1">
        <a:lnSpc>
          <a:spcPct val="89000"/>
        </a:lnSpc>
        <a:spcBef>
          <a:spcPct val="0"/>
        </a:spcBef>
        <a:buNone/>
        <a:defRPr sz="2800" kern="1200">
          <a:solidFill>
            <a:schemeClr val="accent1"/>
          </a:solidFill>
          <a:latin typeface="+mj-lt"/>
          <a:ea typeface="+mj-ea"/>
          <a:cs typeface="+mj-cs"/>
        </a:defRPr>
      </a:lvl1pPr>
    </p:titleStyle>
    <p:body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p:bodyStyle>
    <p:otherStyle>
      <a:defPPr>
        <a:defRPr lang="de-DE"/>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9" algn="l" defTabSz="914333" rtl="0" eaLnBrk="1" latinLnBrk="0" hangingPunct="1">
        <a:defRPr sz="1800" kern="1200">
          <a:solidFill>
            <a:schemeClr val="tx1"/>
          </a:solidFill>
          <a:latin typeface="+mn-lt"/>
          <a:ea typeface="+mn-ea"/>
          <a:cs typeface="+mn-cs"/>
        </a:defRPr>
      </a:lvl4pPr>
      <a:lvl5pPr marL="1828665" algn="l" defTabSz="914333" rtl="0" eaLnBrk="1" latinLnBrk="0" hangingPunct="1">
        <a:defRPr sz="1800" kern="1200">
          <a:solidFill>
            <a:schemeClr val="tx1"/>
          </a:solidFill>
          <a:latin typeface="+mn-lt"/>
          <a:ea typeface="+mn-ea"/>
          <a:cs typeface="+mn-cs"/>
        </a:defRPr>
      </a:lvl5pPr>
      <a:lvl6pPr marL="2285832" algn="l" defTabSz="914333" rtl="0" eaLnBrk="1" latinLnBrk="0" hangingPunct="1">
        <a:defRPr sz="1800" kern="1200">
          <a:solidFill>
            <a:schemeClr val="tx1"/>
          </a:solidFill>
          <a:latin typeface="+mn-lt"/>
          <a:ea typeface="+mn-ea"/>
          <a:cs typeface="+mn-cs"/>
        </a:defRPr>
      </a:lvl6pPr>
      <a:lvl7pPr marL="2742998" algn="l" defTabSz="914333" rtl="0" eaLnBrk="1" latinLnBrk="0" hangingPunct="1">
        <a:defRPr sz="1800" kern="1200">
          <a:solidFill>
            <a:schemeClr val="tx1"/>
          </a:solidFill>
          <a:latin typeface="+mn-lt"/>
          <a:ea typeface="+mn-ea"/>
          <a:cs typeface="+mn-cs"/>
        </a:defRPr>
      </a:lvl7pPr>
      <a:lvl8pPr marL="3200165" algn="l" defTabSz="914333" rtl="0" eaLnBrk="1" latinLnBrk="0" hangingPunct="1">
        <a:defRPr sz="1800" kern="1200">
          <a:solidFill>
            <a:schemeClr val="tx1"/>
          </a:solidFill>
          <a:latin typeface="+mn-lt"/>
          <a:ea typeface="+mn-ea"/>
          <a:cs typeface="+mn-cs"/>
        </a:defRPr>
      </a:lvl8pPr>
      <a:lvl9pPr marL="3657332" algn="l" defTabSz="91433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7.png"/><Relationship Id="rId7" Type="http://schemas.openxmlformats.org/officeDocument/2006/relationships/image" Target="../media/image28.png"/><Relationship Id="rId2" Type="http://schemas.openxmlformats.org/officeDocument/2006/relationships/image" Target="../media/image36.png"/><Relationship Id="rId1" Type="http://schemas.openxmlformats.org/officeDocument/2006/relationships/slideLayout" Target="../slideLayouts/slideLayout8.xml"/><Relationship Id="rId6" Type="http://schemas.openxmlformats.org/officeDocument/2006/relationships/image" Target="../media/image19.jpeg"/><Relationship Id="rId5" Type="http://schemas.openxmlformats.org/officeDocument/2006/relationships/image" Target="../media/image39.jpeg"/><Relationship Id="rId10" Type="http://schemas.openxmlformats.org/officeDocument/2006/relationships/image" Target="../media/image26.png"/><Relationship Id="rId4" Type="http://schemas.openxmlformats.org/officeDocument/2006/relationships/image" Target="../media/image38.png"/><Relationship Id="rId9"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8" Type="http://schemas.openxmlformats.org/officeDocument/2006/relationships/image" Target="../media/image19.jpeg"/><Relationship Id="rId3" Type="http://schemas.microsoft.com/office/2007/relationships/hdphoto" Target="../media/hdphoto1.wdp"/><Relationship Id="rId7" Type="http://schemas.openxmlformats.org/officeDocument/2006/relationships/image" Target="../media/image47.jpeg"/><Relationship Id="rId12" Type="http://schemas.openxmlformats.org/officeDocument/2006/relationships/image" Target="../media/image26.png"/><Relationship Id="rId2" Type="http://schemas.openxmlformats.org/officeDocument/2006/relationships/image" Target="../media/image44.png"/><Relationship Id="rId1" Type="http://schemas.openxmlformats.org/officeDocument/2006/relationships/slideLayout" Target="../slideLayouts/slideLayout8.xml"/><Relationship Id="rId6" Type="http://schemas.openxmlformats.org/officeDocument/2006/relationships/image" Target="../media/image46.png"/><Relationship Id="rId11" Type="http://schemas.openxmlformats.org/officeDocument/2006/relationships/image" Target="../media/image25.png"/><Relationship Id="rId5" Type="http://schemas.microsoft.com/office/2007/relationships/hdphoto" Target="../media/hdphoto2.wdp"/><Relationship Id="rId10" Type="http://schemas.openxmlformats.org/officeDocument/2006/relationships/image" Target="../media/image21.png"/><Relationship Id="rId4" Type="http://schemas.openxmlformats.org/officeDocument/2006/relationships/image" Target="../media/image45.png"/><Relationship Id="rId9"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19.jpeg"/><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jpeg"/><Relationship Id="rId3" Type="http://schemas.openxmlformats.org/officeDocument/2006/relationships/tags" Target="../tags/tag4.xml"/><Relationship Id="rId7" Type="http://schemas.openxmlformats.org/officeDocument/2006/relationships/notesSlide" Target="../notesSlides/notesSlide1.xml"/><Relationship Id="rId12" Type="http://schemas.openxmlformats.org/officeDocument/2006/relationships/image" Target="../media/image18.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8.xml"/><Relationship Id="rId11" Type="http://schemas.openxmlformats.org/officeDocument/2006/relationships/image" Target="../media/image17.png"/><Relationship Id="rId5" Type="http://schemas.openxmlformats.org/officeDocument/2006/relationships/tags" Target="../tags/tag6.xml"/><Relationship Id="rId10" Type="http://schemas.openxmlformats.org/officeDocument/2006/relationships/image" Target="../media/image16.png"/><Relationship Id="rId4" Type="http://schemas.openxmlformats.org/officeDocument/2006/relationships/tags" Target="../tags/tag5.xml"/><Relationship Id="rId9" Type="http://schemas.openxmlformats.org/officeDocument/2006/relationships/image" Target="../media/image15.png"/><Relationship Id="rId14" Type="http://schemas.openxmlformats.org/officeDocument/2006/relationships/image" Target="../media/image2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18" Type="http://schemas.openxmlformats.org/officeDocument/2006/relationships/image" Target="../media/image65.png"/><Relationship Id="rId3" Type="http://schemas.openxmlformats.org/officeDocument/2006/relationships/slideLayout" Target="../slideLayouts/slideLayout8.xml"/><Relationship Id="rId7" Type="http://schemas.openxmlformats.org/officeDocument/2006/relationships/image" Target="../media/image54.png"/><Relationship Id="rId12" Type="http://schemas.openxmlformats.org/officeDocument/2006/relationships/image" Target="../media/image59.png"/><Relationship Id="rId17" Type="http://schemas.openxmlformats.org/officeDocument/2006/relationships/image" Target="../media/image64.png"/><Relationship Id="rId2" Type="http://schemas.openxmlformats.org/officeDocument/2006/relationships/tags" Target="../tags/tag11.xml"/><Relationship Id="rId16" Type="http://schemas.openxmlformats.org/officeDocument/2006/relationships/image" Target="../media/image63.png"/><Relationship Id="rId1" Type="http://schemas.openxmlformats.org/officeDocument/2006/relationships/tags" Target="../tags/tag10.xml"/><Relationship Id="rId6" Type="http://schemas.openxmlformats.org/officeDocument/2006/relationships/image" Target="../media/image53.jpeg"/><Relationship Id="rId11" Type="http://schemas.openxmlformats.org/officeDocument/2006/relationships/image" Target="../media/image58.png"/><Relationship Id="rId5" Type="http://schemas.openxmlformats.org/officeDocument/2006/relationships/image" Target="../media/image52.png"/><Relationship Id="rId15" Type="http://schemas.openxmlformats.org/officeDocument/2006/relationships/image" Target="../media/image62.png"/><Relationship Id="rId10" Type="http://schemas.openxmlformats.org/officeDocument/2006/relationships/image" Target="../media/image57.png"/><Relationship Id="rId19" Type="http://schemas.openxmlformats.org/officeDocument/2006/relationships/image" Target="../media/image66.jpeg"/><Relationship Id="rId4" Type="http://schemas.openxmlformats.org/officeDocument/2006/relationships/image" Target="../media/image51.png"/><Relationship Id="rId9" Type="http://schemas.openxmlformats.org/officeDocument/2006/relationships/image" Target="../media/image56.png"/><Relationship Id="rId14" Type="http://schemas.openxmlformats.org/officeDocument/2006/relationships/image" Target="../media/image6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9.xml"/><Relationship Id="rId6" Type="http://schemas.openxmlformats.org/officeDocument/2006/relationships/image" Target="../media/image19.jpeg"/><Relationship Id="rId5" Type="http://schemas.openxmlformats.org/officeDocument/2006/relationships/image" Target="../media/image24.png"/><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19.jpeg"/><Relationship Id="rId2" Type="http://schemas.openxmlformats.org/officeDocument/2006/relationships/image" Target="../media/image27.png"/><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23.jpe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8160" y="259200"/>
            <a:ext cx="7316233" cy="5205600"/>
          </a:xfrm>
          <a:solidFill>
            <a:srgbClr val="007BC0"/>
          </a:solidFill>
        </p:spPr>
        <p:txBody>
          <a:bodyPr>
            <a:noAutofit/>
          </a:bodyPr>
          <a:lstStyle/>
          <a:p>
            <a:r>
              <a:rPr lang="tr-TR" sz="5400" dirty="0"/>
              <a:t>IPI</a:t>
            </a:r>
            <a:br>
              <a:rPr lang="tr-TR" sz="5400" dirty="0"/>
            </a:br>
            <a:r>
              <a:rPr lang="tr-TR" sz="3200" dirty="0"/>
              <a:t>(</a:t>
            </a:r>
            <a:r>
              <a:rPr lang="tr-TR" sz="3200" dirty="0" err="1"/>
              <a:t>ınıtıal</a:t>
            </a:r>
            <a:r>
              <a:rPr lang="tr-TR" sz="3200" dirty="0"/>
              <a:t> PRODUCT INFORMATION)</a:t>
            </a:r>
            <a:br>
              <a:rPr lang="tr-TR" sz="5400" dirty="0"/>
            </a:br>
            <a:br>
              <a:rPr lang="tr-TR" sz="5400" dirty="0"/>
            </a:br>
            <a:br>
              <a:rPr lang="tr-TR" sz="5400" dirty="0"/>
            </a:br>
            <a:br>
              <a:rPr lang="tr-TR" sz="5400" dirty="0"/>
            </a:br>
            <a:br>
              <a:rPr lang="tr-TR" sz="5400" dirty="0"/>
            </a:br>
            <a:r>
              <a:rPr lang="tr-TR" sz="3600" dirty="0" err="1"/>
              <a:t>vrf</a:t>
            </a:r>
            <a:r>
              <a:rPr lang="tr-TR" sz="3600" dirty="0"/>
              <a:t> INDOOR </a:t>
            </a:r>
            <a:r>
              <a:rPr lang="tr-TR" sz="3600" dirty="0" err="1"/>
              <a:t>unıts</a:t>
            </a:r>
            <a:br>
              <a:rPr lang="tr-TR" sz="3600" dirty="0"/>
            </a:br>
            <a:r>
              <a:rPr lang="tr-TR" sz="3600" dirty="0"/>
              <a:t>AF2 SERIES</a:t>
            </a:r>
            <a:endParaRPr lang="en-US" sz="3600" dirty="0"/>
          </a:p>
        </p:txBody>
      </p:sp>
      <p:graphicFrame>
        <p:nvGraphicFramePr>
          <p:cNvPr id="8" name="Diagram 7"/>
          <p:cNvGraphicFramePr/>
          <p:nvPr>
            <p:extLst>
              <p:ext uri="{D42A27DB-BD31-4B8C-83A1-F6EECF244321}">
                <p14:modId xmlns:p14="http://schemas.microsoft.com/office/powerpoint/2010/main" val="2584592073"/>
              </p:ext>
            </p:extLst>
          </p:nvPr>
        </p:nvGraphicFramePr>
        <p:xfrm>
          <a:off x="6282560" y="1646873"/>
          <a:ext cx="4916329" cy="411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5352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D1BF4-AEBC-4490-A241-FCB8ED316F64}"/>
              </a:ext>
            </a:extLst>
          </p:cNvPr>
          <p:cNvSpPr>
            <a:spLocks noGrp="1"/>
          </p:cNvSpPr>
          <p:nvPr>
            <p:ph type="title"/>
          </p:nvPr>
        </p:nvSpPr>
        <p:spPr/>
        <p:txBody>
          <a:bodyPr/>
          <a:lstStyle/>
          <a:p>
            <a:r>
              <a:rPr lang="tr-TR" dirty="0" err="1"/>
              <a:t>Part</a:t>
            </a:r>
            <a:r>
              <a:rPr lang="tr-TR" dirty="0"/>
              <a:t> </a:t>
            </a:r>
            <a:r>
              <a:rPr lang="tr-TR" dirty="0" err="1"/>
              <a:t>Numbers</a:t>
            </a:r>
            <a:endParaRPr lang="tr-TR" dirty="0"/>
          </a:p>
        </p:txBody>
      </p:sp>
      <p:sp>
        <p:nvSpPr>
          <p:cNvPr id="3" name="Text Placeholder 2">
            <a:extLst>
              <a:ext uri="{FF2B5EF4-FFF2-40B4-BE49-F238E27FC236}">
                <a16:creationId xmlns:a16="http://schemas.microsoft.com/office/drawing/2014/main" id="{C31F6E9B-50FF-485D-8AC5-F7DA194AADA3}"/>
              </a:ext>
            </a:extLst>
          </p:cNvPr>
          <p:cNvSpPr>
            <a:spLocks noGrp="1"/>
          </p:cNvSpPr>
          <p:nvPr>
            <p:ph type="body" sz="quarter" idx="15"/>
          </p:nvPr>
        </p:nvSpPr>
        <p:spPr/>
        <p:txBody>
          <a:bodyPr/>
          <a:lstStyle/>
          <a:p>
            <a:r>
              <a:rPr lang="en-US"/>
              <a:t>Initial Product Information: VRF Indoor Units,AF2 Series</a:t>
            </a:r>
            <a:endParaRPr lang="tr-TR"/>
          </a:p>
        </p:txBody>
      </p:sp>
      <p:sp>
        <p:nvSpPr>
          <p:cNvPr id="4" name="Slide Number Placeholder 3">
            <a:extLst>
              <a:ext uri="{FF2B5EF4-FFF2-40B4-BE49-F238E27FC236}">
                <a16:creationId xmlns:a16="http://schemas.microsoft.com/office/drawing/2014/main" id="{C946AC8F-E194-49E8-AF06-A4980746541C}"/>
              </a:ext>
            </a:extLst>
          </p:cNvPr>
          <p:cNvSpPr>
            <a:spLocks noGrp="1"/>
          </p:cNvSpPr>
          <p:nvPr>
            <p:ph type="sldNum" sz="quarter" idx="12"/>
          </p:nvPr>
        </p:nvSpPr>
        <p:spPr/>
        <p:txBody>
          <a:bodyPr/>
          <a:lstStyle/>
          <a:p>
            <a:fld id="{4898AEC0-503E-4FA4-859C-D0F72D6E3F79}" type="slidenum">
              <a:rPr lang="en-US" noProof="1" smtClean="0"/>
              <a:pPr/>
              <a:t>10</a:t>
            </a:fld>
            <a:endParaRPr lang="en-US" noProof="1"/>
          </a:p>
        </p:txBody>
      </p:sp>
      <p:graphicFrame>
        <p:nvGraphicFramePr>
          <p:cNvPr id="5" name="Table 4">
            <a:extLst>
              <a:ext uri="{FF2B5EF4-FFF2-40B4-BE49-F238E27FC236}">
                <a16:creationId xmlns:a16="http://schemas.microsoft.com/office/drawing/2014/main" id="{2E146A30-4C74-44BB-B387-0B93BCBCC859}"/>
              </a:ext>
            </a:extLst>
          </p:cNvPr>
          <p:cNvGraphicFramePr>
            <a:graphicFrameLocks noGrp="1"/>
          </p:cNvGraphicFramePr>
          <p:nvPr>
            <p:extLst>
              <p:ext uri="{D42A27DB-BD31-4B8C-83A1-F6EECF244321}">
                <p14:modId xmlns:p14="http://schemas.microsoft.com/office/powerpoint/2010/main" val="886103714"/>
              </p:ext>
            </p:extLst>
          </p:nvPr>
        </p:nvGraphicFramePr>
        <p:xfrm>
          <a:off x="410845" y="1365372"/>
          <a:ext cx="8740970" cy="2979982"/>
        </p:xfrm>
        <a:graphic>
          <a:graphicData uri="http://schemas.openxmlformats.org/drawingml/2006/table">
            <a:tbl>
              <a:tblPr firstRow="1" firstCol="1" bandRow="1">
                <a:tableStyleId>{5C22544A-7EE6-4342-B048-85BDC9FD1C3A}</a:tableStyleId>
              </a:tblPr>
              <a:tblGrid>
                <a:gridCol w="854075">
                  <a:extLst>
                    <a:ext uri="{9D8B030D-6E8A-4147-A177-3AD203B41FA5}">
                      <a16:colId xmlns:a16="http://schemas.microsoft.com/office/drawing/2014/main" val="330837542"/>
                    </a:ext>
                  </a:extLst>
                </a:gridCol>
                <a:gridCol w="1154402">
                  <a:extLst>
                    <a:ext uri="{9D8B030D-6E8A-4147-A177-3AD203B41FA5}">
                      <a16:colId xmlns:a16="http://schemas.microsoft.com/office/drawing/2014/main" val="3791850187"/>
                    </a:ext>
                  </a:extLst>
                </a:gridCol>
                <a:gridCol w="900687">
                  <a:extLst>
                    <a:ext uri="{9D8B030D-6E8A-4147-A177-3AD203B41FA5}">
                      <a16:colId xmlns:a16="http://schemas.microsoft.com/office/drawing/2014/main" val="2150264249"/>
                    </a:ext>
                  </a:extLst>
                </a:gridCol>
                <a:gridCol w="926059">
                  <a:extLst>
                    <a:ext uri="{9D8B030D-6E8A-4147-A177-3AD203B41FA5}">
                      <a16:colId xmlns:a16="http://schemas.microsoft.com/office/drawing/2014/main" val="373021834"/>
                    </a:ext>
                  </a:extLst>
                </a:gridCol>
                <a:gridCol w="1056087">
                  <a:extLst>
                    <a:ext uri="{9D8B030D-6E8A-4147-A177-3AD203B41FA5}">
                      <a16:colId xmlns:a16="http://schemas.microsoft.com/office/drawing/2014/main" val="3423295634"/>
                    </a:ext>
                  </a:extLst>
                </a:gridCol>
                <a:gridCol w="2350033">
                  <a:extLst>
                    <a:ext uri="{9D8B030D-6E8A-4147-A177-3AD203B41FA5}">
                      <a16:colId xmlns:a16="http://schemas.microsoft.com/office/drawing/2014/main" val="2554551250"/>
                    </a:ext>
                  </a:extLst>
                </a:gridCol>
                <a:gridCol w="1499627">
                  <a:extLst>
                    <a:ext uri="{9D8B030D-6E8A-4147-A177-3AD203B41FA5}">
                      <a16:colId xmlns:a16="http://schemas.microsoft.com/office/drawing/2014/main" val="2265023292"/>
                    </a:ext>
                  </a:extLst>
                </a:gridCol>
              </a:tblGrid>
              <a:tr h="420254">
                <a:tc>
                  <a:txBody>
                    <a:bodyPr/>
                    <a:lstStyle/>
                    <a:p>
                      <a:pPr algn="ctr" fontAlgn="ctr"/>
                      <a:r>
                        <a:rPr lang="en-US" sz="1100" u="none" strike="noStrike">
                          <a:effectLst/>
                        </a:rPr>
                        <a:t>Part number</a:t>
                      </a:r>
                      <a:endParaRPr lang="en-US" sz="11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EAN Number</a:t>
                      </a:r>
                      <a:endParaRPr lang="en-US" sz="11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Family</a:t>
                      </a:r>
                      <a:endParaRPr lang="en-US" sz="11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Product Name</a:t>
                      </a:r>
                      <a:endParaRPr lang="en-US" sz="11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Product Type</a:t>
                      </a:r>
                      <a:endParaRPr lang="en-US" sz="11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SAP Description</a:t>
                      </a:r>
                      <a:endParaRPr lang="en-US" sz="11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PH </a:t>
                      </a:r>
                      <a:br>
                        <a:rPr lang="en-US" sz="1100" u="none" strike="noStrike">
                          <a:effectLst/>
                        </a:rPr>
                      </a:br>
                      <a:r>
                        <a:rPr lang="en-US" sz="1100" u="none" strike="noStrike">
                          <a:effectLst/>
                        </a:rPr>
                        <a:t>Product Hierarchy</a:t>
                      </a:r>
                      <a:endParaRPr lang="en-US" sz="11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563831580"/>
                  </a:ext>
                </a:extLst>
              </a:tr>
              <a:tr h="319966">
                <a:tc>
                  <a:txBody>
                    <a:bodyPr/>
                    <a:lstStyle/>
                    <a:p>
                      <a:pPr algn="ctr" fontAlgn="ctr"/>
                      <a:r>
                        <a:rPr lang="en-US" sz="1100" u="none" strike="noStrike">
                          <a:effectLst/>
                        </a:rPr>
                        <a:t>7733702235</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4062321732615</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Indoor unit</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AF2-4CC 15-1 P</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da-DK" sz="1100" u="none" strike="noStrike">
                          <a:effectLst/>
                        </a:rPr>
                        <a:t>Indoor unit AF2-4CC 15-1 P</a:t>
                      </a:r>
                      <a:endParaRPr lang="da-DK"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0T1410305700060121</a:t>
                      </a:r>
                      <a:endParaRPr lang="en-U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86449385"/>
                  </a:ext>
                </a:extLst>
              </a:tr>
              <a:tr h="319966">
                <a:tc>
                  <a:txBody>
                    <a:bodyPr/>
                    <a:lstStyle/>
                    <a:p>
                      <a:pPr algn="ctr" fontAlgn="ctr"/>
                      <a:r>
                        <a:rPr lang="en-US" sz="1100" u="none" strike="noStrike">
                          <a:effectLst/>
                        </a:rPr>
                        <a:t>7733702236</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4062321732622</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Indoor unit</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AF2-4CC 22-1 P</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da-DK" sz="1100" u="none" strike="noStrike">
                          <a:effectLst/>
                        </a:rPr>
                        <a:t>Indoor unit AF2-4CC 22-1 P</a:t>
                      </a:r>
                      <a:endParaRPr lang="da-DK"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dirty="0">
                          <a:effectLst/>
                        </a:rPr>
                        <a:t>0T1410305700060121</a:t>
                      </a:r>
                      <a:endParaRPr lang="en-US" sz="11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98052706"/>
                  </a:ext>
                </a:extLst>
              </a:tr>
              <a:tr h="319966">
                <a:tc>
                  <a:txBody>
                    <a:bodyPr/>
                    <a:lstStyle/>
                    <a:p>
                      <a:pPr algn="ctr" fontAlgn="ctr"/>
                      <a:r>
                        <a:rPr lang="en-US" sz="1100" u="none" strike="noStrike">
                          <a:effectLst/>
                        </a:rPr>
                        <a:t>7733702237</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4062321732639</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Indoor unit</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AF2-4CC 28-1 P</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da-DK" sz="1100" u="none" strike="noStrike">
                          <a:effectLst/>
                        </a:rPr>
                        <a:t>Indoor unit AF2-4CC 28-1 P</a:t>
                      </a:r>
                      <a:endParaRPr lang="da-DK"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0T1410305700060121</a:t>
                      </a:r>
                      <a:endParaRPr lang="en-U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978347809"/>
                  </a:ext>
                </a:extLst>
              </a:tr>
              <a:tr h="319966">
                <a:tc>
                  <a:txBody>
                    <a:bodyPr/>
                    <a:lstStyle/>
                    <a:p>
                      <a:pPr algn="ctr" fontAlgn="ctr"/>
                      <a:r>
                        <a:rPr lang="en-US" sz="1100" u="none" strike="noStrike">
                          <a:effectLst/>
                        </a:rPr>
                        <a:t>7733702238</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4062321732646</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Indoor unit</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AF2-4CC 36-1 P</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da-DK" sz="1100" u="none" strike="noStrike">
                          <a:effectLst/>
                        </a:rPr>
                        <a:t>Indoor unit AF2-4CC 36-1 P</a:t>
                      </a:r>
                      <a:endParaRPr lang="da-DK"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0T1410305700060121</a:t>
                      </a:r>
                      <a:endParaRPr lang="en-U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647365447"/>
                  </a:ext>
                </a:extLst>
              </a:tr>
              <a:tr h="319966">
                <a:tc>
                  <a:txBody>
                    <a:bodyPr/>
                    <a:lstStyle/>
                    <a:p>
                      <a:pPr algn="ctr" fontAlgn="ctr"/>
                      <a:r>
                        <a:rPr lang="en-US" sz="1100" u="none" strike="noStrike">
                          <a:effectLst/>
                        </a:rPr>
                        <a:t>7733702239</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4062321732653</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Indoor unit</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AF2-4CC 45-1 P</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da-DK" sz="1100" u="none" strike="noStrike">
                          <a:effectLst/>
                        </a:rPr>
                        <a:t>Indoor unit AF2-4CC 45-1 P</a:t>
                      </a:r>
                      <a:endParaRPr lang="da-DK"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0T1410305700060121</a:t>
                      </a:r>
                      <a:endParaRPr lang="en-U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635973961"/>
                  </a:ext>
                </a:extLst>
              </a:tr>
              <a:tr h="319966">
                <a:tc>
                  <a:txBody>
                    <a:bodyPr/>
                    <a:lstStyle/>
                    <a:p>
                      <a:pPr algn="ctr" fontAlgn="ctr"/>
                      <a:r>
                        <a:rPr lang="en-US" sz="1100" u="none" strike="noStrike">
                          <a:effectLst/>
                        </a:rPr>
                        <a:t>7733702240</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4062321732660</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Indoor unit</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AF2-4CC 56-1 P</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da-DK" sz="1100" u="none" strike="noStrike" dirty="0">
                          <a:effectLst/>
                        </a:rPr>
                        <a:t>Indoor unit AF2-4CC 56-1 P</a:t>
                      </a:r>
                      <a:endParaRPr lang="da-DK" sz="11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0T1410305700060121</a:t>
                      </a:r>
                      <a:endParaRPr lang="en-U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620084538"/>
                  </a:ext>
                </a:extLst>
              </a:tr>
              <a:tr h="319966">
                <a:tc>
                  <a:txBody>
                    <a:bodyPr/>
                    <a:lstStyle/>
                    <a:p>
                      <a:pPr algn="ctr" fontAlgn="ctr"/>
                      <a:r>
                        <a:rPr lang="en-US" sz="1100" u="none" strike="noStrike">
                          <a:effectLst/>
                        </a:rPr>
                        <a:t>7733702241</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4062321732677</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Indoor unit</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AF2-4CC 63-1 P</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da-DK" sz="1100" u="none" strike="noStrike">
                          <a:effectLst/>
                        </a:rPr>
                        <a:t>Indoor unit AF2-4CC 63-1 P</a:t>
                      </a:r>
                      <a:endParaRPr lang="da-DK"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0T1410305700060121</a:t>
                      </a:r>
                      <a:endParaRPr lang="en-U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898104053"/>
                  </a:ext>
                </a:extLst>
              </a:tr>
              <a:tr h="319966">
                <a:tc>
                  <a:txBody>
                    <a:bodyPr/>
                    <a:lstStyle/>
                    <a:p>
                      <a:pPr algn="ctr" fontAlgn="ctr"/>
                      <a:r>
                        <a:rPr lang="en-US" sz="1100" u="none" strike="noStrike">
                          <a:effectLst/>
                        </a:rPr>
                        <a:t>7733702242</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4062321732684</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Panel</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AF2-P 4CC</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Panel AF2-P 4CC</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dirty="0">
                          <a:effectLst/>
                        </a:rPr>
                        <a:t>0T1410305700060121</a:t>
                      </a:r>
                      <a:endParaRPr lang="en-US" sz="11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450674950"/>
                  </a:ext>
                </a:extLst>
              </a:tr>
            </a:tbl>
          </a:graphicData>
        </a:graphic>
      </p:graphicFrame>
    </p:spTree>
    <p:extLst>
      <p:ext uri="{BB962C8B-B14F-4D97-AF65-F5344CB8AC3E}">
        <p14:creationId xmlns:p14="http://schemas.microsoft.com/office/powerpoint/2010/main" val="90125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CA442-A06F-4F9E-B498-B6BD2F0F596F}"/>
              </a:ext>
            </a:extLst>
          </p:cNvPr>
          <p:cNvSpPr>
            <a:spLocks noGrp="1"/>
          </p:cNvSpPr>
          <p:nvPr>
            <p:ph type="title"/>
          </p:nvPr>
        </p:nvSpPr>
        <p:spPr/>
        <p:txBody>
          <a:bodyPr/>
          <a:lstStyle/>
          <a:p>
            <a:r>
              <a:rPr lang="tr-TR" dirty="0"/>
              <a:t>360º </a:t>
            </a:r>
            <a:r>
              <a:rPr lang="tr-TR" dirty="0" err="1"/>
              <a:t>Air</a:t>
            </a:r>
            <a:r>
              <a:rPr lang="tr-TR" dirty="0"/>
              <a:t> </a:t>
            </a:r>
            <a:r>
              <a:rPr lang="tr-TR" dirty="0" err="1"/>
              <a:t>Flow</a:t>
            </a:r>
            <a:endParaRPr lang="tr-TR" dirty="0"/>
          </a:p>
        </p:txBody>
      </p:sp>
      <p:sp>
        <p:nvSpPr>
          <p:cNvPr id="3" name="Text Placeholder 2">
            <a:extLst>
              <a:ext uri="{FF2B5EF4-FFF2-40B4-BE49-F238E27FC236}">
                <a16:creationId xmlns:a16="http://schemas.microsoft.com/office/drawing/2014/main" id="{2CA9E0FC-51E6-4838-90C2-8C35FC4A85EE}"/>
              </a:ext>
            </a:extLst>
          </p:cNvPr>
          <p:cNvSpPr>
            <a:spLocks noGrp="1"/>
          </p:cNvSpPr>
          <p:nvPr>
            <p:ph type="body" sz="quarter" idx="15"/>
          </p:nvPr>
        </p:nvSpPr>
        <p:spPr/>
        <p:txBody>
          <a:bodyPr/>
          <a:lstStyle/>
          <a:p>
            <a:r>
              <a:rPr lang="en-US" dirty="0"/>
              <a:t>Initial Product Information: VRF Indoor Units,AF2 Series</a:t>
            </a:r>
            <a:endParaRPr lang="tr-TR" dirty="0"/>
          </a:p>
        </p:txBody>
      </p:sp>
      <p:sp>
        <p:nvSpPr>
          <p:cNvPr id="4" name="Slide Number Placeholder 3">
            <a:extLst>
              <a:ext uri="{FF2B5EF4-FFF2-40B4-BE49-F238E27FC236}">
                <a16:creationId xmlns:a16="http://schemas.microsoft.com/office/drawing/2014/main" id="{9B38A67B-EE88-4EBC-A645-EBF415BB288A}"/>
              </a:ext>
            </a:extLst>
          </p:cNvPr>
          <p:cNvSpPr>
            <a:spLocks noGrp="1"/>
          </p:cNvSpPr>
          <p:nvPr>
            <p:ph type="sldNum" sz="quarter" idx="12"/>
          </p:nvPr>
        </p:nvSpPr>
        <p:spPr/>
        <p:txBody>
          <a:bodyPr/>
          <a:lstStyle/>
          <a:p>
            <a:fld id="{4898AEC0-503E-4FA4-859C-D0F72D6E3F79}" type="slidenum">
              <a:rPr lang="en-US" noProof="1" smtClean="0"/>
              <a:pPr/>
              <a:t>11</a:t>
            </a:fld>
            <a:endParaRPr lang="en-US" noProof="1"/>
          </a:p>
        </p:txBody>
      </p:sp>
      <p:sp>
        <p:nvSpPr>
          <p:cNvPr id="7" name="Content Placeholder 6">
            <a:extLst>
              <a:ext uri="{FF2B5EF4-FFF2-40B4-BE49-F238E27FC236}">
                <a16:creationId xmlns:a16="http://schemas.microsoft.com/office/drawing/2014/main" id="{919723F1-9146-444F-828E-1D3C0BBFFF99}"/>
              </a:ext>
            </a:extLst>
          </p:cNvPr>
          <p:cNvSpPr>
            <a:spLocks noGrp="1"/>
          </p:cNvSpPr>
          <p:nvPr>
            <p:ph sz="quarter" idx="1"/>
          </p:nvPr>
        </p:nvSpPr>
        <p:spPr/>
        <p:txBody>
          <a:bodyPr/>
          <a:lstStyle/>
          <a:p>
            <a:r>
              <a:rPr lang="tr-TR" dirty="0"/>
              <a:t>New </a:t>
            </a:r>
            <a:r>
              <a:rPr lang="en-US" dirty="0"/>
              <a:t>round airflow panel of </a:t>
            </a:r>
            <a:r>
              <a:rPr lang="tr-TR" dirty="0"/>
              <a:t>AF2-4CC </a:t>
            </a:r>
            <a:r>
              <a:rPr lang="en-US" dirty="0"/>
              <a:t>has a 20% larger airflow area than the old four-way airflow panel</a:t>
            </a:r>
            <a:r>
              <a:rPr lang="tr-TR" dirty="0"/>
              <a:t> </a:t>
            </a:r>
            <a:r>
              <a:rPr lang="en-US" dirty="0"/>
              <a:t>providing a more even, comfortable airflow.</a:t>
            </a:r>
            <a:endParaRPr lang="tr-TR" dirty="0"/>
          </a:p>
        </p:txBody>
      </p:sp>
      <p:pic>
        <p:nvPicPr>
          <p:cNvPr id="9" name="Picture 8">
            <a:extLst>
              <a:ext uri="{FF2B5EF4-FFF2-40B4-BE49-F238E27FC236}">
                <a16:creationId xmlns:a16="http://schemas.microsoft.com/office/drawing/2014/main" id="{2FDE2A1F-1FB7-4E5D-95AC-601131EF0473}"/>
              </a:ext>
            </a:extLst>
          </p:cNvPr>
          <p:cNvPicPr>
            <a:picLocks noChangeAspect="1"/>
          </p:cNvPicPr>
          <p:nvPr/>
        </p:nvPicPr>
        <p:blipFill>
          <a:blip r:embed="rId2"/>
          <a:stretch>
            <a:fillRect/>
          </a:stretch>
        </p:blipFill>
        <p:spPr>
          <a:xfrm>
            <a:off x="410845" y="2230950"/>
            <a:ext cx="7935357" cy="2924340"/>
          </a:xfrm>
          <a:prstGeom prst="rect">
            <a:avLst/>
          </a:prstGeom>
        </p:spPr>
      </p:pic>
    </p:spTree>
    <p:extLst>
      <p:ext uri="{BB962C8B-B14F-4D97-AF65-F5344CB8AC3E}">
        <p14:creationId xmlns:p14="http://schemas.microsoft.com/office/powerpoint/2010/main" val="2226988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8DB6F-13D6-48C4-BCFF-E436637FB4F9}"/>
              </a:ext>
            </a:extLst>
          </p:cNvPr>
          <p:cNvSpPr>
            <a:spLocks noGrp="1"/>
          </p:cNvSpPr>
          <p:nvPr>
            <p:ph type="title"/>
          </p:nvPr>
        </p:nvSpPr>
        <p:spPr/>
        <p:txBody>
          <a:bodyPr/>
          <a:lstStyle/>
          <a:p>
            <a:r>
              <a:rPr lang="tr-TR" dirty="0"/>
              <a:t>AF2-4CC : New </a:t>
            </a:r>
            <a:r>
              <a:rPr lang="tr-TR" dirty="0" err="1"/>
              <a:t>compact</a:t>
            </a:r>
            <a:r>
              <a:rPr lang="tr-TR" dirty="0"/>
              <a:t> </a:t>
            </a:r>
            <a:r>
              <a:rPr lang="tr-TR" dirty="0" err="1"/>
              <a:t>design</a:t>
            </a:r>
            <a:endParaRPr lang="tr-TR" dirty="0"/>
          </a:p>
        </p:txBody>
      </p:sp>
      <p:sp>
        <p:nvSpPr>
          <p:cNvPr id="3" name="Text Placeholder 2">
            <a:extLst>
              <a:ext uri="{FF2B5EF4-FFF2-40B4-BE49-F238E27FC236}">
                <a16:creationId xmlns:a16="http://schemas.microsoft.com/office/drawing/2014/main" id="{3C5A6146-C30A-43E4-8147-622E46C22D6A}"/>
              </a:ext>
            </a:extLst>
          </p:cNvPr>
          <p:cNvSpPr>
            <a:spLocks noGrp="1"/>
          </p:cNvSpPr>
          <p:nvPr>
            <p:ph type="body" sz="quarter" idx="15"/>
          </p:nvPr>
        </p:nvSpPr>
        <p:spPr/>
        <p:txBody>
          <a:bodyPr/>
          <a:lstStyle/>
          <a:p>
            <a:r>
              <a:rPr lang="en-US" dirty="0"/>
              <a:t>Initial Product Information: VRF Indoor Units,AF2 Series</a:t>
            </a:r>
            <a:endParaRPr lang="tr-TR" dirty="0"/>
          </a:p>
        </p:txBody>
      </p:sp>
      <p:sp>
        <p:nvSpPr>
          <p:cNvPr id="4" name="Slide Number Placeholder 3">
            <a:extLst>
              <a:ext uri="{FF2B5EF4-FFF2-40B4-BE49-F238E27FC236}">
                <a16:creationId xmlns:a16="http://schemas.microsoft.com/office/drawing/2014/main" id="{36621775-ADA1-4369-992A-2F832CFA0D31}"/>
              </a:ext>
            </a:extLst>
          </p:cNvPr>
          <p:cNvSpPr>
            <a:spLocks noGrp="1"/>
          </p:cNvSpPr>
          <p:nvPr>
            <p:ph type="sldNum" sz="quarter" idx="12"/>
          </p:nvPr>
        </p:nvSpPr>
        <p:spPr/>
        <p:txBody>
          <a:bodyPr/>
          <a:lstStyle/>
          <a:p>
            <a:fld id="{4898AEC0-503E-4FA4-859C-D0F72D6E3F79}" type="slidenum">
              <a:rPr lang="en-US" noProof="1" smtClean="0"/>
              <a:pPr/>
              <a:t>12</a:t>
            </a:fld>
            <a:endParaRPr lang="en-US" noProof="1"/>
          </a:p>
        </p:txBody>
      </p:sp>
      <p:sp>
        <p:nvSpPr>
          <p:cNvPr id="5" name="Content Placeholder 4">
            <a:extLst>
              <a:ext uri="{FF2B5EF4-FFF2-40B4-BE49-F238E27FC236}">
                <a16:creationId xmlns:a16="http://schemas.microsoft.com/office/drawing/2014/main" id="{AE59FECE-B646-471E-99C3-EBC0A67FDB66}"/>
              </a:ext>
            </a:extLst>
          </p:cNvPr>
          <p:cNvSpPr>
            <a:spLocks noGrp="1"/>
          </p:cNvSpPr>
          <p:nvPr>
            <p:ph sz="quarter" idx="1"/>
          </p:nvPr>
        </p:nvSpPr>
        <p:spPr/>
        <p:txBody>
          <a:bodyPr/>
          <a:lstStyle/>
          <a:p>
            <a:r>
              <a:rPr lang="en-US" dirty="0"/>
              <a:t>New Compact Four-way Cassette fit</a:t>
            </a:r>
            <a:r>
              <a:rPr lang="tr-TR" dirty="0"/>
              <a:t>s</a:t>
            </a:r>
            <a:r>
              <a:rPr lang="en-US" dirty="0"/>
              <a:t> into the ceiling tile</a:t>
            </a:r>
            <a:r>
              <a:rPr lang="tr-TR" dirty="0"/>
              <a:t> </a:t>
            </a:r>
            <a:r>
              <a:rPr lang="en-US" dirty="0"/>
              <a:t>(590mm×590mm), making installation easier.</a:t>
            </a:r>
          </a:p>
          <a:p>
            <a:endParaRPr lang="tr-TR" dirty="0"/>
          </a:p>
        </p:txBody>
      </p:sp>
      <p:pic>
        <p:nvPicPr>
          <p:cNvPr id="7" name="Picture 6">
            <a:extLst>
              <a:ext uri="{FF2B5EF4-FFF2-40B4-BE49-F238E27FC236}">
                <a16:creationId xmlns:a16="http://schemas.microsoft.com/office/drawing/2014/main" id="{AD9B45BC-6D6A-4084-88E6-9D259C6BECE8}"/>
              </a:ext>
            </a:extLst>
          </p:cNvPr>
          <p:cNvPicPr>
            <a:picLocks noChangeAspect="1"/>
          </p:cNvPicPr>
          <p:nvPr/>
        </p:nvPicPr>
        <p:blipFill>
          <a:blip r:embed="rId2"/>
          <a:stretch>
            <a:fillRect/>
          </a:stretch>
        </p:blipFill>
        <p:spPr>
          <a:xfrm>
            <a:off x="410845" y="1798836"/>
            <a:ext cx="10109933" cy="2238077"/>
          </a:xfrm>
          <a:prstGeom prst="rect">
            <a:avLst/>
          </a:prstGeom>
        </p:spPr>
      </p:pic>
      <p:pic>
        <p:nvPicPr>
          <p:cNvPr id="9" name="Picture 8">
            <a:extLst>
              <a:ext uri="{FF2B5EF4-FFF2-40B4-BE49-F238E27FC236}">
                <a16:creationId xmlns:a16="http://schemas.microsoft.com/office/drawing/2014/main" id="{E46E83CC-DA20-4DF5-AA6C-0AE49D2CED1D}"/>
              </a:ext>
            </a:extLst>
          </p:cNvPr>
          <p:cNvPicPr>
            <a:picLocks noChangeAspect="1"/>
          </p:cNvPicPr>
          <p:nvPr/>
        </p:nvPicPr>
        <p:blipFill>
          <a:blip r:embed="rId3"/>
          <a:stretch>
            <a:fillRect/>
          </a:stretch>
        </p:blipFill>
        <p:spPr>
          <a:xfrm>
            <a:off x="6869723" y="3882778"/>
            <a:ext cx="3565086" cy="1736157"/>
          </a:xfrm>
          <a:prstGeom prst="rect">
            <a:avLst/>
          </a:prstGeom>
        </p:spPr>
      </p:pic>
    </p:spTree>
    <p:extLst>
      <p:ext uri="{BB962C8B-B14F-4D97-AF65-F5344CB8AC3E}">
        <p14:creationId xmlns:p14="http://schemas.microsoft.com/office/powerpoint/2010/main" val="4039908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E7E15-CEFE-4FA6-B1EA-74DA86E5594F}"/>
              </a:ext>
            </a:extLst>
          </p:cNvPr>
          <p:cNvSpPr>
            <a:spLocks noGrp="1"/>
          </p:cNvSpPr>
          <p:nvPr>
            <p:ph type="title"/>
          </p:nvPr>
        </p:nvSpPr>
        <p:spPr/>
        <p:txBody>
          <a:bodyPr/>
          <a:lstStyle/>
          <a:p>
            <a:r>
              <a:rPr lang="tr-TR" dirty="0" err="1"/>
              <a:t>Independent</a:t>
            </a:r>
            <a:r>
              <a:rPr lang="tr-TR" dirty="0"/>
              <a:t> </a:t>
            </a:r>
            <a:r>
              <a:rPr lang="tr-TR" dirty="0" err="1"/>
              <a:t>Louver</a:t>
            </a:r>
            <a:r>
              <a:rPr lang="tr-TR" dirty="0"/>
              <a:t> Control</a:t>
            </a:r>
          </a:p>
        </p:txBody>
      </p:sp>
      <p:sp>
        <p:nvSpPr>
          <p:cNvPr id="3" name="Text Placeholder 2">
            <a:extLst>
              <a:ext uri="{FF2B5EF4-FFF2-40B4-BE49-F238E27FC236}">
                <a16:creationId xmlns:a16="http://schemas.microsoft.com/office/drawing/2014/main" id="{1F58BE30-3FB2-42D8-B76C-0EFEF8A5B85E}"/>
              </a:ext>
            </a:extLst>
          </p:cNvPr>
          <p:cNvSpPr>
            <a:spLocks noGrp="1"/>
          </p:cNvSpPr>
          <p:nvPr>
            <p:ph type="body" sz="quarter" idx="15"/>
          </p:nvPr>
        </p:nvSpPr>
        <p:spPr/>
        <p:txBody>
          <a:bodyPr/>
          <a:lstStyle/>
          <a:p>
            <a:r>
              <a:rPr lang="en-US" dirty="0"/>
              <a:t>Initial Product Information: VRF Indoor Units,AF2 Series</a:t>
            </a:r>
            <a:endParaRPr lang="tr-TR" dirty="0"/>
          </a:p>
        </p:txBody>
      </p:sp>
      <p:sp>
        <p:nvSpPr>
          <p:cNvPr id="4" name="Slide Number Placeholder 3">
            <a:extLst>
              <a:ext uri="{FF2B5EF4-FFF2-40B4-BE49-F238E27FC236}">
                <a16:creationId xmlns:a16="http://schemas.microsoft.com/office/drawing/2014/main" id="{8BEAEE9D-D19C-4D26-8DCC-C0A97F19C186}"/>
              </a:ext>
            </a:extLst>
          </p:cNvPr>
          <p:cNvSpPr>
            <a:spLocks noGrp="1"/>
          </p:cNvSpPr>
          <p:nvPr>
            <p:ph type="sldNum" sz="quarter" idx="12"/>
          </p:nvPr>
        </p:nvSpPr>
        <p:spPr/>
        <p:txBody>
          <a:bodyPr/>
          <a:lstStyle/>
          <a:p>
            <a:fld id="{4898AEC0-503E-4FA4-859C-D0F72D6E3F79}" type="slidenum">
              <a:rPr lang="en-US" noProof="1" smtClean="0"/>
              <a:pPr/>
              <a:t>13</a:t>
            </a:fld>
            <a:endParaRPr lang="en-US" noProof="1"/>
          </a:p>
        </p:txBody>
      </p:sp>
      <p:sp>
        <p:nvSpPr>
          <p:cNvPr id="10" name="Content Placeholder 9">
            <a:extLst>
              <a:ext uri="{FF2B5EF4-FFF2-40B4-BE49-F238E27FC236}">
                <a16:creationId xmlns:a16="http://schemas.microsoft.com/office/drawing/2014/main" id="{7AF4C25E-C22A-408D-81CB-44C5F0E57B14}"/>
              </a:ext>
            </a:extLst>
          </p:cNvPr>
          <p:cNvSpPr>
            <a:spLocks noGrp="1"/>
          </p:cNvSpPr>
          <p:nvPr>
            <p:ph sz="quarter" idx="1"/>
          </p:nvPr>
        </p:nvSpPr>
        <p:spPr/>
        <p:txBody>
          <a:bodyPr/>
          <a:lstStyle/>
          <a:p>
            <a:r>
              <a:rPr lang="tr-TR" dirty="0" err="1"/>
              <a:t>Flap</a:t>
            </a:r>
            <a:r>
              <a:rPr lang="tr-TR" dirty="0"/>
              <a:t> </a:t>
            </a:r>
            <a:r>
              <a:rPr lang="en-US" dirty="0"/>
              <a:t>motors </a:t>
            </a:r>
            <a:r>
              <a:rPr lang="tr-TR" dirty="0" err="1"/>
              <a:t>are</a:t>
            </a:r>
            <a:r>
              <a:rPr lang="tr-TR" dirty="0"/>
              <a:t> </a:t>
            </a:r>
            <a:r>
              <a:rPr lang="tr-TR" dirty="0" err="1"/>
              <a:t>controlled</a:t>
            </a:r>
            <a:r>
              <a:rPr lang="tr-TR" dirty="0"/>
              <a:t> </a:t>
            </a:r>
            <a:r>
              <a:rPr lang="tr-TR" dirty="0" err="1"/>
              <a:t>individually</a:t>
            </a:r>
            <a:r>
              <a:rPr lang="en-US" dirty="0"/>
              <a:t>, making it possible to control all four louvers independently.</a:t>
            </a:r>
          </a:p>
          <a:p>
            <a:endParaRPr lang="tr-TR" dirty="0"/>
          </a:p>
        </p:txBody>
      </p:sp>
      <p:pic>
        <p:nvPicPr>
          <p:cNvPr id="7" name="Picture 6">
            <a:extLst>
              <a:ext uri="{FF2B5EF4-FFF2-40B4-BE49-F238E27FC236}">
                <a16:creationId xmlns:a16="http://schemas.microsoft.com/office/drawing/2014/main" id="{4C9BB76D-96F9-4315-987C-14FE3424DE3F}"/>
              </a:ext>
            </a:extLst>
          </p:cNvPr>
          <p:cNvPicPr>
            <a:picLocks noChangeAspect="1"/>
          </p:cNvPicPr>
          <p:nvPr/>
        </p:nvPicPr>
        <p:blipFill>
          <a:blip r:embed="rId2"/>
          <a:stretch>
            <a:fillRect/>
          </a:stretch>
        </p:blipFill>
        <p:spPr>
          <a:xfrm>
            <a:off x="859567" y="1996168"/>
            <a:ext cx="9250066" cy="3381847"/>
          </a:xfrm>
          <a:prstGeom prst="rect">
            <a:avLst/>
          </a:prstGeom>
        </p:spPr>
      </p:pic>
    </p:spTree>
    <p:extLst>
      <p:ext uri="{BB962C8B-B14F-4D97-AF65-F5344CB8AC3E}">
        <p14:creationId xmlns:p14="http://schemas.microsoft.com/office/powerpoint/2010/main" val="118741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CB21D-814C-4669-8CA5-CDE5BC277B1B}"/>
              </a:ext>
            </a:extLst>
          </p:cNvPr>
          <p:cNvSpPr>
            <a:spLocks noGrp="1"/>
          </p:cNvSpPr>
          <p:nvPr>
            <p:ph type="title"/>
          </p:nvPr>
        </p:nvSpPr>
        <p:spPr/>
        <p:txBody>
          <a:bodyPr/>
          <a:lstStyle/>
          <a:p>
            <a:r>
              <a:rPr lang="tr-TR" dirty="0" err="1"/>
              <a:t>Absence</a:t>
            </a:r>
            <a:r>
              <a:rPr lang="tr-TR" dirty="0"/>
              <a:t> </a:t>
            </a:r>
            <a:r>
              <a:rPr lang="tr-TR" dirty="0" err="1"/>
              <a:t>Optimization</a:t>
            </a:r>
            <a:r>
              <a:rPr lang="tr-TR" dirty="0"/>
              <a:t> </a:t>
            </a:r>
          </a:p>
        </p:txBody>
      </p:sp>
      <p:sp>
        <p:nvSpPr>
          <p:cNvPr id="3" name="Text Placeholder 2">
            <a:extLst>
              <a:ext uri="{FF2B5EF4-FFF2-40B4-BE49-F238E27FC236}">
                <a16:creationId xmlns:a16="http://schemas.microsoft.com/office/drawing/2014/main" id="{2E626D3B-361C-4272-923C-F890AD9A976E}"/>
              </a:ext>
            </a:extLst>
          </p:cNvPr>
          <p:cNvSpPr>
            <a:spLocks noGrp="1"/>
          </p:cNvSpPr>
          <p:nvPr>
            <p:ph type="body" sz="quarter" idx="15"/>
          </p:nvPr>
        </p:nvSpPr>
        <p:spPr/>
        <p:txBody>
          <a:bodyPr/>
          <a:lstStyle/>
          <a:p>
            <a:r>
              <a:rPr lang="en-US" dirty="0"/>
              <a:t>Initial Product Information: VRF Indoor Units,AF2 Series</a:t>
            </a:r>
            <a:endParaRPr lang="tr-TR" dirty="0"/>
          </a:p>
        </p:txBody>
      </p:sp>
      <p:sp>
        <p:nvSpPr>
          <p:cNvPr id="4" name="Slide Number Placeholder 3">
            <a:extLst>
              <a:ext uri="{FF2B5EF4-FFF2-40B4-BE49-F238E27FC236}">
                <a16:creationId xmlns:a16="http://schemas.microsoft.com/office/drawing/2014/main" id="{961B5F05-4D58-4DBB-ACC5-11AE6F898CB7}"/>
              </a:ext>
            </a:extLst>
          </p:cNvPr>
          <p:cNvSpPr>
            <a:spLocks noGrp="1"/>
          </p:cNvSpPr>
          <p:nvPr>
            <p:ph type="sldNum" sz="quarter" idx="12"/>
          </p:nvPr>
        </p:nvSpPr>
        <p:spPr/>
        <p:txBody>
          <a:bodyPr/>
          <a:lstStyle/>
          <a:p>
            <a:fld id="{4898AEC0-503E-4FA4-859C-D0F72D6E3F79}" type="slidenum">
              <a:rPr lang="en-US" noProof="1" smtClean="0"/>
              <a:pPr/>
              <a:t>14</a:t>
            </a:fld>
            <a:endParaRPr lang="en-US" noProof="1"/>
          </a:p>
        </p:txBody>
      </p:sp>
      <p:sp>
        <p:nvSpPr>
          <p:cNvPr id="5" name="Content Placeholder 4">
            <a:extLst>
              <a:ext uri="{FF2B5EF4-FFF2-40B4-BE49-F238E27FC236}">
                <a16:creationId xmlns:a16="http://schemas.microsoft.com/office/drawing/2014/main" id="{ECB5633A-FEC5-488D-88DB-0FB22F09CA4E}"/>
              </a:ext>
            </a:extLst>
          </p:cNvPr>
          <p:cNvSpPr>
            <a:spLocks noGrp="1"/>
          </p:cNvSpPr>
          <p:nvPr>
            <p:ph sz="quarter" idx="1"/>
          </p:nvPr>
        </p:nvSpPr>
        <p:spPr/>
        <p:txBody>
          <a:bodyPr/>
          <a:lstStyle/>
          <a:p>
            <a:r>
              <a:rPr lang="en-US" sz="1800" u="none" strike="noStrike" dirty="0">
                <a:effectLst/>
              </a:rPr>
              <a:t>Using millimeter-wave radar sensor</a:t>
            </a:r>
            <a:r>
              <a:rPr lang="tr-TR" sz="1800" u="none" strike="noStrike" dirty="0">
                <a:effectLst/>
              </a:rPr>
              <a:t>, </a:t>
            </a:r>
            <a:r>
              <a:rPr lang="en-US" sz="1800" u="none" strike="noStrike" dirty="0">
                <a:effectLst/>
              </a:rPr>
              <a:t>controller automatically turns indoor units on or off upon detecting that the room is occupied or unoccupied, ensuring climate control while minimizing energy consumption.</a:t>
            </a:r>
          </a:p>
          <a:p>
            <a:r>
              <a:rPr lang="en-US" sz="1800" u="none" strike="noStrike" dirty="0">
                <a:effectLst/>
              </a:rPr>
              <a:t>Setpoint limits can be defined in the room controller.</a:t>
            </a:r>
            <a:endParaRPr lang="en-US" sz="1800" b="0" i="0" u="none" strike="noStrike" dirty="0">
              <a:solidFill>
                <a:srgbClr val="000000"/>
              </a:solidFill>
              <a:effectLst/>
              <a:latin typeface="Calibri" panose="020F0502020204030204" pitchFamily="34" charset="0"/>
            </a:endParaRPr>
          </a:p>
          <a:p>
            <a:endParaRPr lang="tr-TR" dirty="0"/>
          </a:p>
        </p:txBody>
      </p:sp>
      <p:pic>
        <p:nvPicPr>
          <p:cNvPr id="7" name="Picture 6">
            <a:extLst>
              <a:ext uri="{FF2B5EF4-FFF2-40B4-BE49-F238E27FC236}">
                <a16:creationId xmlns:a16="http://schemas.microsoft.com/office/drawing/2014/main" id="{FECE6033-DA76-4F03-AA13-07A7836000F1}"/>
              </a:ext>
            </a:extLst>
          </p:cNvPr>
          <p:cNvPicPr>
            <a:picLocks noChangeAspect="1"/>
          </p:cNvPicPr>
          <p:nvPr/>
        </p:nvPicPr>
        <p:blipFill>
          <a:blip r:embed="rId2"/>
          <a:stretch>
            <a:fillRect/>
          </a:stretch>
        </p:blipFill>
        <p:spPr>
          <a:xfrm>
            <a:off x="1711568" y="2775421"/>
            <a:ext cx="7392309" cy="2747192"/>
          </a:xfrm>
          <a:prstGeom prst="rect">
            <a:avLst/>
          </a:prstGeom>
        </p:spPr>
      </p:pic>
    </p:spTree>
    <p:extLst>
      <p:ext uri="{BB962C8B-B14F-4D97-AF65-F5344CB8AC3E}">
        <p14:creationId xmlns:p14="http://schemas.microsoft.com/office/powerpoint/2010/main" val="2801607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819AE-907C-4CE5-9062-BF30B7B14F63}"/>
              </a:ext>
            </a:extLst>
          </p:cNvPr>
          <p:cNvSpPr>
            <a:spLocks noGrp="1"/>
          </p:cNvSpPr>
          <p:nvPr>
            <p:ph type="title"/>
          </p:nvPr>
        </p:nvSpPr>
        <p:spPr/>
        <p:txBody>
          <a:bodyPr/>
          <a:lstStyle/>
          <a:p>
            <a:r>
              <a:rPr lang="tr-TR" dirty="0" err="1"/>
              <a:t>Block</a:t>
            </a:r>
            <a:r>
              <a:rPr lang="tr-TR" dirty="0"/>
              <a:t> </a:t>
            </a:r>
            <a:r>
              <a:rPr lang="tr-TR" dirty="0" err="1"/>
              <a:t>Individual</a:t>
            </a:r>
            <a:r>
              <a:rPr lang="tr-TR" dirty="0"/>
              <a:t> </a:t>
            </a:r>
            <a:r>
              <a:rPr lang="tr-TR" dirty="0" err="1"/>
              <a:t>Outlets</a:t>
            </a:r>
            <a:endParaRPr lang="tr-TR" dirty="0"/>
          </a:p>
        </p:txBody>
      </p:sp>
      <p:sp>
        <p:nvSpPr>
          <p:cNvPr id="3" name="Text Placeholder 2">
            <a:extLst>
              <a:ext uri="{FF2B5EF4-FFF2-40B4-BE49-F238E27FC236}">
                <a16:creationId xmlns:a16="http://schemas.microsoft.com/office/drawing/2014/main" id="{764E4428-F389-4D0E-B4F8-350B2E322092}"/>
              </a:ext>
            </a:extLst>
          </p:cNvPr>
          <p:cNvSpPr>
            <a:spLocks noGrp="1"/>
          </p:cNvSpPr>
          <p:nvPr>
            <p:ph type="body" sz="quarter" idx="15"/>
          </p:nvPr>
        </p:nvSpPr>
        <p:spPr/>
        <p:txBody>
          <a:bodyPr/>
          <a:lstStyle/>
          <a:p>
            <a:r>
              <a:rPr lang="en-US" dirty="0"/>
              <a:t>Initial Product Information: VRF Indoor Units,AF2 Series</a:t>
            </a:r>
            <a:endParaRPr lang="tr-TR" dirty="0"/>
          </a:p>
        </p:txBody>
      </p:sp>
      <p:sp>
        <p:nvSpPr>
          <p:cNvPr id="4" name="Slide Number Placeholder 3">
            <a:extLst>
              <a:ext uri="{FF2B5EF4-FFF2-40B4-BE49-F238E27FC236}">
                <a16:creationId xmlns:a16="http://schemas.microsoft.com/office/drawing/2014/main" id="{8D0BC774-BFA1-4E0F-94EF-A06A5F18338D}"/>
              </a:ext>
            </a:extLst>
          </p:cNvPr>
          <p:cNvSpPr>
            <a:spLocks noGrp="1"/>
          </p:cNvSpPr>
          <p:nvPr>
            <p:ph type="sldNum" sz="quarter" idx="12"/>
          </p:nvPr>
        </p:nvSpPr>
        <p:spPr/>
        <p:txBody>
          <a:bodyPr/>
          <a:lstStyle/>
          <a:p>
            <a:fld id="{4898AEC0-503E-4FA4-859C-D0F72D6E3F79}" type="slidenum">
              <a:rPr lang="en-US" noProof="1" smtClean="0"/>
              <a:pPr/>
              <a:t>15</a:t>
            </a:fld>
            <a:endParaRPr lang="en-US" noProof="1"/>
          </a:p>
        </p:txBody>
      </p:sp>
      <p:sp>
        <p:nvSpPr>
          <p:cNvPr id="5" name="Content Placeholder 4">
            <a:extLst>
              <a:ext uri="{FF2B5EF4-FFF2-40B4-BE49-F238E27FC236}">
                <a16:creationId xmlns:a16="http://schemas.microsoft.com/office/drawing/2014/main" id="{F5EEBC70-52C5-47BC-9174-2B57377F974A}"/>
              </a:ext>
            </a:extLst>
          </p:cNvPr>
          <p:cNvSpPr>
            <a:spLocks noGrp="1"/>
          </p:cNvSpPr>
          <p:nvPr>
            <p:ph sz="quarter" idx="1"/>
          </p:nvPr>
        </p:nvSpPr>
        <p:spPr/>
        <p:txBody>
          <a:bodyPr/>
          <a:lstStyle/>
          <a:p>
            <a:r>
              <a:rPr lang="en-US" dirty="0"/>
              <a:t>Air outlets at corners can be blocked with optional accessories (which can be found in the packaging material</a:t>
            </a:r>
            <a:r>
              <a:rPr lang="tr-TR" dirty="0"/>
              <a:t>, </a:t>
            </a:r>
            <a:r>
              <a:rPr lang="tr-TR" dirty="0" err="1"/>
              <a:t>additional</a:t>
            </a:r>
            <a:r>
              <a:rPr lang="tr-TR" dirty="0"/>
              <a:t> </a:t>
            </a:r>
            <a:r>
              <a:rPr lang="tr-TR" dirty="0" err="1"/>
              <a:t>purchase</a:t>
            </a:r>
            <a:r>
              <a:rPr lang="tr-TR" dirty="0"/>
              <a:t> is not </a:t>
            </a:r>
            <a:r>
              <a:rPr lang="tr-TR" dirty="0" err="1"/>
              <a:t>needed</a:t>
            </a:r>
            <a:r>
              <a:rPr lang="tr-TR" dirty="0"/>
              <a:t>)</a:t>
            </a:r>
          </a:p>
          <a:p>
            <a:r>
              <a:rPr lang="tr-TR" dirty="0" err="1"/>
              <a:t>In</a:t>
            </a:r>
            <a:r>
              <a:rPr lang="tr-TR" dirty="0"/>
              <a:t> </a:t>
            </a:r>
            <a:r>
              <a:rPr lang="tr-TR" dirty="0" err="1"/>
              <a:t>this</a:t>
            </a:r>
            <a:r>
              <a:rPr lang="tr-TR" dirty="0"/>
              <a:t> </a:t>
            </a:r>
            <a:r>
              <a:rPr lang="tr-TR" dirty="0" err="1"/>
              <a:t>case</a:t>
            </a:r>
            <a:r>
              <a:rPr lang="tr-TR" dirty="0"/>
              <a:t>, </a:t>
            </a:r>
            <a:r>
              <a:rPr lang="tr-TR" dirty="0" err="1"/>
              <a:t>additional</a:t>
            </a:r>
            <a:r>
              <a:rPr lang="tr-TR" dirty="0"/>
              <a:t> </a:t>
            </a:r>
            <a:r>
              <a:rPr lang="tr-TR" dirty="0" err="1"/>
              <a:t>setting</a:t>
            </a:r>
            <a:r>
              <a:rPr lang="tr-TR" dirty="0"/>
              <a:t> </a:t>
            </a:r>
            <a:r>
              <a:rPr lang="tr-TR" dirty="0" err="1"/>
              <a:t>must</a:t>
            </a:r>
            <a:r>
              <a:rPr lang="tr-TR" dirty="0"/>
              <a:t> be done </a:t>
            </a:r>
            <a:r>
              <a:rPr lang="tr-TR" dirty="0" err="1"/>
              <a:t>via</a:t>
            </a:r>
            <a:r>
              <a:rPr lang="tr-TR" dirty="0"/>
              <a:t> </a:t>
            </a:r>
            <a:r>
              <a:rPr lang="tr-TR" dirty="0" err="1"/>
              <a:t>room</a:t>
            </a:r>
            <a:r>
              <a:rPr lang="tr-TR" dirty="0"/>
              <a:t> </a:t>
            </a:r>
            <a:r>
              <a:rPr lang="tr-TR" dirty="0" err="1"/>
              <a:t>controller</a:t>
            </a:r>
            <a:r>
              <a:rPr lang="tr-TR" dirty="0"/>
              <a:t>.</a:t>
            </a:r>
          </a:p>
        </p:txBody>
      </p:sp>
      <p:pic>
        <p:nvPicPr>
          <p:cNvPr id="7" name="Picture 6">
            <a:extLst>
              <a:ext uri="{FF2B5EF4-FFF2-40B4-BE49-F238E27FC236}">
                <a16:creationId xmlns:a16="http://schemas.microsoft.com/office/drawing/2014/main" id="{289B7279-3E73-4F94-9AA7-F42A3053F1E2}"/>
              </a:ext>
            </a:extLst>
          </p:cNvPr>
          <p:cNvPicPr>
            <a:picLocks noChangeAspect="1"/>
          </p:cNvPicPr>
          <p:nvPr/>
        </p:nvPicPr>
        <p:blipFill>
          <a:blip r:embed="rId2"/>
          <a:stretch>
            <a:fillRect/>
          </a:stretch>
        </p:blipFill>
        <p:spPr>
          <a:xfrm>
            <a:off x="410845" y="2469660"/>
            <a:ext cx="7600158" cy="2774463"/>
          </a:xfrm>
          <a:prstGeom prst="rect">
            <a:avLst/>
          </a:prstGeom>
        </p:spPr>
      </p:pic>
    </p:spTree>
    <p:extLst>
      <p:ext uri="{BB962C8B-B14F-4D97-AF65-F5344CB8AC3E}">
        <p14:creationId xmlns:p14="http://schemas.microsoft.com/office/powerpoint/2010/main" val="2332543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41F02-2409-4DB5-94E1-5B3A0F2A1A33}"/>
              </a:ext>
            </a:extLst>
          </p:cNvPr>
          <p:cNvSpPr>
            <a:spLocks noGrp="1"/>
          </p:cNvSpPr>
          <p:nvPr>
            <p:ph type="title"/>
          </p:nvPr>
        </p:nvSpPr>
        <p:spPr/>
        <p:txBody>
          <a:bodyPr/>
          <a:lstStyle/>
          <a:p>
            <a:r>
              <a:rPr lang="tr-TR" dirty="0" err="1"/>
              <a:t>Multiple</a:t>
            </a:r>
            <a:r>
              <a:rPr lang="tr-TR" dirty="0"/>
              <a:t> </a:t>
            </a:r>
            <a:r>
              <a:rPr lang="tr-TR" dirty="0" err="1"/>
              <a:t>Steps</a:t>
            </a:r>
            <a:r>
              <a:rPr lang="tr-TR" dirty="0"/>
              <a:t> </a:t>
            </a:r>
            <a:r>
              <a:rPr lang="tr-TR" dirty="0" err="1"/>
              <a:t>Vertical</a:t>
            </a:r>
            <a:r>
              <a:rPr lang="tr-TR" dirty="0"/>
              <a:t> </a:t>
            </a:r>
            <a:r>
              <a:rPr lang="tr-TR" dirty="0" err="1"/>
              <a:t>Swing</a:t>
            </a:r>
            <a:endParaRPr lang="tr-TR" dirty="0"/>
          </a:p>
        </p:txBody>
      </p:sp>
      <p:sp>
        <p:nvSpPr>
          <p:cNvPr id="3" name="Text Placeholder 2">
            <a:extLst>
              <a:ext uri="{FF2B5EF4-FFF2-40B4-BE49-F238E27FC236}">
                <a16:creationId xmlns:a16="http://schemas.microsoft.com/office/drawing/2014/main" id="{DBBB939A-E7EC-40FE-9787-47503DFFC1AD}"/>
              </a:ext>
            </a:extLst>
          </p:cNvPr>
          <p:cNvSpPr>
            <a:spLocks noGrp="1"/>
          </p:cNvSpPr>
          <p:nvPr>
            <p:ph type="body" sz="quarter" idx="15"/>
          </p:nvPr>
        </p:nvSpPr>
        <p:spPr/>
        <p:txBody>
          <a:bodyPr/>
          <a:lstStyle/>
          <a:p>
            <a:r>
              <a:rPr lang="en-US"/>
              <a:t>Initial Product Information: VRF Indoor Units,AF2 Series</a:t>
            </a:r>
            <a:endParaRPr lang="tr-TR"/>
          </a:p>
        </p:txBody>
      </p:sp>
      <p:sp>
        <p:nvSpPr>
          <p:cNvPr id="4" name="Slide Number Placeholder 3">
            <a:extLst>
              <a:ext uri="{FF2B5EF4-FFF2-40B4-BE49-F238E27FC236}">
                <a16:creationId xmlns:a16="http://schemas.microsoft.com/office/drawing/2014/main" id="{FEB3BF52-C935-4F0B-85D0-9800DFC82669}"/>
              </a:ext>
            </a:extLst>
          </p:cNvPr>
          <p:cNvSpPr>
            <a:spLocks noGrp="1"/>
          </p:cNvSpPr>
          <p:nvPr>
            <p:ph type="sldNum" sz="quarter" idx="12"/>
          </p:nvPr>
        </p:nvSpPr>
        <p:spPr/>
        <p:txBody>
          <a:bodyPr/>
          <a:lstStyle/>
          <a:p>
            <a:fld id="{4898AEC0-503E-4FA4-859C-D0F72D6E3F79}" type="slidenum">
              <a:rPr lang="en-US" noProof="1" smtClean="0"/>
              <a:pPr/>
              <a:t>16</a:t>
            </a:fld>
            <a:endParaRPr lang="en-US" noProof="1"/>
          </a:p>
        </p:txBody>
      </p:sp>
      <p:sp>
        <p:nvSpPr>
          <p:cNvPr id="5" name="Content Placeholder 4">
            <a:extLst>
              <a:ext uri="{FF2B5EF4-FFF2-40B4-BE49-F238E27FC236}">
                <a16:creationId xmlns:a16="http://schemas.microsoft.com/office/drawing/2014/main" id="{AC2CAFDD-E1E1-4E3A-9612-68A0412E5DF8}"/>
              </a:ext>
            </a:extLst>
          </p:cNvPr>
          <p:cNvSpPr>
            <a:spLocks noGrp="1"/>
          </p:cNvSpPr>
          <p:nvPr>
            <p:ph sz="quarter" idx="1"/>
          </p:nvPr>
        </p:nvSpPr>
        <p:spPr/>
        <p:txBody>
          <a:bodyPr/>
          <a:lstStyle/>
          <a:p>
            <a:r>
              <a:rPr lang="en-US" dirty="0"/>
              <a:t>Cassette unit</a:t>
            </a:r>
            <a:r>
              <a:rPr lang="tr-TR" dirty="0"/>
              <a:t>s </a:t>
            </a:r>
            <a:r>
              <a:rPr lang="en-US" dirty="0"/>
              <a:t>has a wide</a:t>
            </a:r>
            <a:r>
              <a:rPr lang="tr-TR" dirty="0"/>
              <a:t> </a:t>
            </a:r>
            <a:r>
              <a:rPr lang="en-US" dirty="0"/>
              <a:t>range of airflow angles from 40° to 70° and is</a:t>
            </a:r>
            <a:r>
              <a:rPr lang="tr-TR" dirty="0"/>
              <a:t> </a:t>
            </a:r>
            <a:r>
              <a:rPr lang="en-US" dirty="0"/>
              <a:t>equipped with a 5-step louver control and auto</a:t>
            </a:r>
            <a:r>
              <a:rPr lang="tr-TR" dirty="0"/>
              <a:t> </a:t>
            </a:r>
            <a:r>
              <a:rPr lang="en-US" dirty="0"/>
              <a:t>swing mode</a:t>
            </a:r>
            <a:r>
              <a:rPr lang="tr-TR" dirty="0"/>
              <a:t>.</a:t>
            </a:r>
            <a:endParaRPr lang="en-US" dirty="0"/>
          </a:p>
        </p:txBody>
      </p:sp>
      <p:pic>
        <p:nvPicPr>
          <p:cNvPr id="7" name="Picture 6">
            <a:extLst>
              <a:ext uri="{FF2B5EF4-FFF2-40B4-BE49-F238E27FC236}">
                <a16:creationId xmlns:a16="http://schemas.microsoft.com/office/drawing/2014/main" id="{C0F20AC6-0F3C-46E5-A216-4D6D8725C07B}"/>
              </a:ext>
            </a:extLst>
          </p:cNvPr>
          <p:cNvPicPr>
            <a:picLocks noChangeAspect="1"/>
          </p:cNvPicPr>
          <p:nvPr/>
        </p:nvPicPr>
        <p:blipFill>
          <a:blip r:embed="rId2"/>
          <a:stretch>
            <a:fillRect/>
          </a:stretch>
        </p:blipFill>
        <p:spPr>
          <a:xfrm>
            <a:off x="554990" y="2157458"/>
            <a:ext cx="4419705" cy="2919496"/>
          </a:xfrm>
          <a:prstGeom prst="rect">
            <a:avLst/>
          </a:prstGeom>
        </p:spPr>
      </p:pic>
    </p:spTree>
    <p:extLst>
      <p:ext uri="{BB962C8B-B14F-4D97-AF65-F5344CB8AC3E}">
        <p14:creationId xmlns:p14="http://schemas.microsoft.com/office/powerpoint/2010/main" val="2553755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hteck 6"/>
          <p:cNvSpPr/>
          <p:nvPr/>
        </p:nvSpPr>
        <p:spPr>
          <a:xfrm>
            <a:off x="259200" y="1074015"/>
            <a:ext cx="10451663" cy="4517409"/>
          </a:xfrm>
          <a:prstGeom prst="rect">
            <a:avLst/>
          </a:prstGeom>
          <a:solidFill>
            <a:srgbClr val="EFF1F2"/>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de-DE" sz="1800" b="0" i="0" u="none" strike="noStrike" kern="0" cap="none" spc="0" normalizeH="0" baseline="0" noProof="0" dirty="0">
              <a:ln>
                <a:noFill/>
              </a:ln>
              <a:solidFill>
                <a:srgbClr val="000000"/>
              </a:solidFill>
              <a:effectLst/>
              <a:uLnTx/>
              <a:uFillTx/>
              <a:latin typeface="Bosch Office Sans"/>
              <a:ea typeface="+mn-ea"/>
              <a:cs typeface="+mn-cs"/>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7185" y="816292"/>
            <a:ext cx="3137113" cy="2516428"/>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36843" y="655860"/>
            <a:ext cx="2715400" cy="2681457"/>
          </a:xfrm>
          <a:prstGeom prst="rect">
            <a:avLst/>
          </a:prstGeom>
        </p:spPr>
      </p:pic>
      <p:sp>
        <p:nvSpPr>
          <p:cNvPr id="2" name="Title 1"/>
          <p:cNvSpPr>
            <a:spLocks noGrp="1"/>
          </p:cNvSpPr>
          <p:nvPr>
            <p:ph type="title"/>
          </p:nvPr>
        </p:nvSpPr>
        <p:spPr/>
        <p:txBody>
          <a:bodyPr/>
          <a:lstStyle/>
          <a:p>
            <a:r>
              <a:rPr lang="tr-TR" dirty="0"/>
              <a:t>AF2-DL</a:t>
            </a:r>
          </a:p>
        </p:txBody>
      </p:sp>
      <p:sp>
        <p:nvSpPr>
          <p:cNvPr id="3" name="Text Placeholder 2"/>
          <p:cNvSpPr>
            <a:spLocks noGrp="1"/>
          </p:cNvSpPr>
          <p:nvPr>
            <p:ph type="body" sz="quarter" idx="15"/>
          </p:nvPr>
        </p:nvSpPr>
        <p:spPr/>
        <p:txBody>
          <a:bodyPr/>
          <a:lstStyle/>
          <a:p>
            <a:r>
              <a:rPr lang="en-US" dirty="0"/>
              <a:t>Initial Product Information: VRF Indoor Units,AF2 Series</a:t>
            </a:r>
            <a:endParaRPr lang="tr-TR" dirty="0"/>
          </a:p>
        </p:txBody>
      </p:sp>
      <p:sp>
        <p:nvSpPr>
          <p:cNvPr id="4" name="Slide Number Placeholder 3"/>
          <p:cNvSpPr>
            <a:spLocks noGrp="1"/>
          </p:cNvSpPr>
          <p:nvPr>
            <p:ph type="sldNum" sz="quarter" idx="12"/>
          </p:nvPr>
        </p:nvSpPr>
        <p:spPr/>
        <p:txBody>
          <a:bodyPr/>
          <a:lstStyle/>
          <a:p>
            <a:fld id="{4898AEC0-503E-4FA4-859C-D0F72D6E3F79}" type="slidenum">
              <a:rPr lang="en-US" noProof="1" smtClean="0"/>
              <a:pPr/>
              <a:t>17</a:t>
            </a:fld>
            <a:endParaRPr lang="en-US" noProof="1"/>
          </a:p>
        </p:txBody>
      </p:sp>
      <p:sp>
        <p:nvSpPr>
          <p:cNvPr id="5" name="Dikdörtgen 8__"/>
          <p:cNvSpPr>
            <a:spLocks/>
          </p:cNvSpPr>
          <p:nvPr/>
        </p:nvSpPr>
        <p:spPr>
          <a:xfrm>
            <a:off x="6845839" y="1125774"/>
            <a:ext cx="3931190" cy="2983225"/>
          </a:xfrm>
          <a:prstGeom prst="rect">
            <a:avLst/>
          </a:prstGeom>
          <a:pattFill prst="pct5">
            <a:fgClr>
              <a:srgbClr val="003264">
                <a:alpha val="0"/>
              </a:srgbClr>
            </a:fgClr>
            <a:bgClr>
              <a:srgbClr val="FFFFFF">
                <a:alpha val="0"/>
              </a:srgbClr>
            </a:bgClr>
          </a:pattFill>
          <a:ln/>
        </p:spPr>
        <p:txBody>
          <a:bodyPr wrap="square">
            <a:noAutofit/>
          </a:bodyPr>
          <a:lstStyle/>
          <a:p>
            <a:pPr marL="171450" indent="-171450">
              <a:buClr>
                <a:srgbClr val="000000"/>
              </a:buClr>
              <a:buSzPts val="1400"/>
              <a:buFont typeface="Wingdings" panose="05000000000000000000" pitchFamily="2" charset="2"/>
              <a:buChar char="§"/>
            </a:pPr>
            <a:r>
              <a:rPr lang="tr-TR" sz="1000" b="1" dirty="0">
                <a:latin typeface="+mj-lt"/>
              </a:rPr>
              <a:t>Compact &amp; </a:t>
            </a:r>
            <a:r>
              <a:rPr lang="tr-TR" sz="1000" b="1" dirty="0" err="1">
                <a:latin typeface="+mj-lt"/>
              </a:rPr>
              <a:t>slim</a:t>
            </a:r>
            <a:r>
              <a:rPr lang="tr-TR" sz="1000" b="1" dirty="0">
                <a:latin typeface="+mj-lt"/>
              </a:rPr>
              <a:t> NEW </a:t>
            </a:r>
            <a:r>
              <a:rPr lang="tr-TR" sz="1000" b="1" dirty="0" err="1">
                <a:latin typeface="+mj-lt"/>
              </a:rPr>
              <a:t>design</a:t>
            </a:r>
            <a:endParaRPr lang="tr-TR" sz="1000" b="1" dirty="0">
              <a:latin typeface="+mj-lt"/>
            </a:endParaRPr>
          </a:p>
          <a:p>
            <a:pPr marL="582587" lvl="1" indent="-171450">
              <a:buClr>
                <a:srgbClr val="000000"/>
              </a:buClr>
              <a:buSzPts val="1400"/>
              <a:buFont typeface="Wingdings" panose="05000000000000000000" pitchFamily="2" charset="2"/>
              <a:buChar char="§"/>
            </a:pPr>
            <a:r>
              <a:rPr lang="tr-TR" sz="1000" b="1" dirty="0" err="1">
                <a:latin typeface="+mj-lt"/>
              </a:rPr>
              <a:t>Only</a:t>
            </a:r>
            <a:r>
              <a:rPr lang="tr-TR" sz="1000" b="1" dirty="0">
                <a:latin typeface="+mj-lt"/>
              </a:rPr>
              <a:t> 199 mm</a:t>
            </a:r>
          </a:p>
          <a:p>
            <a:pPr marL="171450" indent="-171450">
              <a:buClr>
                <a:srgbClr val="000000"/>
              </a:buClr>
              <a:buSzPts val="1400"/>
              <a:buFont typeface="Wingdings" panose="05000000000000000000" pitchFamily="2" charset="2"/>
              <a:buChar char="§"/>
            </a:pPr>
            <a:r>
              <a:rPr lang="en-US" sz="1000" dirty="0">
                <a:latin typeface="+mj-lt"/>
              </a:rPr>
              <a:t>220V, </a:t>
            </a:r>
            <a:r>
              <a:rPr lang="tr-TR" sz="1000" dirty="0">
                <a:latin typeface="+mj-lt"/>
              </a:rPr>
              <a:t>1-ph, </a:t>
            </a:r>
            <a:r>
              <a:rPr lang="en-US" sz="1000" dirty="0">
                <a:latin typeface="+mj-lt"/>
              </a:rPr>
              <a:t>50Hz</a:t>
            </a:r>
            <a:endParaRPr lang="tr-TR" sz="1000" dirty="0">
              <a:latin typeface="+mj-lt"/>
            </a:endParaRPr>
          </a:p>
          <a:p>
            <a:pPr marL="171450" indent="-171450">
              <a:buClr>
                <a:srgbClr val="000000"/>
              </a:buClr>
              <a:buSzPts val="1400"/>
              <a:buFont typeface="Wingdings" panose="05000000000000000000" pitchFamily="2" charset="2"/>
              <a:buChar char="§"/>
            </a:pPr>
            <a:r>
              <a:rPr lang="en-US" sz="1000" dirty="0"/>
              <a:t>New updated PCB</a:t>
            </a:r>
            <a:r>
              <a:rPr lang="tr-TR" sz="1000" dirty="0"/>
              <a:t>s</a:t>
            </a:r>
            <a:r>
              <a:rPr lang="en-US" sz="1000" dirty="0"/>
              <a:t> </a:t>
            </a:r>
            <a:r>
              <a:rPr lang="tr-TR" sz="1000" dirty="0" err="1"/>
              <a:t>with</a:t>
            </a:r>
            <a:r>
              <a:rPr lang="tr-TR" sz="1000" dirty="0"/>
              <a:t> </a:t>
            </a:r>
            <a:r>
              <a:rPr lang="tr-TR" sz="1000" dirty="0" err="1"/>
              <a:t>Super</a:t>
            </a:r>
            <a:r>
              <a:rPr lang="tr-TR" sz="1000" dirty="0"/>
              <a:t> Link </a:t>
            </a:r>
            <a:r>
              <a:rPr lang="tr-TR" sz="1000" dirty="0" err="1"/>
              <a:t>communication</a:t>
            </a:r>
            <a:r>
              <a:rPr lang="tr-TR" sz="1000" dirty="0"/>
              <a:t> (M1-M2)</a:t>
            </a:r>
          </a:p>
          <a:p>
            <a:pPr marL="582587" lvl="1" indent="-171450">
              <a:buClr>
                <a:srgbClr val="000000"/>
              </a:buClr>
              <a:buSzPts val="1400"/>
              <a:buFont typeface="Wingdings" panose="05000000000000000000" pitchFamily="2" charset="2"/>
              <a:buChar char="§"/>
            </a:pPr>
            <a:r>
              <a:rPr lang="en-US" sz="1000" dirty="0"/>
              <a:t>X1-X2 connection for</a:t>
            </a:r>
            <a:r>
              <a:rPr lang="tr-TR" sz="1000" dirty="0"/>
              <a:t> </a:t>
            </a:r>
            <a:r>
              <a:rPr lang="en-US" sz="1000" b="1" i="1" dirty="0"/>
              <a:t>Bosch ARC </a:t>
            </a:r>
            <a:r>
              <a:rPr lang="en-US" sz="1000" dirty="0"/>
              <a:t>wired room controller</a:t>
            </a:r>
            <a:endParaRPr lang="tr-TR" sz="1000" dirty="0"/>
          </a:p>
          <a:p>
            <a:pPr marL="582587" lvl="1" indent="-171450">
              <a:buClr>
                <a:srgbClr val="000000"/>
              </a:buClr>
              <a:buSzPts val="1400"/>
              <a:buFont typeface="Wingdings" panose="05000000000000000000" pitchFamily="2" charset="2"/>
              <a:buChar char="§"/>
            </a:pPr>
            <a:r>
              <a:rPr lang="en-US" sz="1000" dirty="0"/>
              <a:t>D1-D2 connection </a:t>
            </a:r>
            <a:r>
              <a:rPr lang="tr-TR" sz="1000" b="1" dirty="0" err="1"/>
              <a:t>only</a:t>
            </a:r>
            <a:r>
              <a:rPr lang="tr-TR" sz="1000" b="1" dirty="0"/>
              <a:t> </a:t>
            </a:r>
            <a:r>
              <a:rPr lang="tr-TR" sz="1000" b="1" dirty="0" err="1"/>
              <a:t>between</a:t>
            </a:r>
            <a:r>
              <a:rPr lang="tr-TR" sz="1000" b="1" dirty="0"/>
              <a:t> </a:t>
            </a:r>
            <a:r>
              <a:rPr lang="tr-TR" sz="1000" b="1" dirty="0" err="1"/>
              <a:t>indoor</a:t>
            </a:r>
            <a:r>
              <a:rPr lang="tr-TR" sz="1000" b="1" dirty="0"/>
              <a:t> </a:t>
            </a:r>
            <a:r>
              <a:rPr lang="tr-TR" sz="1000" b="1" dirty="0" err="1"/>
              <a:t>units</a:t>
            </a:r>
            <a:r>
              <a:rPr lang="tr-TR" sz="1000" b="1" dirty="0"/>
              <a:t> </a:t>
            </a:r>
            <a:r>
              <a:rPr lang="en-US" sz="1000" dirty="0"/>
              <a:t>for </a:t>
            </a:r>
            <a:r>
              <a:rPr lang="en-US" sz="1000" b="1" i="1" dirty="0"/>
              <a:t>group control</a:t>
            </a:r>
          </a:p>
          <a:p>
            <a:pPr marL="582587" lvl="1" indent="-171450">
              <a:buClr>
                <a:srgbClr val="000000"/>
              </a:buClr>
              <a:buSzPts val="1400"/>
              <a:buFont typeface="Wingdings" panose="05000000000000000000" pitchFamily="2" charset="2"/>
              <a:buChar char="§"/>
            </a:pPr>
            <a:r>
              <a:rPr lang="en-US" sz="1000" dirty="0"/>
              <a:t>Remote on-off connection, 12V</a:t>
            </a:r>
            <a:endParaRPr lang="tr-TR" sz="1000" dirty="0"/>
          </a:p>
          <a:p>
            <a:pPr marL="171450" indent="-171450">
              <a:buClr>
                <a:srgbClr val="000000"/>
              </a:buClr>
              <a:buSzPts val="1400"/>
              <a:buFont typeface="Wingdings" panose="05000000000000000000" pitchFamily="2" charset="2"/>
              <a:buChar char="§"/>
            </a:pPr>
            <a:r>
              <a:rPr lang="en-US" sz="1000" b="1" dirty="0">
                <a:latin typeface="+mj-lt"/>
              </a:rPr>
              <a:t>DC type fan motor</a:t>
            </a:r>
            <a:r>
              <a:rPr lang="tr-TR" sz="1000" b="1" dirty="0">
                <a:latin typeface="+mj-lt"/>
              </a:rPr>
              <a:t>, </a:t>
            </a:r>
            <a:r>
              <a:rPr lang="en-US" sz="1000" b="1" dirty="0">
                <a:latin typeface="+mj-lt"/>
              </a:rPr>
              <a:t>7-step fan level</a:t>
            </a:r>
            <a:r>
              <a:rPr lang="tr-TR" sz="1000" b="1" dirty="0">
                <a:latin typeface="+mj-lt"/>
              </a:rPr>
              <a:t> </a:t>
            </a:r>
            <a:r>
              <a:rPr lang="tr-TR" sz="1000" b="1" dirty="0" err="1">
                <a:latin typeface="+mj-lt"/>
              </a:rPr>
              <a:t>adjustment</a:t>
            </a:r>
            <a:endParaRPr lang="en-US" sz="1000" b="1" dirty="0">
              <a:latin typeface="+mj-lt"/>
            </a:endParaRPr>
          </a:p>
          <a:p>
            <a:pPr marL="171450" indent="-171450">
              <a:buClr>
                <a:srgbClr val="000000"/>
              </a:buClr>
              <a:buSzPts val="1400"/>
              <a:buFont typeface="Wingdings" panose="05000000000000000000" pitchFamily="2" charset="2"/>
              <a:buChar char="§"/>
            </a:pPr>
            <a:r>
              <a:rPr lang="tr-TR" sz="1000" b="1" dirty="0" err="1">
                <a:latin typeface="+mj-lt"/>
              </a:rPr>
              <a:t>Built</a:t>
            </a:r>
            <a:r>
              <a:rPr lang="tr-TR" sz="1000" b="1" dirty="0">
                <a:latin typeface="+mj-lt"/>
              </a:rPr>
              <a:t>-in d</a:t>
            </a:r>
            <a:r>
              <a:rPr lang="en-US" sz="1000" b="1" dirty="0">
                <a:latin typeface="+mj-lt"/>
              </a:rPr>
              <a:t>rain pump</a:t>
            </a:r>
            <a:r>
              <a:rPr lang="tr-TR" sz="1000" b="1" dirty="0">
                <a:latin typeface="+mj-lt"/>
              </a:rPr>
              <a:t> </a:t>
            </a:r>
            <a:r>
              <a:rPr lang="tr-TR" sz="1000" dirty="0">
                <a:latin typeface="+mj-lt"/>
              </a:rPr>
              <a:t>, h:1200 mm</a:t>
            </a:r>
          </a:p>
          <a:p>
            <a:pPr marL="171450" indent="-171450">
              <a:buClr>
                <a:srgbClr val="000000"/>
              </a:buClr>
              <a:buSzPts val="1400"/>
              <a:buFont typeface="Wingdings" panose="05000000000000000000" pitchFamily="2" charset="2"/>
              <a:buChar char="§"/>
            </a:pPr>
            <a:r>
              <a:rPr lang="en-US" sz="1000" dirty="0">
                <a:latin typeface="+mj-lt"/>
              </a:rPr>
              <a:t>Washable air filter</a:t>
            </a:r>
            <a:r>
              <a:rPr lang="tr-TR" sz="1000" dirty="0">
                <a:latin typeface="+mj-lt"/>
              </a:rPr>
              <a:t>, </a:t>
            </a:r>
            <a:r>
              <a:rPr lang="tr-TR" sz="1000" dirty="0" err="1">
                <a:latin typeface="+mj-lt"/>
              </a:rPr>
              <a:t>class</a:t>
            </a:r>
            <a:r>
              <a:rPr lang="tr-TR" sz="1000" dirty="0">
                <a:latin typeface="+mj-lt"/>
              </a:rPr>
              <a:t> G1</a:t>
            </a:r>
          </a:p>
          <a:p>
            <a:pPr marL="171450" indent="-171450">
              <a:buClr>
                <a:srgbClr val="000000"/>
              </a:buClr>
              <a:buSzPts val="1400"/>
              <a:buFont typeface="Wingdings" panose="05000000000000000000" pitchFamily="2" charset="2"/>
              <a:buChar char="§"/>
            </a:pPr>
            <a:r>
              <a:rPr lang="tr-TR" sz="1000" b="1" dirty="0" err="1">
                <a:latin typeface="+mj-lt"/>
              </a:rPr>
              <a:t>Optional</a:t>
            </a:r>
            <a:r>
              <a:rPr lang="tr-TR" sz="1000" b="1" dirty="0">
                <a:latin typeface="+mj-lt"/>
              </a:rPr>
              <a:t> Accessories</a:t>
            </a:r>
          </a:p>
          <a:p>
            <a:pPr marL="582587" lvl="1" indent="-171450">
              <a:buClr>
                <a:srgbClr val="000000"/>
              </a:buClr>
              <a:buSzPts val="1400"/>
              <a:buFont typeface="Wingdings" panose="05000000000000000000" pitchFamily="2" charset="2"/>
              <a:buChar char="§"/>
            </a:pPr>
            <a:r>
              <a:rPr lang="tr-TR" sz="1000" b="1" dirty="0">
                <a:latin typeface="+mj-lt"/>
              </a:rPr>
              <a:t>F6 </a:t>
            </a:r>
            <a:r>
              <a:rPr lang="tr-TR" sz="1000" b="1" dirty="0" err="1">
                <a:latin typeface="+mj-lt"/>
              </a:rPr>
              <a:t>filter</a:t>
            </a:r>
            <a:r>
              <a:rPr lang="tr-TR" sz="1000" b="1" dirty="0">
                <a:latin typeface="+mj-lt"/>
              </a:rPr>
              <a:t> (AF2-FF6-DL)</a:t>
            </a:r>
          </a:p>
          <a:p>
            <a:pPr marL="582587" lvl="1" indent="-171450">
              <a:buClr>
                <a:srgbClr val="000000"/>
              </a:buClr>
              <a:buSzPts val="1400"/>
              <a:buFont typeface="Wingdings" panose="05000000000000000000" pitchFamily="2" charset="2"/>
              <a:buChar char="§"/>
            </a:pPr>
            <a:r>
              <a:rPr lang="tr-TR" sz="1000" b="1" dirty="0">
                <a:latin typeface="+mj-lt"/>
              </a:rPr>
              <a:t>A</a:t>
            </a:r>
            <a:r>
              <a:rPr lang="en-US" sz="1000" b="1" dirty="0" err="1">
                <a:latin typeface="+mj-lt"/>
              </a:rPr>
              <a:t>ir</a:t>
            </a:r>
            <a:r>
              <a:rPr lang="en-US" sz="1000" b="1" dirty="0">
                <a:latin typeface="+mj-lt"/>
              </a:rPr>
              <a:t> outlet grille</a:t>
            </a:r>
            <a:r>
              <a:rPr lang="tr-TR" sz="1000" b="1" dirty="0">
                <a:latin typeface="+mj-lt"/>
              </a:rPr>
              <a:t> (</a:t>
            </a:r>
            <a:r>
              <a:rPr lang="en-US" sz="1000" b="1" dirty="0"/>
              <a:t>AF2-AOG-DL</a:t>
            </a:r>
            <a:r>
              <a:rPr lang="tr-TR" sz="1000" b="1" dirty="0"/>
              <a:t>)</a:t>
            </a:r>
          </a:p>
          <a:p>
            <a:pPr marL="582587" lvl="1" indent="-171450">
              <a:buClr>
                <a:srgbClr val="000000"/>
              </a:buClr>
              <a:buSzPts val="1400"/>
              <a:buFont typeface="Wingdings" panose="05000000000000000000" pitchFamily="2" charset="2"/>
              <a:buChar char="§"/>
            </a:pPr>
            <a:r>
              <a:rPr lang="tr-TR" sz="1000" b="1" dirty="0" err="1"/>
              <a:t>Display</a:t>
            </a:r>
            <a:r>
              <a:rPr lang="tr-TR" sz="1000" b="1" dirty="0"/>
              <a:t> </a:t>
            </a:r>
            <a:r>
              <a:rPr lang="tr-TR" sz="1000" b="1" dirty="0" err="1"/>
              <a:t>box</a:t>
            </a:r>
            <a:r>
              <a:rPr lang="tr-TR" sz="1000" b="1" dirty="0"/>
              <a:t> </a:t>
            </a:r>
            <a:r>
              <a:rPr lang="tr-TR" sz="1000" b="1" dirty="0" err="1"/>
              <a:t>for</a:t>
            </a:r>
            <a:r>
              <a:rPr lang="tr-TR" sz="1000" b="1" dirty="0"/>
              <a:t> </a:t>
            </a:r>
            <a:r>
              <a:rPr lang="tr-TR" sz="1000" b="1" dirty="0" err="1"/>
              <a:t>infrared</a:t>
            </a:r>
            <a:r>
              <a:rPr lang="tr-TR" sz="1000" b="1" dirty="0"/>
              <a:t> </a:t>
            </a:r>
            <a:r>
              <a:rPr lang="tr-TR" sz="1000" b="1" dirty="0" err="1"/>
              <a:t>controller</a:t>
            </a:r>
            <a:r>
              <a:rPr lang="tr-TR" sz="1000" b="1" dirty="0"/>
              <a:t> </a:t>
            </a:r>
            <a:r>
              <a:rPr lang="tr-TR" sz="1000" b="1" dirty="0" err="1"/>
              <a:t>incase</a:t>
            </a:r>
            <a:r>
              <a:rPr lang="tr-TR" sz="1000" b="1" dirty="0"/>
              <a:t> </a:t>
            </a:r>
            <a:r>
              <a:rPr lang="tr-TR" sz="1000" b="1" dirty="0" err="1"/>
              <a:t>unit</a:t>
            </a:r>
            <a:r>
              <a:rPr lang="tr-TR" sz="1000" b="1" dirty="0"/>
              <a:t> </a:t>
            </a:r>
            <a:r>
              <a:rPr lang="tr-TR" sz="1000" b="1" dirty="0" err="1"/>
              <a:t>needs</a:t>
            </a:r>
            <a:r>
              <a:rPr lang="tr-TR" sz="1000" b="1" dirty="0"/>
              <a:t> </a:t>
            </a:r>
            <a:r>
              <a:rPr lang="tr-TR" sz="1000" b="1" dirty="0" err="1"/>
              <a:t>to</a:t>
            </a:r>
            <a:r>
              <a:rPr lang="tr-TR" sz="1000" b="1" dirty="0"/>
              <a:t> be </a:t>
            </a:r>
            <a:r>
              <a:rPr lang="tr-TR" sz="1000" b="1" dirty="0" err="1"/>
              <a:t>controlled</a:t>
            </a:r>
            <a:r>
              <a:rPr lang="tr-TR" sz="1000" b="1" dirty="0"/>
              <a:t> </a:t>
            </a:r>
            <a:r>
              <a:rPr lang="tr-TR" sz="1000" b="1" dirty="0" err="1"/>
              <a:t>via</a:t>
            </a:r>
            <a:r>
              <a:rPr lang="tr-TR" sz="1000" b="1" dirty="0"/>
              <a:t> </a:t>
            </a:r>
            <a:r>
              <a:rPr lang="tr-TR" sz="1000" b="1" dirty="0" err="1"/>
              <a:t>infrared</a:t>
            </a:r>
            <a:r>
              <a:rPr lang="tr-TR" sz="1000" b="1" dirty="0"/>
              <a:t> </a:t>
            </a:r>
            <a:r>
              <a:rPr lang="tr-TR" sz="1000" b="1" dirty="0" err="1"/>
              <a:t>controller</a:t>
            </a:r>
            <a:r>
              <a:rPr lang="tr-TR" sz="1000" b="1" dirty="0"/>
              <a:t> (AF2-DBB)</a:t>
            </a:r>
          </a:p>
          <a:p>
            <a:pPr marL="171450" indent="-171450">
              <a:buClr>
                <a:srgbClr val="000000"/>
              </a:buClr>
              <a:buSzPts val="1400"/>
              <a:buFont typeface="Wingdings" panose="05000000000000000000" pitchFamily="2" charset="2"/>
              <a:buChar char="§"/>
            </a:pPr>
            <a:r>
              <a:rPr lang="tr-TR" sz="1000" b="1" dirty="0">
                <a:latin typeface="+mj-lt"/>
              </a:rPr>
              <a:t>Return </a:t>
            </a:r>
            <a:r>
              <a:rPr lang="tr-TR" sz="1000" b="1" dirty="0" err="1">
                <a:latin typeface="+mj-lt"/>
              </a:rPr>
              <a:t>air</a:t>
            </a:r>
            <a:r>
              <a:rPr lang="tr-TR" sz="1000" b="1" dirty="0">
                <a:latin typeface="+mj-lt"/>
              </a:rPr>
              <a:t> inlet </a:t>
            </a:r>
            <a:r>
              <a:rPr lang="tr-TR" sz="1000" b="1" dirty="0" err="1">
                <a:latin typeface="+mj-lt"/>
              </a:rPr>
              <a:t>from</a:t>
            </a:r>
            <a:r>
              <a:rPr lang="tr-TR" sz="1000" b="1" dirty="0">
                <a:latin typeface="+mj-lt"/>
              </a:rPr>
              <a:t> </a:t>
            </a:r>
            <a:r>
              <a:rPr lang="tr-TR" sz="1000" b="1" dirty="0" err="1">
                <a:latin typeface="+mj-lt"/>
              </a:rPr>
              <a:t>rear</a:t>
            </a:r>
            <a:r>
              <a:rPr lang="tr-TR" sz="1000" b="1" dirty="0">
                <a:latin typeface="+mj-lt"/>
              </a:rPr>
              <a:t> </a:t>
            </a:r>
            <a:r>
              <a:rPr lang="tr-TR" sz="1000" b="1" dirty="0" err="1">
                <a:latin typeface="+mj-lt"/>
              </a:rPr>
              <a:t>or</a:t>
            </a:r>
            <a:r>
              <a:rPr lang="tr-TR" sz="1000" b="1" dirty="0">
                <a:latin typeface="+mj-lt"/>
              </a:rPr>
              <a:t> </a:t>
            </a:r>
            <a:r>
              <a:rPr lang="tr-TR" sz="1000" b="1" dirty="0" err="1">
                <a:latin typeface="+mj-lt"/>
              </a:rPr>
              <a:t>bottom</a:t>
            </a:r>
            <a:r>
              <a:rPr lang="tr-TR" sz="1000" b="1" dirty="0">
                <a:latin typeface="+mj-lt"/>
              </a:rPr>
              <a:t> of </a:t>
            </a:r>
            <a:r>
              <a:rPr lang="tr-TR" sz="1000" b="1" dirty="0" err="1">
                <a:latin typeface="+mj-lt"/>
              </a:rPr>
              <a:t>unit</a:t>
            </a:r>
            <a:endParaRPr lang="tr-TR" sz="1000" b="1" dirty="0">
              <a:latin typeface="+mj-lt"/>
            </a:endParaRPr>
          </a:p>
          <a:p>
            <a:pPr marL="171450" indent="-171450">
              <a:buClr>
                <a:srgbClr val="000000"/>
              </a:buClr>
              <a:buSzPts val="1400"/>
              <a:buFont typeface="Wingdings" panose="05000000000000000000" pitchFamily="2" charset="2"/>
              <a:buChar char="§"/>
            </a:pPr>
            <a:r>
              <a:rPr lang="en-US" sz="1000" dirty="0">
                <a:latin typeface="+mj-lt"/>
              </a:rPr>
              <a:t>Auto restart function</a:t>
            </a:r>
            <a:endParaRPr lang="tr-TR" sz="1000" dirty="0">
              <a:latin typeface="+mj-lt"/>
            </a:endParaRPr>
          </a:p>
          <a:p>
            <a:pPr marL="171450" indent="-171450">
              <a:buClr>
                <a:srgbClr val="000000"/>
              </a:buClr>
              <a:buSzPts val="1400"/>
              <a:buFont typeface="Wingdings" panose="05000000000000000000" pitchFamily="2" charset="2"/>
              <a:buChar char="§"/>
            </a:pPr>
            <a:r>
              <a:rPr lang="tr-TR" sz="1000" b="1" dirty="0"/>
              <a:t>Auto ESP </a:t>
            </a:r>
            <a:r>
              <a:rPr lang="tr-TR" sz="1000" b="1" dirty="0" err="1"/>
              <a:t>setting</a:t>
            </a:r>
            <a:r>
              <a:rPr lang="tr-TR" sz="1000" b="1" dirty="0"/>
              <a:t> </a:t>
            </a:r>
            <a:r>
              <a:rPr lang="tr-TR" sz="1000" b="1" dirty="0" err="1"/>
              <a:t>function</a:t>
            </a:r>
            <a:r>
              <a:rPr lang="en-US" sz="1000" dirty="0">
                <a:latin typeface="+mj-lt"/>
              </a:rPr>
              <a:t>	</a:t>
            </a:r>
            <a:endParaRPr lang="tr-TR" sz="1000" dirty="0">
              <a:latin typeface="+mj-lt"/>
            </a:endParaRPr>
          </a:p>
          <a:p>
            <a:pPr marL="171450" indent="-171450">
              <a:buClr>
                <a:srgbClr val="000000"/>
              </a:buClr>
              <a:buSzPts val="1400"/>
              <a:buFont typeface="Wingdings" panose="05000000000000000000" pitchFamily="2" charset="2"/>
              <a:buChar char="§"/>
            </a:pPr>
            <a:r>
              <a:rPr lang="en-US" sz="1000" dirty="0">
                <a:latin typeface="+mj-lt"/>
              </a:rPr>
              <a:t>Product is delivered without a</a:t>
            </a:r>
            <a:r>
              <a:rPr lang="tr-TR" sz="1000" dirty="0">
                <a:latin typeface="+mj-lt"/>
              </a:rPr>
              <a:t> </a:t>
            </a:r>
            <a:r>
              <a:rPr lang="en-US" sz="1000" dirty="0">
                <a:latin typeface="+mj-lt"/>
              </a:rPr>
              <a:t>controller</a:t>
            </a:r>
            <a:endParaRPr lang="tr-TR" sz="1000" dirty="0">
              <a:latin typeface="+mj-lt"/>
            </a:endParaRPr>
          </a:p>
        </p:txBody>
      </p:sp>
      <p:graphicFrame>
        <p:nvGraphicFramePr>
          <p:cNvPr id="7" name="Table 6"/>
          <p:cNvGraphicFramePr>
            <a:graphicFrameLocks noGrp="1"/>
          </p:cNvGraphicFramePr>
          <p:nvPr>
            <p:extLst>
              <p:ext uri="{D42A27DB-BD31-4B8C-83A1-F6EECF244321}">
                <p14:modId xmlns:p14="http://schemas.microsoft.com/office/powerpoint/2010/main" val="3152127886"/>
              </p:ext>
            </p:extLst>
          </p:nvPr>
        </p:nvGraphicFramePr>
        <p:xfrm>
          <a:off x="347185" y="3209403"/>
          <a:ext cx="6287002" cy="2011585"/>
        </p:xfrm>
        <a:graphic>
          <a:graphicData uri="http://schemas.openxmlformats.org/drawingml/2006/table">
            <a:tbl>
              <a:tblPr firstRow="1" bandRow="1">
                <a:tableStyleId>{3B4B98B0-60AC-42C2-AFA5-B58CD77FA1E5}</a:tableStyleId>
              </a:tblPr>
              <a:tblGrid>
                <a:gridCol w="1418642">
                  <a:extLst>
                    <a:ext uri="{9D8B030D-6E8A-4147-A177-3AD203B41FA5}">
                      <a16:colId xmlns:a16="http://schemas.microsoft.com/office/drawing/2014/main" val="20000"/>
                    </a:ext>
                  </a:extLst>
                </a:gridCol>
                <a:gridCol w="436514">
                  <a:extLst>
                    <a:ext uri="{9D8B030D-6E8A-4147-A177-3AD203B41FA5}">
                      <a16:colId xmlns:a16="http://schemas.microsoft.com/office/drawing/2014/main" val="3535313206"/>
                    </a:ext>
                  </a:extLst>
                </a:gridCol>
                <a:gridCol w="436514">
                  <a:extLst>
                    <a:ext uri="{9D8B030D-6E8A-4147-A177-3AD203B41FA5}">
                      <a16:colId xmlns:a16="http://schemas.microsoft.com/office/drawing/2014/main" val="20001"/>
                    </a:ext>
                  </a:extLst>
                </a:gridCol>
                <a:gridCol w="436514">
                  <a:extLst>
                    <a:ext uri="{9D8B030D-6E8A-4147-A177-3AD203B41FA5}">
                      <a16:colId xmlns:a16="http://schemas.microsoft.com/office/drawing/2014/main" val="1433304707"/>
                    </a:ext>
                  </a:extLst>
                </a:gridCol>
                <a:gridCol w="436514">
                  <a:extLst>
                    <a:ext uri="{9D8B030D-6E8A-4147-A177-3AD203B41FA5}">
                      <a16:colId xmlns:a16="http://schemas.microsoft.com/office/drawing/2014/main" val="2813135181"/>
                    </a:ext>
                  </a:extLst>
                </a:gridCol>
                <a:gridCol w="520384">
                  <a:extLst>
                    <a:ext uri="{9D8B030D-6E8A-4147-A177-3AD203B41FA5}">
                      <a16:colId xmlns:a16="http://schemas.microsoft.com/office/drawing/2014/main" val="354388802"/>
                    </a:ext>
                  </a:extLst>
                </a:gridCol>
                <a:gridCol w="520384">
                  <a:extLst>
                    <a:ext uri="{9D8B030D-6E8A-4147-A177-3AD203B41FA5}">
                      <a16:colId xmlns:a16="http://schemas.microsoft.com/office/drawing/2014/main" val="1658006858"/>
                    </a:ext>
                  </a:extLst>
                </a:gridCol>
                <a:gridCol w="520384">
                  <a:extLst>
                    <a:ext uri="{9D8B030D-6E8A-4147-A177-3AD203B41FA5}">
                      <a16:colId xmlns:a16="http://schemas.microsoft.com/office/drawing/2014/main" val="1030062504"/>
                    </a:ext>
                  </a:extLst>
                </a:gridCol>
                <a:gridCol w="520384">
                  <a:extLst>
                    <a:ext uri="{9D8B030D-6E8A-4147-A177-3AD203B41FA5}">
                      <a16:colId xmlns:a16="http://schemas.microsoft.com/office/drawing/2014/main" val="3443681885"/>
                    </a:ext>
                  </a:extLst>
                </a:gridCol>
                <a:gridCol w="520384">
                  <a:extLst>
                    <a:ext uri="{9D8B030D-6E8A-4147-A177-3AD203B41FA5}">
                      <a16:colId xmlns:a16="http://schemas.microsoft.com/office/drawing/2014/main" val="662149111"/>
                    </a:ext>
                  </a:extLst>
                </a:gridCol>
                <a:gridCol w="520384">
                  <a:extLst>
                    <a:ext uri="{9D8B030D-6E8A-4147-A177-3AD203B41FA5}">
                      <a16:colId xmlns:a16="http://schemas.microsoft.com/office/drawing/2014/main" val="4263575325"/>
                    </a:ext>
                  </a:extLst>
                </a:gridCol>
              </a:tblGrid>
              <a:tr h="252781">
                <a:tc>
                  <a:txBody>
                    <a:bodyPr/>
                    <a:lstStyle/>
                    <a:p>
                      <a:pPr algn="l"/>
                      <a:r>
                        <a:rPr lang="tr-TR" sz="1000" dirty="0"/>
                        <a:t>AF2-DL</a:t>
                      </a:r>
                      <a:endParaRPr lang="en-US" sz="1000" dirty="0">
                        <a:solidFill>
                          <a:schemeClr val="tx1"/>
                        </a:solidFill>
                        <a:latin typeface="+mj-lt"/>
                      </a:endParaRPr>
                    </a:p>
                  </a:txBody>
                  <a:tcPr marL="88134" marR="88134" marT="44067" marB="44067" anchor="ctr"/>
                </a:tc>
                <a:tc>
                  <a:txBody>
                    <a:bodyPr/>
                    <a:lstStyle/>
                    <a:p>
                      <a:pPr algn="ctr"/>
                      <a:r>
                        <a:rPr lang="tr-TR" sz="1000" dirty="0"/>
                        <a:t>15</a:t>
                      </a:r>
                      <a:endParaRPr lang="en-US" sz="1000" dirty="0">
                        <a:solidFill>
                          <a:schemeClr val="bg1"/>
                        </a:solidFill>
                        <a:latin typeface="+mj-lt"/>
                      </a:endParaRPr>
                    </a:p>
                  </a:txBody>
                  <a:tcPr marL="88134" marR="88134" marT="44067" marB="44067" anchor="ctr"/>
                </a:tc>
                <a:tc>
                  <a:txBody>
                    <a:bodyPr/>
                    <a:lstStyle/>
                    <a:p>
                      <a:pPr algn="ctr"/>
                      <a:r>
                        <a:rPr lang="tr-TR" sz="1000" dirty="0"/>
                        <a:t>22</a:t>
                      </a:r>
                      <a:endParaRPr lang="en-US" sz="1000" dirty="0">
                        <a:solidFill>
                          <a:schemeClr val="tx1"/>
                        </a:solidFill>
                        <a:latin typeface="+mj-lt"/>
                      </a:endParaRPr>
                    </a:p>
                  </a:txBody>
                  <a:tcPr marL="88134" marR="88134" marT="44067" marB="44067" anchor="ctr"/>
                </a:tc>
                <a:tc>
                  <a:txBody>
                    <a:bodyPr/>
                    <a:lstStyle/>
                    <a:p>
                      <a:pPr algn="ctr"/>
                      <a:r>
                        <a:rPr lang="tr-TR" sz="1000" dirty="0"/>
                        <a:t>28</a:t>
                      </a:r>
                      <a:endParaRPr lang="en-US" sz="1000" dirty="0">
                        <a:solidFill>
                          <a:schemeClr val="tx1"/>
                        </a:solidFill>
                        <a:latin typeface="+mj-lt"/>
                      </a:endParaRPr>
                    </a:p>
                  </a:txBody>
                  <a:tcPr marL="88134" marR="88134" marT="44067" marB="44067" anchor="ctr"/>
                </a:tc>
                <a:tc>
                  <a:txBody>
                    <a:bodyPr/>
                    <a:lstStyle/>
                    <a:p>
                      <a:pPr algn="ctr"/>
                      <a:r>
                        <a:rPr lang="tr-TR" sz="1000" dirty="0"/>
                        <a:t>36</a:t>
                      </a:r>
                      <a:endParaRPr lang="en-US" sz="1000" dirty="0">
                        <a:solidFill>
                          <a:schemeClr val="tx1"/>
                        </a:solidFill>
                        <a:latin typeface="+mj-lt"/>
                      </a:endParaRPr>
                    </a:p>
                  </a:txBody>
                  <a:tcPr marL="88134" marR="88134" marT="44067" marB="44067" anchor="ctr"/>
                </a:tc>
                <a:tc>
                  <a:txBody>
                    <a:bodyPr/>
                    <a:lstStyle/>
                    <a:p>
                      <a:pPr algn="ctr"/>
                      <a:r>
                        <a:rPr lang="tr-TR" sz="1000" dirty="0"/>
                        <a:t>45</a:t>
                      </a:r>
                      <a:endParaRPr lang="en-US" sz="1000" dirty="0">
                        <a:solidFill>
                          <a:schemeClr val="tx1"/>
                        </a:solidFill>
                        <a:latin typeface="+mj-lt"/>
                      </a:endParaRPr>
                    </a:p>
                  </a:txBody>
                  <a:tcPr marL="88134" marR="88134" marT="44067" marB="44067" anchor="ctr"/>
                </a:tc>
                <a:tc>
                  <a:txBody>
                    <a:bodyPr/>
                    <a:lstStyle/>
                    <a:p>
                      <a:pPr algn="ctr"/>
                      <a:r>
                        <a:rPr lang="tr-TR" sz="1000" dirty="0"/>
                        <a:t>56</a:t>
                      </a:r>
                      <a:endParaRPr lang="en-US" sz="1000" dirty="0">
                        <a:solidFill>
                          <a:schemeClr val="tx1"/>
                        </a:solidFill>
                        <a:latin typeface="+mj-lt"/>
                      </a:endParaRPr>
                    </a:p>
                  </a:txBody>
                  <a:tcPr marL="88134" marR="88134" marT="44067" marB="44067" anchor="ctr"/>
                </a:tc>
                <a:tc>
                  <a:txBody>
                    <a:bodyPr/>
                    <a:lstStyle/>
                    <a:p>
                      <a:pPr algn="ctr"/>
                      <a:r>
                        <a:rPr lang="tr-TR" sz="1000" dirty="0"/>
                        <a:t>71</a:t>
                      </a:r>
                      <a:endParaRPr lang="en-US" sz="1000" dirty="0">
                        <a:solidFill>
                          <a:schemeClr val="bg1"/>
                        </a:solidFill>
                        <a:latin typeface="+mj-lt"/>
                      </a:endParaRPr>
                    </a:p>
                  </a:txBody>
                  <a:tcPr marL="88134" marR="88134" marT="44067" marB="44067" anchor="ctr"/>
                </a:tc>
                <a:tc>
                  <a:txBody>
                    <a:bodyPr/>
                    <a:lstStyle/>
                    <a:p>
                      <a:pPr algn="ctr"/>
                      <a:r>
                        <a:rPr lang="tr-TR" sz="1000" dirty="0"/>
                        <a:t>80</a:t>
                      </a:r>
                      <a:endParaRPr lang="en-US" sz="1000" dirty="0">
                        <a:solidFill>
                          <a:schemeClr val="bg1"/>
                        </a:solidFill>
                        <a:latin typeface="+mj-lt"/>
                      </a:endParaRPr>
                    </a:p>
                  </a:txBody>
                  <a:tcPr marL="88134" marR="88134" marT="44067" marB="44067" anchor="ctr"/>
                </a:tc>
                <a:tc>
                  <a:txBody>
                    <a:bodyPr/>
                    <a:lstStyle/>
                    <a:p>
                      <a:pPr algn="ctr"/>
                      <a:r>
                        <a:rPr lang="tr-TR" sz="1000" dirty="0"/>
                        <a:t>90</a:t>
                      </a:r>
                      <a:endParaRPr lang="en-US" sz="1000" dirty="0">
                        <a:solidFill>
                          <a:schemeClr val="bg1"/>
                        </a:solidFill>
                        <a:latin typeface="+mj-lt"/>
                      </a:endParaRPr>
                    </a:p>
                  </a:txBody>
                  <a:tcPr marL="88134" marR="88134" marT="44067" marB="44067" anchor="ctr"/>
                </a:tc>
                <a:tc>
                  <a:txBody>
                    <a:bodyPr/>
                    <a:lstStyle/>
                    <a:p>
                      <a:pPr algn="ctr"/>
                      <a:r>
                        <a:rPr lang="tr-TR" sz="1000" dirty="0"/>
                        <a:t>112</a:t>
                      </a:r>
                      <a:endParaRPr lang="en-US" sz="1000" dirty="0">
                        <a:solidFill>
                          <a:schemeClr val="bg1"/>
                        </a:solidFill>
                        <a:latin typeface="+mj-lt"/>
                      </a:endParaRPr>
                    </a:p>
                  </a:txBody>
                  <a:tcPr marL="88134" marR="88134" marT="44067" marB="44067" anchor="ctr"/>
                </a:tc>
                <a:extLst>
                  <a:ext uri="{0D108BD9-81ED-4DB2-BD59-A6C34878D82A}">
                    <a16:rowId xmlns:a16="http://schemas.microsoft.com/office/drawing/2014/main" val="10000"/>
                  </a:ext>
                </a:extLst>
              </a:tr>
              <a:tr h="403936">
                <a:tc>
                  <a:txBody>
                    <a:bodyPr/>
                    <a:lstStyle/>
                    <a:p>
                      <a:r>
                        <a:rPr lang="tr-TR" sz="1000" dirty="0" err="1"/>
                        <a:t>Rated</a:t>
                      </a:r>
                      <a:r>
                        <a:rPr lang="tr-TR" sz="1000" dirty="0"/>
                        <a:t> </a:t>
                      </a:r>
                      <a:r>
                        <a:rPr lang="tr-TR" sz="1000" dirty="0" err="1"/>
                        <a:t>Cooling</a:t>
                      </a:r>
                      <a:r>
                        <a:rPr lang="tr-TR" sz="1000" baseline="0" dirty="0"/>
                        <a:t> </a:t>
                      </a:r>
                      <a:r>
                        <a:rPr lang="tr-TR" sz="1000" baseline="0" dirty="0" err="1"/>
                        <a:t>Capacity</a:t>
                      </a:r>
                      <a:r>
                        <a:rPr lang="tr-TR" sz="1000" baseline="0" dirty="0"/>
                        <a:t> (kW)</a:t>
                      </a:r>
                      <a:endParaRPr lang="en-US" sz="1000" dirty="0">
                        <a:latin typeface="+mj-lt"/>
                      </a:endParaRPr>
                    </a:p>
                  </a:txBody>
                  <a:tcPr marL="88134" marR="88134" marT="44067" marB="44067" anchor="ctr"/>
                </a:tc>
                <a:tc>
                  <a:txBody>
                    <a:bodyPr/>
                    <a:lstStyle/>
                    <a:p>
                      <a:pPr algn="ctr" fontAlgn="ctr"/>
                      <a:r>
                        <a:rPr lang="tr-TR" sz="1000" u="none" strike="noStrike" dirty="0">
                          <a:effectLst/>
                        </a:rPr>
                        <a:t>1,5</a:t>
                      </a:r>
                      <a:endParaRPr lang="en-US" sz="1000" b="0" i="0" u="none" strike="noStrike" dirty="0">
                        <a:effectLst/>
                        <a:latin typeface="+mj-lt"/>
                      </a:endParaRPr>
                    </a:p>
                  </a:txBody>
                  <a:tcPr marL="0" marR="0" marT="0" marB="0" anchor="ctr"/>
                </a:tc>
                <a:tc>
                  <a:txBody>
                    <a:bodyPr/>
                    <a:lstStyle/>
                    <a:p>
                      <a:pPr algn="ctr" fontAlgn="ctr"/>
                      <a:r>
                        <a:rPr lang="tr-TR" sz="1000" u="none" strike="noStrike" dirty="0">
                          <a:effectLst/>
                        </a:rPr>
                        <a:t>2,2</a:t>
                      </a:r>
                      <a:endParaRPr lang="en-US" sz="1000" b="0" i="0" u="none" strike="noStrike" dirty="0">
                        <a:effectLst/>
                        <a:latin typeface="+mj-lt"/>
                      </a:endParaRPr>
                    </a:p>
                  </a:txBody>
                  <a:tcPr marL="0" marR="0" marT="0" marB="0" anchor="ctr"/>
                </a:tc>
                <a:tc>
                  <a:txBody>
                    <a:bodyPr/>
                    <a:lstStyle/>
                    <a:p>
                      <a:pPr algn="ctr" fontAlgn="ctr"/>
                      <a:r>
                        <a:rPr lang="tr-TR" sz="1000" u="none" strike="noStrike" dirty="0">
                          <a:effectLst/>
                        </a:rPr>
                        <a:t>2,8</a:t>
                      </a:r>
                      <a:endParaRPr lang="en-US" sz="1000" b="0" i="0" u="none" strike="noStrike" dirty="0">
                        <a:effectLst/>
                        <a:latin typeface="+mj-lt"/>
                      </a:endParaRPr>
                    </a:p>
                  </a:txBody>
                  <a:tcPr marL="0" marR="0" marT="0" marB="0" anchor="ctr"/>
                </a:tc>
                <a:tc>
                  <a:txBody>
                    <a:bodyPr/>
                    <a:lstStyle/>
                    <a:p>
                      <a:pPr algn="ctr" fontAlgn="ctr"/>
                      <a:r>
                        <a:rPr lang="tr-TR" sz="1000" u="none" strike="noStrike" dirty="0">
                          <a:effectLst/>
                        </a:rPr>
                        <a:t>3,6</a:t>
                      </a:r>
                      <a:endParaRPr lang="en-US" sz="1000" b="0" i="0" u="none" strike="noStrike" dirty="0">
                        <a:effectLst/>
                        <a:latin typeface="+mj-lt"/>
                      </a:endParaRPr>
                    </a:p>
                  </a:txBody>
                  <a:tcPr marL="0" marR="0" marT="0" marB="0" anchor="ctr"/>
                </a:tc>
                <a:tc>
                  <a:txBody>
                    <a:bodyPr/>
                    <a:lstStyle/>
                    <a:p>
                      <a:pPr algn="ctr" fontAlgn="ctr"/>
                      <a:r>
                        <a:rPr lang="tr-TR" sz="1000" u="none" strike="noStrike" dirty="0">
                          <a:effectLst/>
                        </a:rPr>
                        <a:t>4,5</a:t>
                      </a:r>
                      <a:endParaRPr lang="en-US" sz="1000" b="0" i="0" u="none" strike="noStrike" dirty="0">
                        <a:effectLst/>
                        <a:latin typeface="+mj-lt"/>
                      </a:endParaRPr>
                    </a:p>
                  </a:txBody>
                  <a:tcPr marL="0" marR="0" marT="0" marB="0" anchor="ctr"/>
                </a:tc>
                <a:tc>
                  <a:txBody>
                    <a:bodyPr/>
                    <a:lstStyle/>
                    <a:p>
                      <a:pPr algn="ctr" fontAlgn="ctr"/>
                      <a:r>
                        <a:rPr lang="tr-TR" sz="1000" u="none" strike="noStrike" dirty="0">
                          <a:effectLst/>
                        </a:rPr>
                        <a:t>5,6</a:t>
                      </a:r>
                      <a:endParaRPr lang="en-US" sz="1000" b="0" i="0" u="none" strike="noStrike" dirty="0">
                        <a:effectLst/>
                        <a:latin typeface="+mj-lt"/>
                      </a:endParaRPr>
                    </a:p>
                  </a:txBody>
                  <a:tcPr marL="0" marR="0" marT="0" marB="0" anchor="ctr"/>
                </a:tc>
                <a:tc>
                  <a:txBody>
                    <a:bodyPr/>
                    <a:lstStyle/>
                    <a:p>
                      <a:pPr algn="ctr" fontAlgn="ctr"/>
                      <a:r>
                        <a:rPr lang="tr-TR" sz="1000" u="none" strike="noStrike" dirty="0">
                          <a:effectLst/>
                        </a:rPr>
                        <a:t>7,1</a:t>
                      </a:r>
                      <a:endParaRPr lang="en-US" sz="1000" b="0" i="0" u="none" strike="noStrike" dirty="0">
                        <a:effectLst/>
                        <a:latin typeface="+mj-lt"/>
                      </a:endParaRPr>
                    </a:p>
                  </a:txBody>
                  <a:tcPr marL="0" marR="0" marT="0" marB="0" anchor="ctr"/>
                </a:tc>
                <a:tc>
                  <a:txBody>
                    <a:bodyPr/>
                    <a:lstStyle/>
                    <a:p>
                      <a:pPr algn="ctr" fontAlgn="ctr"/>
                      <a:r>
                        <a:rPr lang="tr-TR" sz="1000" u="none" strike="noStrike" dirty="0">
                          <a:effectLst/>
                        </a:rPr>
                        <a:t>8,0</a:t>
                      </a:r>
                      <a:endParaRPr lang="en-US" sz="1000" b="0" i="0" u="none" strike="noStrike" dirty="0">
                        <a:effectLst/>
                        <a:latin typeface="+mj-lt"/>
                      </a:endParaRPr>
                    </a:p>
                  </a:txBody>
                  <a:tcPr marL="0" marR="0" marT="0" marB="0" anchor="ctr"/>
                </a:tc>
                <a:tc>
                  <a:txBody>
                    <a:bodyPr/>
                    <a:lstStyle/>
                    <a:p>
                      <a:pPr algn="ctr" fontAlgn="ctr"/>
                      <a:r>
                        <a:rPr lang="tr-TR" sz="1000" u="none" strike="noStrike" dirty="0">
                          <a:effectLst/>
                        </a:rPr>
                        <a:t>9,0</a:t>
                      </a:r>
                      <a:endParaRPr lang="en-US" sz="1000" b="0" i="0" u="none" strike="noStrike" dirty="0">
                        <a:effectLst/>
                        <a:latin typeface="+mj-lt"/>
                      </a:endParaRPr>
                    </a:p>
                  </a:txBody>
                  <a:tcPr marL="0" marR="0" marT="0" marB="0" anchor="ctr"/>
                </a:tc>
                <a:tc>
                  <a:txBody>
                    <a:bodyPr/>
                    <a:lstStyle/>
                    <a:p>
                      <a:pPr algn="ctr" fontAlgn="ctr"/>
                      <a:r>
                        <a:rPr lang="tr-TR" sz="1000" u="none" strike="noStrike" dirty="0">
                          <a:effectLst/>
                        </a:rPr>
                        <a:t>11,2</a:t>
                      </a:r>
                      <a:endParaRPr lang="en-US" sz="1000" b="0" i="0" u="none" strike="noStrike" dirty="0">
                        <a:effectLst/>
                        <a:latin typeface="+mj-lt"/>
                      </a:endParaRPr>
                    </a:p>
                  </a:txBody>
                  <a:tcPr marL="0" marR="0" marT="0" marB="0" anchor="ctr"/>
                </a:tc>
                <a:extLst>
                  <a:ext uri="{0D108BD9-81ED-4DB2-BD59-A6C34878D82A}">
                    <a16:rowId xmlns:a16="http://schemas.microsoft.com/office/drawing/2014/main" val="10001"/>
                  </a:ext>
                </a:extLst>
              </a:tr>
              <a:tr h="403936">
                <a:tc>
                  <a:txBody>
                    <a:bodyPr/>
                    <a:lstStyle/>
                    <a:p>
                      <a:r>
                        <a:rPr lang="tr-TR" sz="1000" dirty="0" err="1"/>
                        <a:t>Rated</a:t>
                      </a:r>
                      <a:r>
                        <a:rPr lang="tr-TR" sz="1000" dirty="0"/>
                        <a:t> </a:t>
                      </a:r>
                      <a:r>
                        <a:rPr lang="tr-TR" sz="1000" dirty="0" err="1"/>
                        <a:t>Heating</a:t>
                      </a:r>
                      <a:r>
                        <a:rPr lang="tr-TR" sz="1000" baseline="0" dirty="0"/>
                        <a:t> </a:t>
                      </a:r>
                      <a:r>
                        <a:rPr lang="tr-TR" sz="1000" baseline="0" dirty="0" err="1"/>
                        <a:t>Capacity</a:t>
                      </a:r>
                      <a:r>
                        <a:rPr lang="tr-TR" sz="1000" baseline="0" dirty="0"/>
                        <a:t> (kW)</a:t>
                      </a:r>
                      <a:endParaRPr lang="en-US" sz="1000" dirty="0">
                        <a:latin typeface="+mj-lt"/>
                      </a:endParaRPr>
                    </a:p>
                  </a:txBody>
                  <a:tcPr marL="88134" marR="88134" marT="44067" marB="44067" anchor="ctr"/>
                </a:tc>
                <a:tc>
                  <a:txBody>
                    <a:bodyPr/>
                    <a:lstStyle/>
                    <a:p>
                      <a:pPr algn="ctr" fontAlgn="ctr"/>
                      <a:r>
                        <a:rPr lang="tr-TR" sz="1000" u="none" strike="noStrike" dirty="0">
                          <a:effectLst/>
                        </a:rPr>
                        <a:t>1,8</a:t>
                      </a:r>
                      <a:endParaRPr lang="en-US" sz="1000" b="0" i="0" u="none" strike="noStrike" dirty="0">
                        <a:effectLst/>
                        <a:latin typeface="+mj-lt"/>
                      </a:endParaRPr>
                    </a:p>
                  </a:txBody>
                  <a:tcPr marL="0" marR="0" marT="0" marB="0" anchor="ctr"/>
                </a:tc>
                <a:tc>
                  <a:txBody>
                    <a:bodyPr/>
                    <a:lstStyle/>
                    <a:p>
                      <a:pPr algn="ctr" fontAlgn="ctr"/>
                      <a:r>
                        <a:rPr lang="tr-TR" sz="1000" u="none" strike="noStrike" dirty="0">
                          <a:effectLst/>
                        </a:rPr>
                        <a:t>2,6</a:t>
                      </a:r>
                      <a:endParaRPr lang="en-US" sz="1000" b="0" i="0" u="none" strike="noStrike" dirty="0">
                        <a:effectLst/>
                        <a:latin typeface="+mj-lt"/>
                      </a:endParaRPr>
                    </a:p>
                  </a:txBody>
                  <a:tcPr marL="0" marR="0" marT="0" marB="0" anchor="ctr"/>
                </a:tc>
                <a:tc>
                  <a:txBody>
                    <a:bodyPr/>
                    <a:lstStyle/>
                    <a:p>
                      <a:pPr algn="ctr" fontAlgn="ctr"/>
                      <a:r>
                        <a:rPr lang="tr-TR" sz="1000" u="none" strike="noStrike" dirty="0">
                          <a:effectLst/>
                        </a:rPr>
                        <a:t>3,2</a:t>
                      </a:r>
                      <a:endParaRPr lang="en-US" sz="1000" b="0" i="0" u="none" strike="noStrike" dirty="0">
                        <a:effectLst/>
                        <a:latin typeface="+mj-lt"/>
                      </a:endParaRPr>
                    </a:p>
                  </a:txBody>
                  <a:tcPr marL="0" marR="0" marT="0" marB="0" anchor="ctr"/>
                </a:tc>
                <a:tc>
                  <a:txBody>
                    <a:bodyPr/>
                    <a:lstStyle/>
                    <a:p>
                      <a:pPr algn="ctr" fontAlgn="ctr"/>
                      <a:r>
                        <a:rPr lang="tr-TR" sz="1000" u="none" strike="noStrike" dirty="0">
                          <a:effectLst/>
                        </a:rPr>
                        <a:t>4,0</a:t>
                      </a:r>
                      <a:endParaRPr lang="en-US" sz="1000" b="0" i="0" u="none" strike="noStrike" dirty="0">
                        <a:effectLst/>
                        <a:latin typeface="+mj-lt"/>
                      </a:endParaRPr>
                    </a:p>
                  </a:txBody>
                  <a:tcPr marL="0" marR="0" marT="0" marB="0" anchor="ctr"/>
                </a:tc>
                <a:tc>
                  <a:txBody>
                    <a:bodyPr/>
                    <a:lstStyle/>
                    <a:p>
                      <a:pPr algn="ctr" fontAlgn="ctr"/>
                      <a:r>
                        <a:rPr lang="tr-TR" sz="1000" u="none" strike="noStrike" dirty="0">
                          <a:effectLst/>
                        </a:rPr>
                        <a:t>5,0</a:t>
                      </a:r>
                      <a:endParaRPr lang="en-US" sz="1000" b="0" i="0" u="none" strike="noStrike" dirty="0">
                        <a:effectLst/>
                        <a:latin typeface="+mj-lt"/>
                      </a:endParaRPr>
                    </a:p>
                  </a:txBody>
                  <a:tcPr marL="0" marR="0" marT="0" marB="0" anchor="ctr"/>
                </a:tc>
                <a:tc>
                  <a:txBody>
                    <a:bodyPr/>
                    <a:lstStyle/>
                    <a:p>
                      <a:pPr algn="ctr" fontAlgn="ctr"/>
                      <a:r>
                        <a:rPr lang="tr-TR" sz="1000" u="none" strike="noStrike" dirty="0">
                          <a:effectLst/>
                        </a:rPr>
                        <a:t>6,3</a:t>
                      </a:r>
                      <a:endParaRPr lang="en-US" sz="1000" b="0" i="0" u="none" strike="noStrike" dirty="0">
                        <a:effectLst/>
                        <a:latin typeface="+mj-lt"/>
                      </a:endParaRPr>
                    </a:p>
                  </a:txBody>
                  <a:tcPr marL="0" marR="0" marT="0" marB="0" anchor="ctr"/>
                </a:tc>
                <a:tc>
                  <a:txBody>
                    <a:bodyPr/>
                    <a:lstStyle/>
                    <a:p>
                      <a:pPr algn="ctr" fontAlgn="ctr"/>
                      <a:r>
                        <a:rPr lang="tr-TR" sz="1000" u="none" strike="noStrike" dirty="0">
                          <a:effectLst/>
                        </a:rPr>
                        <a:t>8,0</a:t>
                      </a:r>
                      <a:endParaRPr lang="en-US" sz="1000" b="0" i="0" u="none" strike="noStrike" dirty="0">
                        <a:effectLst/>
                        <a:latin typeface="+mj-lt"/>
                      </a:endParaRPr>
                    </a:p>
                  </a:txBody>
                  <a:tcPr marL="0" marR="0" marT="0" marB="0" anchor="ctr"/>
                </a:tc>
                <a:tc>
                  <a:txBody>
                    <a:bodyPr/>
                    <a:lstStyle/>
                    <a:p>
                      <a:pPr algn="ctr" fontAlgn="ctr"/>
                      <a:r>
                        <a:rPr lang="tr-TR" sz="1000" u="none" strike="noStrike" dirty="0">
                          <a:effectLst/>
                        </a:rPr>
                        <a:t>9,0</a:t>
                      </a:r>
                      <a:endParaRPr lang="en-US" sz="1000" b="0" i="0" u="none" strike="noStrike" dirty="0">
                        <a:effectLst/>
                        <a:latin typeface="+mj-lt"/>
                      </a:endParaRPr>
                    </a:p>
                  </a:txBody>
                  <a:tcPr marL="0" marR="0" marT="0" marB="0" anchor="ctr"/>
                </a:tc>
                <a:tc>
                  <a:txBody>
                    <a:bodyPr/>
                    <a:lstStyle/>
                    <a:p>
                      <a:pPr algn="ctr" fontAlgn="ctr"/>
                      <a:r>
                        <a:rPr lang="tr-TR" sz="1000" u="none" strike="noStrike" dirty="0">
                          <a:effectLst/>
                        </a:rPr>
                        <a:t>10,0</a:t>
                      </a:r>
                      <a:endParaRPr lang="en-US" sz="1000" b="0" i="0" u="none" strike="noStrike" dirty="0">
                        <a:effectLst/>
                        <a:latin typeface="+mj-lt"/>
                      </a:endParaRPr>
                    </a:p>
                  </a:txBody>
                  <a:tcPr marL="0" marR="0" marT="0" marB="0" anchor="ctr"/>
                </a:tc>
                <a:tc>
                  <a:txBody>
                    <a:bodyPr/>
                    <a:lstStyle/>
                    <a:p>
                      <a:pPr algn="ctr" fontAlgn="ctr"/>
                      <a:r>
                        <a:rPr lang="tr-TR" sz="1000" u="none" strike="noStrike" dirty="0">
                          <a:effectLst/>
                        </a:rPr>
                        <a:t>12,5</a:t>
                      </a:r>
                      <a:endParaRPr lang="en-US" sz="1000" b="0" i="0" u="none" strike="noStrike" dirty="0">
                        <a:effectLst/>
                        <a:latin typeface="+mj-lt"/>
                      </a:endParaRPr>
                    </a:p>
                  </a:txBody>
                  <a:tcPr marL="0" marR="0" marT="0" marB="0" anchor="ctr"/>
                </a:tc>
                <a:extLst>
                  <a:ext uri="{0D108BD9-81ED-4DB2-BD59-A6C34878D82A}">
                    <a16:rowId xmlns:a16="http://schemas.microsoft.com/office/drawing/2014/main" val="10002"/>
                  </a:ext>
                </a:extLst>
              </a:tr>
              <a:tr h="544940">
                <a:tc>
                  <a:txBody>
                    <a:bodyPr/>
                    <a:lstStyle/>
                    <a:p>
                      <a:pPr marL="0" marR="0" indent="0" algn="l" defTabSz="640074" rtl="0" eaLnBrk="1" fontAlgn="auto" latinLnBrk="0" hangingPunct="1">
                        <a:lnSpc>
                          <a:spcPct val="100000"/>
                        </a:lnSpc>
                        <a:spcBef>
                          <a:spcPts val="0"/>
                        </a:spcBef>
                        <a:spcAft>
                          <a:spcPts val="0"/>
                        </a:spcAft>
                        <a:buClrTx/>
                        <a:buSzTx/>
                        <a:buFontTx/>
                        <a:buNone/>
                        <a:tabLst/>
                        <a:defRPr/>
                      </a:pPr>
                      <a:r>
                        <a:rPr lang="tr-TR" sz="1000" kern="1200" baseline="0" dirty="0" err="1"/>
                        <a:t>Air</a:t>
                      </a:r>
                      <a:r>
                        <a:rPr lang="tr-TR" sz="1000" kern="1200" baseline="0" dirty="0"/>
                        <a:t> </a:t>
                      </a:r>
                      <a:r>
                        <a:rPr lang="tr-TR" sz="1000" kern="1200" baseline="0" dirty="0" err="1"/>
                        <a:t>Flow</a:t>
                      </a:r>
                      <a:r>
                        <a:rPr lang="tr-TR" sz="1000" kern="1200" baseline="0" dirty="0"/>
                        <a:t> Rate –  (m³/h) </a:t>
                      </a:r>
                    </a:p>
                  </a:txBody>
                  <a:tcPr marL="88134" marR="88134" marT="44067" marB="44067" anchor="ctr"/>
                </a:tc>
                <a:tc>
                  <a:txBody>
                    <a:bodyPr/>
                    <a:lstStyle/>
                    <a:p>
                      <a:pPr algn="ctr" fontAlgn="ctr"/>
                      <a:r>
                        <a:rPr lang="tr-TR" sz="1000" u="none" strike="noStrike" dirty="0">
                          <a:effectLst/>
                        </a:rPr>
                        <a:t>340</a:t>
                      </a:r>
                      <a:endParaRPr lang="en-US" sz="1000" b="0" i="0" u="none" strike="noStrike" dirty="0">
                        <a:effectLst/>
                        <a:latin typeface="+mj-lt"/>
                      </a:endParaRPr>
                    </a:p>
                  </a:txBody>
                  <a:tcPr marL="0" marR="0" marT="0" marB="0" anchor="ctr"/>
                </a:tc>
                <a:tc>
                  <a:txBody>
                    <a:bodyPr/>
                    <a:lstStyle/>
                    <a:p>
                      <a:pPr algn="ctr" fontAlgn="ctr"/>
                      <a:r>
                        <a:rPr lang="tr-TR" sz="1000" u="none" strike="noStrike" dirty="0">
                          <a:effectLst/>
                        </a:rPr>
                        <a:t>370</a:t>
                      </a:r>
                      <a:endParaRPr lang="en-US" sz="1000" b="0" i="0" u="none" strike="noStrike" dirty="0">
                        <a:effectLst/>
                        <a:latin typeface="+mj-lt"/>
                      </a:endParaRPr>
                    </a:p>
                  </a:txBody>
                  <a:tcPr marL="0" marR="0" marT="0" marB="0" anchor="ctr"/>
                </a:tc>
                <a:tc>
                  <a:txBody>
                    <a:bodyPr/>
                    <a:lstStyle/>
                    <a:p>
                      <a:pPr algn="ctr"/>
                      <a:r>
                        <a:rPr lang="tr-TR" sz="1000" dirty="0"/>
                        <a:t>460</a:t>
                      </a:r>
                      <a:endParaRPr lang="en-US" sz="1000" dirty="0">
                        <a:latin typeface="+mj-lt"/>
                      </a:endParaRPr>
                    </a:p>
                  </a:txBody>
                  <a:tcPr marL="0" marR="0" marT="0" marB="0" anchor="ctr"/>
                </a:tc>
                <a:tc>
                  <a:txBody>
                    <a:bodyPr/>
                    <a:lstStyle/>
                    <a:p>
                      <a:pPr algn="ctr"/>
                      <a:r>
                        <a:rPr lang="tr-TR" sz="1000" dirty="0"/>
                        <a:t>605</a:t>
                      </a:r>
                      <a:endParaRPr lang="en-US" sz="1000" dirty="0">
                        <a:latin typeface="+mj-lt"/>
                      </a:endParaRPr>
                    </a:p>
                  </a:txBody>
                  <a:tcPr marL="0" marR="0" marT="0" marB="0" anchor="ctr"/>
                </a:tc>
                <a:tc>
                  <a:txBody>
                    <a:bodyPr/>
                    <a:lstStyle/>
                    <a:p>
                      <a:pPr algn="ctr"/>
                      <a:r>
                        <a:rPr lang="tr-TR" sz="1000" dirty="0"/>
                        <a:t>800</a:t>
                      </a:r>
                      <a:endParaRPr lang="en-US" sz="1000" dirty="0">
                        <a:latin typeface="+mj-lt"/>
                      </a:endParaRPr>
                    </a:p>
                  </a:txBody>
                  <a:tcPr marL="0" marR="0" marT="0" marB="0" anchor="ctr"/>
                </a:tc>
                <a:tc>
                  <a:txBody>
                    <a:bodyPr/>
                    <a:lstStyle/>
                    <a:p>
                      <a:pPr algn="ctr"/>
                      <a:r>
                        <a:rPr lang="tr-TR" sz="1000" dirty="0"/>
                        <a:t>900</a:t>
                      </a:r>
                      <a:endParaRPr lang="en-US" sz="1000" dirty="0">
                        <a:latin typeface="+mj-lt"/>
                      </a:endParaRPr>
                    </a:p>
                  </a:txBody>
                  <a:tcPr marL="0" marR="0" marT="0" marB="0" anchor="ctr"/>
                </a:tc>
                <a:tc>
                  <a:txBody>
                    <a:bodyPr/>
                    <a:lstStyle/>
                    <a:p>
                      <a:pPr algn="ctr"/>
                      <a:r>
                        <a:rPr lang="tr-TR" sz="1000" dirty="0"/>
                        <a:t>1145</a:t>
                      </a:r>
                      <a:endParaRPr lang="en-US" sz="1000" dirty="0">
                        <a:latin typeface="+mj-lt"/>
                      </a:endParaRPr>
                    </a:p>
                  </a:txBody>
                  <a:tcPr marL="0" marR="0" marT="0" marB="0" anchor="ctr"/>
                </a:tc>
                <a:tc>
                  <a:txBody>
                    <a:bodyPr/>
                    <a:lstStyle/>
                    <a:p>
                      <a:pPr algn="ctr"/>
                      <a:r>
                        <a:rPr lang="tr-TR" sz="1000" dirty="0"/>
                        <a:t>1400</a:t>
                      </a:r>
                      <a:endParaRPr lang="en-US" sz="1000" dirty="0">
                        <a:latin typeface="+mj-lt"/>
                      </a:endParaRPr>
                    </a:p>
                  </a:txBody>
                  <a:tcPr marL="0" marR="0" marT="0" marB="0" anchor="ctr"/>
                </a:tc>
                <a:tc>
                  <a:txBody>
                    <a:bodyPr/>
                    <a:lstStyle/>
                    <a:p>
                      <a:pPr algn="ctr"/>
                      <a:r>
                        <a:rPr lang="tr-TR" sz="1000" dirty="0"/>
                        <a:t>1400</a:t>
                      </a:r>
                      <a:endParaRPr lang="en-US" sz="1000" dirty="0">
                        <a:latin typeface="+mj-lt"/>
                      </a:endParaRPr>
                    </a:p>
                  </a:txBody>
                  <a:tcPr marL="0" marR="0" marT="0" marB="0" anchor="ctr"/>
                </a:tc>
                <a:tc>
                  <a:txBody>
                    <a:bodyPr/>
                    <a:lstStyle/>
                    <a:p>
                      <a:pPr algn="ctr"/>
                      <a:r>
                        <a:rPr lang="tr-TR" sz="1000" dirty="0"/>
                        <a:t>1620</a:t>
                      </a:r>
                      <a:endParaRPr lang="en-US" sz="1000" dirty="0">
                        <a:latin typeface="+mj-lt"/>
                      </a:endParaRPr>
                    </a:p>
                  </a:txBody>
                  <a:tcPr marL="0" marR="0" marT="0" marB="0" anchor="ctr"/>
                </a:tc>
                <a:extLst>
                  <a:ext uri="{0D108BD9-81ED-4DB2-BD59-A6C34878D82A}">
                    <a16:rowId xmlns:a16="http://schemas.microsoft.com/office/drawing/2014/main" val="2424541816"/>
                  </a:ext>
                </a:extLst>
              </a:tr>
              <a:tr h="405992">
                <a:tc>
                  <a:txBody>
                    <a:bodyPr/>
                    <a:lstStyle/>
                    <a:p>
                      <a:pPr marL="0" marR="0" indent="0" algn="l" defTabSz="640074" rtl="0" eaLnBrk="1" fontAlgn="auto" latinLnBrk="0" hangingPunct="1">
                        <a:lnSpc>
                          <a:spcPct val="100000"/>
                        </a:lnSpc>
                        <a:spcBef>
                          <a:spcPts val="0"/>
                        </a:spcBef>
                        <a:spcAft>
                          <a:spcPts val="0"/>
                        </a:spcAft>
                        <a:buClrTx/>
                        <a:buSzTx/>
                        <a:buFontTx/>
                        <a:buNone/>
                        <a:tabLst/>
                        <a:defRPr/>
                      </a:pPr>
                      <a:r>
                        <a:rPr lang="tr-TR" sz="1000" kern="1200" dirty="0"/>
                        <a:t>Maximum ESP</a:t>
                      </a:r>
                      <a:r>
                        <a:rPr lang="tr-TR" sz="1000" kern="1200" baseline="0" dirty="0"/>
                        <a:t> </a:t>
                      </a:r>
                      <a:r>
                        <a:rPr lang="tr-TR" sz="1000" kern="1200" dirty="0"/>
                        <a:t>(</a:t>
                      </a:r>
                      <a:r>
                        <a:rPr lang="tr-TR" sz="1000" kern="1200" dirty="0" err="1"/>
                        <a:t>Pa</a:t>
                      </a:r>
                      <a:r>
                        <a:rPr lang="tr-TR" sz="1000" kern="1200" dirty="0"/>
                        <a:t>)</a:t>
                      </a:r>
                      <a:endParaRPr lang="tr-TR" sz="1000" kern="1200" dirty="0">
                        <a:latin typeface="+mj-lt"/>
                      </a:endParaRPr>
                    </a:p>
                  </a:txBody>
                  <a:tcPr marL="88134" marR="88134" marT="44067" marB="44067" anchor="ctr"/>
                </a:tc>
                <a:tc>
                  <a:txBody>
                    <a:bodyPr/>
                    <a:lstStyle/>
                    <a:p>
                      <a:pPr algn="ctr" fontAlgn="ctr"/>
                      <a:r>
                        <a:rPr lang="tr-TR" sz="1000" u="none" strike="noStrike" dirty="0">
                          <a:effectLst/>
                        </a:rPr>
                        <a:t>50</a:t>
                      </a:r>
                      <a:endParaRPr lang="en-US" sz="1000" b="0" i="0" u="none" strike="noStrike" dirty="0">
                        <a:effectLst/>
                        <a:latin typeface="+mj-lt"/>
                      </a:endParaRPr>
                    </a:p>
                  </a:txBody>
                  <a:tcPr marL="0" marR="0" marT="0" marB="0" anchor="ctr"/>
                </a:tc>
                <a:tc>
                  <a:txBody>
                    <a:bodyPr/>
                    <a:lstStyle/>
                    <a:p>
                      <a:pPr marL="0" marR="0" lvl="0" indent="0" algn="ctr" defTabSz="914333" rtl="0" eaLnBrk="1" fontAlgn="ctr" latinLnBrk="0" hangingPunct="1">
                        <a:lnSpc>
                          <a:spcPct val="100000"/>
                        </a:lnSpc>
                        <a:spcBef>
                          <a:spcPts val="0"/>
                        </a:spcBef>
                        <a:spcAft>
                          <a:spcPts val="0"/>
                        </a:spcAft>
                        <a:buClrTx/>
                        <a:buSzTx/>
                        <a:buFontTx/>
                        <a:buNone/>
                        <a:tabLst/>
                        <a:defRPr/>
                      </a:pPr>
                      <a:r>
                        <a:rPr kumimoji="0" lang="tr-TR" sz="1000" u="none" strike="noStrike" kern="1200" cap="none" spc="0" normalizeH="0" baseline="0" noProof="0">
                          <a:ln>
                            <a:noFill/>
                          </a:ln>
                          <a:effectLst/>
                          <a:uLnTx/>
                          <a:uFillTx/>
                        </a:rPr>
                        <a:t>50</a:t>
                      </a:r>
                      <a:endParaRPr kumimoji="0" lang="en-US" sz="1000" b="0" i="0" u="none" strike="noStrike" kern="1200" cap="none" spc="0" normalizeH="0" baseline="0" noProof="0" dirty="0">
                        <a:ln>
                          <a:noFill/>
                        </a:ln>
                        <a:solidFill>
                          <a:prstClr val="black"/>
                        </a:solidFill>
                        <a:effectLst/>
                        <a:uLnTx/>
                        <a:uFillTx/>
                        <a:latin typeface="Bosch Office Sans"/>
                        <a:ea typeface="+mn-ea"/>
                        <a:cs typeface="+mn-cs"/>
                      </a:endParaRPr>
                    </a:p>
                  </a:txBody>
                  <a:tcPr marL="0" marR="0" marT="0" marB="0" anchor="ctr"/>
                </a:tc>
                <a:tc>
                  <a:txBody>
                    <a:bodyPr/>
                    <a:lstStyle/>
                    <a:p>
                      <a:pPr marL="0" marR="0" lvl="0" indent="0" algn="ctr" defTabSz="914333" rtl="0" eaLnBrk="1" fontAlgn="ctr" latinLnBrk="0" hangingPunct="1">
                        <a:lnSpc>
                          <a:spcPct val="100000"/>
                        </a:lnSpc>
                        <a:spcBef>
                          <a:spcPts val="0"/>
                        </a:spcBef>
                        <a:spcAft>
                          <a:spcPts val="0"/>
                        </a:spcAft>
                        <a:buClrTx/>
                        <a:buSzTx/>
                        <a:buFontTx/>
                        <a:buNone/>
                        <a:tabLst/>
                        <a:defRPr/>
                      </a:pPr>
                      <a:r>
                        <a:rPr kumimoji="0" lang="tr-TR" sz="1000" u="none" strike="noStrike" kern="1200" cap="none" spc="0" normalizeH="0" baseline="0" noProof="0">
                          <a:ln>
                            <a:noFill/>
                          </a:ln>
                          <a:effectLst/>
                          <a:uLnTx/>
                          <a:uFillTx/>
                        </a:rPr>
                        <a:t>50</a:t>
                      </a:r>
                      <a:endParaRPr kumimoji="0" lang="en-US" sz="1000" b="0" i="0" u="none" strike="noStrike" kern="1200" cap="none" spc="0" normalizeH="0" baseline="0" noProof="0" dirty="0">
                        <a:ln>
                          <a:noFill/>
                        </a:ln>
                        <a:solidFill>
                          <a:prstClr val="black"/>
                        </a:solidFill>
                        <a:effectLst/>
                        <a:uLnTx/>
                        <a:uFillTx/>
                        <a:latin typeface="Bosch Office Sans"/>
                        <a:ea typeface="+mn-ea"/>
                        <a:cs typeface="+mn-cs"/>
                      </a:endParaRPr>
                    </a:p>
                  </a:txBody>
                  <a:tcPr marL="0" marR="0" marT="0" marB="0" anchor="ctr"/>
                </a:tc>
                <a:tc>
                  <a:txBody>
                    <a:bodyPr/>
                    <a:lstStyle/>
                    <a:p>
                      <a:pPr marL="0" marR="0" lvl="0" indent="0" algn="ctr" defTabSz="914333" rtl="0" eaLnBrk="1" fontAlgn="ctr" latinLnBrk="0" hangingPunct="1">
                        <a:lnSpc>
                          <a:spcPct val="100000"/>
                        </a:lnSpc>
                        <a:spcBef>
                          <a:spcPts val="0"/>
                        </a:spcBef>
                        <a:spcAft>
                          <a:spcPts val="0"/>
                        </a:spcAft>
                        <a:buClrTx/>
                        <a:buSzTx/>
                        <a:buFontTx/>
                        <a:buNone/>
                        <a:tabLst/>
                        <a:defRPr/>
                      </a:pPr>
                      <a:r>
                        <a:rPr kumimoji="0" lang="tr-TR" sz="1000" u="none" strike="noStrike" kern="1200" cap="none" spc="0" normalizeH="0" baseline="0" noProof="0">
                          <a:ln>
                            <a:noFill/>
                          </a:ln>
                          <a:effectLst/>
                          <a:uLnTx/>
                          <a:uFillTx/>
                        </a:rPr>
                        <a:t>50</a:t>
                      </a:r>
                      <a:endParaRPr kumimoji="0" lang="en-US" sz="1000" b="0" i="0" u="none" strike="noStrike" kern="1200" cap="none" spc="0" normalizeH="0" baseline="0" noProof="0" dirty="0">
                        <a:ln>
                          <a:noFill/>
                        </a:ln>
                        <a:solidFill>
                          <a:prstClr val="black"/>
                        </a:solidFill>
                        <a:effectLst/>
                        <a:uLnTx/>
                        <a:uFillTx/>
                        <a:latin typeface="Bosch Office Sans"/>
                        <a:ea typeface="+mn-ea"/>
                        <a:cs typeface="+mn-cs"/>
                      </a:endParaRPr>
                    </a:p>
                  </a:txBody>
                  <a:tcPr marL="0" marR="0" marT="0" marB="0" anchor="ctr"/>
                </a:tc>
                <a:tc>
                  <a:txBody>
                    <a:bodyPr/>
                    <a:lstStyle/>
                    <a:p>
                      <a:pPr marL="0" marR="0" lvl="0" indent="0" algn="ctr" defTabSz="914333" rtl="0" eaLnBrk="1" fontAlgn="ctr" latinLnBrk="0" hangingPunct="1">
                        <a:lnSpc>
                          <a:spcPct val="100000"/>
                        </a:lnSpc>
                        <a:spcBef>
                          <a:spcPts val="0"/>
                        </a:spcBef>
                        <a:spcAft>
                          <a:spcPts val="0"/>
                        </a:spcAft>
                        <a:buClrTx/>
                        <a:buSzTx/>
                        <a:buFontTx/>
                        <a:buNone/>
                        <a:tabLst/>
                        <a:defRPr/>
                      </a:pPr>
                      <a:r>
                        <a:rPr kumimoji="0" lang="tr-TR" sz="1000" u="none" strike="noStrike" kern="1200" cap="none" spc="0" normalizeH="0" baseline="0" noProof="0" dirty="0">
                          <a:ln>
                            <a:noFill/>
                          </a:ln>
                          <a:effectLst/>
                          <a:uLnTx/>
                          <a:uFillTx/>
                        </a:rPr>
                        <a:t>50</a:t>
                      </a:r>
                      <a:endParaRPr kumimoji="0" lang="en-US" sz="1000" b="0" i="0" u="none" strike="noStrike" kern="1200" cap="none" spc="0" normalizeH="0" baseline="0" noProof="0" dirty="0">
                        <a:ln>
                          <a:noFill/>
                        </a:ln>
                        <a:solidFill>
                          <a:prstClr val="black"/>
                        </a:solidFill>
                        <a:effectLst/>
                        <a:uLnTx/>
                        <a:uFillTx/>
                        <a:latin typeface="Bosch Office Sans"/>
                        <a:ea typeface="+mn-ea"/>
                        <a:cs typeface="+mn-cs"/>
                      </a:endParaRPr>
                    </a:p>
                  </a:txBody>
                  <a:tcPr marL="0" marR="0" marT="0" marB="0" anchor="ctr"/>
                </a:tc>
                <a:tc>
                  <a:txBody>
                    <a:bodyPr/>
                    <a:lstStyle/>
                    <a:p>
                      <a:pPr marL="0" marR="0" lvl="0" indent="0" algn="ctr" defTabSz="914333" rtl="0" eaLnBrk="1" fontAlgn="ctr" latinLnBrk="0" hangingPunct="1">
                        <a:lnSpc>
                          <a:spcPct val="100000"/>
                        </a:lnSpc>
                        <a:spcBef>
                          <a:spcPts val="0"/>
                        </a:spcBef>
                        <a:spcAft>
                          <a:spcPts val="0"/>
                        </a:spcAft>
                        <a:buClrTx/>
                        <a:buSzTx/>
                        <a:buFontTx/>
                        <a:buNone/>
                        <a:tabLst/>
                        <a:defRPr/>
                      </a:pPr>
                      <a:r>
                        <a:rPr kumimoji="0" lang="tr-TR" sz="1000" u="none" strike="noStrike" kern="1200" cap="none" spc="0" normalizeH="0" baseline="0" noProof="0">
                          <a:ln>
                            <a:noFill/>
                          </a:ln>
                          <a:effectLst/>
                          <a:uLnTx/>
                          <a:uFillTx/>
                        </a:rPr>
                        <a:t>50</a:t>
                      </a:r>
                      <a:endParaRPr kumimoji="0" lang="en-US" sz="1000" b="0" i="0" u="none" strike="noStrike" kern="1200" cap="none" spc="0" normalizeH="0" baseline="0" noProof="0" dirty="0">
                        <a:ln>
                          <a:noFill/>
                        </a:ln>
                        <a:solidFill>
                          <a:prstClr val="black"/>
                        </a:solidFill>
                        <a:effectLst/>
                        <a:uLnTx/>
                        <a:uFillTx/>
                        <a:latin typeface="Bosch Office Sans"/>
                        <a:ea typeface="+mn-ea"/>
                        <a:cs typeface="+mn-cs"/>
                      </a:endParaRPr>
                    </a:p>
                  </a:txBody>
                  <a:tcPr marL="0" marR="0" marT="0" marB="0" anchor="ctr"/>
                </a:tc>
                <a:tc>
                  <a:txBody>
                    <a:bodyPr/>
                    <a:lstStyle/>
                    <a:p>
                      <a:pPr marL="0" marR="0" lvl="0" indent="0" algn="ctr" defTabSz="914333" rtl="0" eaLnBrk="1" fontAlgn="ctr" latinLnBrk="0" hangingPunct="1">
                        <a:lnSpc>
                          <a:spcPct val="100000"/>
                        </a:lnSpc>
                        <a:spcBef>
                          <a:spcPts val="0"/>
                        </a:spcBef>
                        <a:spcAft>
                          <a:spcPts val="0"/>
                        </a:spcAft>
                        <a:buClrTx/>
                        <a:buSzTx/>
                        <a:buFontTx/>
                        <a:buNone/>
                        <a:tabLst/>
                        <a:defRPr/>
                      </a:pPr>
                      <a:r>
                        <a:rPr kumimoji="0" lang="tr-TR" sz="1000" u="none" strike="noStrike" kern="1200" cap="none" spc="0" normalizeH="0" baseline="0" noProof="0" dirty="0">
                          <a:ln>
                            <a:noFill/>
                          </a:ln>
                          <a:effectLst/>
                          <a:uLnTx/>
                          <a:uFillTx/>
                        </a:rPr>
                        <a:t>50</a:t>
                      </a:r>
                      <a:endParaRPr kumimoji="0" lang="en-US" sz="1000" b="0" i="0" u="none" strike="noStrike" kern="1200" cap="none" spc="0" normalizeH="0" baseline="0" noProof="0" dirty="0">
                        <a:ln>
                          <a:noFill/>
                        </a:ln>
                        <a:solidFill>
                          <a:prstClr val="black"/>
                        </a:solidFill>
                        <a:effectLst/>
                        <a:uLnTx/>
                        <a:uFillTx/>
                        <a:latin typeface="Bosch Office Sans"/>
                        <a:ea typeface="+mn-ea"/>
                        <a:cs typeface="+mn-cs"/>
                      </a:endParaRPr>
                    </a:p>
                  </a:txBody>
                  <a:tcPr marL="0" marR="0" marT="0" marB="0" anchor="ctr"/>
                </a:tc>
                <a:tc>
                  <a:txBody>
                    <a:bodyPr/>
                    <a:lstStyle/>
                    <a:p>
                      <a:pPr marL="0" marR="0" lvl="0" indent="0" algn="ctr" defTabSz="914333" rtl="0" eaLnBrk="1" fontAlgn="ctr" latinLnBrk="0" hangingPunct="1">
                        <a:lnSpc>
                          <a:spcPct val="100000"/>
                        </a:lnSpc>
                        <a:spcBef>
                          <a:spcPts val="0"/>
                        </a:spcBef>
                        <a:spcAft>
                          <a:spcPts val="0"/>
                        </a:spcAft>
                        <a:buClrTx/>
                        <a:buSzTx/>
                        <a:buFontTx/>
                        <a:buNone/>
                        <a:tabLst/>
                        <a:defRPr/>
                      </a:pPr>
                      <a:r>
                        <a:rPr lang="tr-TR" sz="1000" u="none" strike="noStrike" kern="1200" dirty="0">
                          <a:effectLst/>
                        </a:rPr>
                        <a:t>80</a:t>
                      </a:r>
                      <a:endParaRPr lang="en-US" sz="1000" b="0" i="0" u="none" strike="noStrike" kern="1200" dirty="0">
                        <a:solidFill>
                          <a:schemeClr val="dk1"/>
                        </a:solidFill>
                        <a:effectLst/>
                        <a:latin typeface="+mn-lt"/>
                        <a:ea typeface="+mn-ea"/>
                        <a:cs typeface="+mn-cs"/>
                      </a:endParaRPr>
                    </a:p>
                  </a:txBody>
                  <a:tcPr marL="0" marR="0" marT="0" marB="0" anchor="ctr"/>
                </a:tc>
                <a:tc>
                  <a:txBody>
                    <a:bodyPr/>
                    <a:lstStyle/>
                    <a:p>
                      <a:pPr marL="0" marR="0" lvl="0" indent="0" algn="ctr" defTabSz="914333" rtl="0" eaLnBrk="1" fontAlgn="ctr" latinLnBrk="0" hangingPunct="1">
                        <a:lnSpc>
                          <a:spcPct val="100000"/>
                        </a:lnSpc>
                        <a:spcBef>
                          <a:spcPts val="0"/>
                        </a:spcBef>
                        <a:spcAft>
                          <a:spcPts val="0"/>
                        </a:spcAft>
                        <a:buClrTx/>
                        <a:buSzTx/>
                        <a:buFontTx/>
                        <a:buNone/>
                        <a:tabLst/>
                        <a:defRPr/>
                      </a:pPr>
                      <a:r>
                        <a:rPr lang="tr-TR" sz="1000" u="none" strike="noStrike" kern="1200" dirty="0">
                          <a:effectLst/>
                        </a:rPr>
                        <a:t>80</a:t>
                      </a:r>
                      <a:endParaRPr lang="en-US" sz="1000" b="0" i="0" u="none" strike="noStrike" kern="1200" dirty="0">
                        <a:solidFill>
                          <a:schemeClr val="dk1"/>
                        </a:solidFill>
                        <a:effectLst/>
                        <a:latin typeface="+mn-lt"/>
                        <a:ea typeface="+mn-ea"/>
                        <a:cs typeface="+mn-cs"/>
                      </a:endParaRPr>
                    </a:p>
                  </a:txBody>
                  <a:tcPr marL="0" marR="0" marT="0" marB="0" anchor="ctr"/>
                </a:tc>
                <a:tc>
                  <a:txBody>
                    <a:bodyPr/>
                    <a:lstStyle/>
                    <a:p>
                      <a:pPr marL="0" marR="0" lvl="0" indent="0" algn="ctr" defTabSz="914333" rtl="0" eaLnBrk="1" fontAlgn="ctr" latinLnBrk="0" hangingPunct="1">
                        <a:lnSpc>
                          <a:spcPct val="100000"/>
                        </a:lnSpc>
                        <a:spcBef>
                          <a:spcPts val="0"/>
                        </a:spcBef>
                        <a:spcAft>
                          <a:spcPts val="0"/>
                        </a:spcAft>
                        <a:buClrTx/>
                        <a:buSzTx/>
                        <a:buFontTx/>
                        <a:buNone/>
                        <a:tabLst/>
                        <a:defRPr/>
                      </a:pPr>
                      <a:r>
                        <a:rPr lang="tr-TR" sz="1000" u="none" strike="noStrike" kern="1200" dirty="0">
                          <a:effectLst/>
                        </a:rPr>
                        <a:t>80</a:t>
                      </a:r>
                      <a:endParaRPr lang="en-US" sz="1000" b="0" i="0" u="none" strike="noStrike" kern="1200" dirty="0">
                        <a:solidFill>
                          <a:schemeClr val="dk1"/>
                        </a:solidFill>
                        <a:effectLst/>
                        <a:latin typeface="+mn-lt"/>
                        <a:ea typeface="+mn-ea"/>
                        <a:cs typeface="+mn-cs"/>
                      </a:endParaRPr>
                    </a:p>
                  </a:txBody>
                  <a:tcPr marL="0" marR="0" marT="0" marB="0" anchor="ctr"/>
                </a:tc>
                <a:extLst>
                  <a:ext uri="{0D108BD9-81ED-4DB2-BD59-A6C34878D82A}">
                    <a16:rowId xmlns:a16="http://schemas.microsoft.com/office/drawing/2014/main" val="10003"/>
                  </a:ext>
                </a:extLst>
              </a:tr>
            </a:tbl>
          </a:graphicData>
        </a:graphic>
      </p:graphicFrame>
      <p:grpSp>
        <p:nvGrpSpPr>
          <p:cNvPr id="18" name="Group 17"/>
          <p:cNvGrpSpPr/>
          <p:nvPr/>
        </p:nvGrpSpPr>
        <p:grpSpPr>
          <a:xfrm>
            <a:off x="7007317" y="4316251"/>
            <a:ext cx="1575816" cy="1158397"/>
            <a:chOff x="170180" y="2489708"/>
            <a:chExt cx="1575816" cy="1319657"/>
          </a:xfrm>
        </p:grpSpPr>
        <p:pic>
          <p:nvPicPr>
            <p:cNvPr id="19" name="Picture 1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38348" y="2863606"/>
              <a:ext cx="220918" cy="711272"/>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56172" y="2879811"/>
              <a:ext cx="567182" cy="470341"/>
            </a:xfrm>
            <a:prstGeom prst="rect">
              <a:avLst/>
            </a:prstGeom>
          </p:spPr>
        </p:pic>
        <p:sp>
          <p:nvSpPr>
            <p:cNvPr id="21" name="Rounded Rectangle 20"/>
            <p:cNvSpPr/>
            <p:nvPr/>
          </p:nvSpPr>
          <p:spPr>
            <a:xfrm>
              <a:off x="184150" y="2774950"/>
              <a:ext cx="1549400" cy="1028700"/>
            </a:xfrm>
            <a:prstGeom prst="roundRect">
              <a:avLst/>
            </a:prstGeom>
            <a:noFill/>
            <a:ln w="9525" cap="flat" cmpd="sng" algn="ctr">
              <a:solidFill>
                <a:schemeClr val="accent1">
                  <a:lumMod val="75000"/>
                </a:schemeClr>
              </a:solidFill>
              <a:prstDash val="solid"/>
            </a:ln>
            <a:effectLst/>
          </p:spPr>
          <p:txBody>
            <a:bodyPr rtlCol="0" anchor="ctr"/>
            <a:lstStyle/>
            <a:p>
              <a:pPr algn="ctr" fontAlgn="auto">
                <a:spcBef>
                  <a:spcPts val="0"/>
                </a:spcBef>
                <a:spcAft>
                  <a:spcPts val="0"/>
                </a:spcAft>
              </a:pPr>
              <a:endParaRPr lang="en-US" kern="0" dirty="0">
                <a:solidFill>
                  <a:srgbClr val="000000"/>
                </a:solidFill>
                <a:latin typeface="Bosch Office Sans"/>
              </a:endParaRPr>
            </a:p>
          </p:txBody>
        </p:sp>
        <p:sp>
          <p:nvSpPr>
            <p:cNvPr id="22" name="TextBox 21"/>
            <p:cNvSpPr txBox="1"/>
            <p:nvPr/>
          </p:nvSpPr>
          <p:spPr>
            <a:xfrm>
              <a:off x="257048" y="2489708"/>
              <a:ext cx="1488948" cy="311150"/>
            </a:xfrm>
            <a:prstGeom prst="rect">
              <a:avLst/>
            </a:prstGeom>
            <a:noFill/>
          </p:spPr>
          <p:txBody>
            <a:bodyPr wrap="none" lIns="0" tIns="0" rIns="0" bIns="0" rtlCol="0" anchor="ctr">
              <a:noAutofit/>
            </a:bodyPr>
            <a:lstStyle/>
            <a:p>
              <a:pPr fontAlgn="auto">
                <a:lnSpc>
                  <a:spcPts val="2300"/>
                </a:lnSpc>
                <a:spcBef>
                  <a:spcPts val="500"/>
                </a:spcBef>
                <a:spcAft>
                  <a:spcPts val="0"/>
                </a:spcAft>
              </a:pPr>
              <a:r>
                <a:rPr lang="tr-TR" sz="1000" kern="0" dirty="0" err="1">
                  <a:solidFill>
                    <a:srgbClr val="000000"/>
                  </a:solidFill>
                </a:rPr>
                <a:t>Room</a:t>
              </a:r>
              <a:r>
                <a:rPr lang="tr-TR" sz="1000" kern="0" dirty="0">
                  <a:solidFill>
                    <a:srgbClr val="000000"/>
                  </a:solidFill>
                </a:rPr>
                <a:t> </a:t>
              </a:r>
              <a:r>
                <a:rPr lang="tr-TR" sz="1000" kern="0" dirty="0" err="1">
                  <a:solidFill>
                    <a:srgbClr val="000000"/>
                  </a:solidFill>
                </a:rPr>
                <a:t>controllers</a:t>
              </a:r>
              <a:endParaRPr lang="en-US" sz="1000" kern="0" dirty="0">
                <a:solidFill>
                  <a:srgbClr val="000000"/>
                </a:solidFill>
              </a:endParaRPr>
            </a:p>
          </p:txBody>
        </p:sp>
        <p:sp>
          <p:nvSpPr>
            <p:cNvPr id="23" name="TextBox 22"/>
            <p:cNvSpPr txBox="1"/>
            <p:nvPr/>
          </p:nvSpPr>
          <p:spPr>
            <a:xfrm>
              <a:off x="170180" y="3498215"/>
              <a:ext cx="702945" cy="311150"/>
            </a:xfrm>
            <a:prstGeom prst="rect">
              <a:avLst/>
            </a:prstGeom>
            <a:noFill/>
          </p:spPr>
          <p:txBody>
            <a:bodyPr wrap="none" lIns="0" tIns="0" rIns="0" bIns="0" rtlCol="0" anchor="ctr">
              <a:noAutofit/>
            </a:bodyPr>
            <a:lstStyle/>
            <a:p>
              <a:pPr algn="ctr" fontAlgn="auto">
                <a:lnSpc>
                  <a:spcPts val="2300"/>
                </a:lnSpc>
                <a:spcBef>
                  <a:spcPts val="500"/>
                </a:spcBef>
                <a:spcAft>
                  <a:spcPts val="0"/>
                </a:spcAft>
              </a:pPr>
              <a:r>
                <a:rPr lang="tr-TR" sz="800" kern="0" dirty="0">
                  <a:solidFill>
                    <a:srgbClr val="000000"/>
                  </a:solidFill>
                </a:rPr>
                <a:t>ARC C IR-2</a:t>
              </a:r>
              <a:endParaRPr lang="en-US" sz="800" kern="0" dirty="0">
                <a:solidFill>
                  <a:srgbClr val="000000"/>
                </a:solidFill>
              </a:endParaRPr>
            </a:p>
          </p:txBody>
        </p:sp>
        <p:sp>
          <p:nvSpPr>
            <p:cNvPr id="24" name="TextBox 23"/>
            <p:cNvSpPr txBox="1"/>
            <p:nvPr/>
          </p:nvSpPr>
          <p:spPr>
            <a:xfrm>
              <a:off x="886708" y="3459469"/>
              <a:ext cx="702945" cy="311150"/>
            </a:xfrm>
            <a:prstGeom prst="rect">
              <a:avLst/>
            </a:prstGeom>
            <a:noFill/>
          </p:spPr>
          <p:txBody>
            <a:bodyPr wrap="none" lIns="0" tIns="0" rIns="0" bIns="0" rtlCol="0" anchor="ctr">
              <a:noAutofit/>
            </a:bodyPr>
            <a:lstStyle/>
            <a:p>
              <a:pPr algn="ctr" fontAlgn="auto">
                <a:spcBef>
                  <a:spcPts val="500"/>
                </a:spcBef>
                <a:spcAft>
                  <a:spcPts val="0"/>
                </a:spcAft>
              </a:pPr>
              <a:r>
                <a:rPr lang="tr-TR" sz="800" kern="0" dirty="0">
                  <a:solidFill>
                    <a:srgbClr val="000000"/>
                  </a:solidFill>
                </a:rPr>
                <a:t>ARC C-2</a:t>
              </a:r>
            </a:p>
            <a:p>
              <a:pPr algn="ctr" fontAlgn="auto">
                <a:spcBef>
                  <a:spcPts val="500"/>
                </a:spcBef>
                <a:spcAft>
                  <a:spcPts val="0"/>
                </a:spcAft>
              </a:pPr>
              <a:r>
                <a:rPr lang="tr-TR" sz="800" kern="0" dirty="0">
                  <a:solidFill>
                    <a:srgbClr val="000000"/>
                  </a:solidFill>
                </a:rPr>
                <a:t>ARC H-2</a:t>
              </a:r>
              <a:endParaRPr lang="en-US" sz="800" kern="0" dirty="0">
                <a:solidFill>
                  <a:srgbClr val="000000"/>
                </a:solidFill>
              </a:endParaRPr>
            </a:p>
          </p:txBody>
        </p:sp>
      </p:grpSp>
      <p:pic>
        <p:nvPicPr>
          <p:cNvPr id="25" name="Picture 24"/>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10845" y="2534959"/>
            <a:ext cx="854650" cy="571288"/>
          </a:xfrm>
          <a:prstGeom prst="rect">
            <a:avLst/>
          </a:prstGeom>
        </p:spPr>
      </p:pic>
      <p:sp>
        <p:nvSpPr>
          <p:cNvPr id="27" name="Rectangle 26"/>
          <p:cNvSpPr/>
          <p:nvPr/>
        </p:nvSpPr>
        <p:spPr>
          <a:xfrm>
            <a:off x="1946656" y="2574588"/>
            <a:ext cx="1596591" cy="400110"/>
          </a:xfrm>
          <a:prstGeom prst="rect">
            <a:avLst/>
          </a:prstGeom>
        </p:spPr>
        <p:txBody>
          <a:bodyPr wrap="none">
            <a:spAutoFit/>
          </a:bodyPr>
          <a:lstStyle/>
          <a:p>
            <a:pPr lvl="1" algn="ctr">
              <a:buClr>
                <a:srgbClr val="000000"/>
              </a:buClr>
              <a:buSzPts val="1400"/>
            </a:pPr>
            <a:r>
              <a:rPr lang="tr-TR" sz="1000" b="1" dirty="0" err="1"/>
              <a:t>Now</a:t>
            </a:r>
            <a:r>
              <a:rPr lang="tr-TR" sz="1000" b="1" dirty="0"/>
              <a:t> </a:t>
            </a:r>
            <a:r>
              <a:rPr lang="tr-TR" sz="1000" b="1" dirty="0" err="1"/>
              <a:t>unit</a:t>
            </a:r>
            <a:r>
              <a:rPr lang="tr-TR" sz="1000" b="1" dirty="0"/>
              <a:t> </a:t>
            </a:r>
            <a:r>
              <a:rPr lang="tr-TR" sz="1000" b="1" dirty="0" err="1"/>
              <a:t>height</a:t>
            </a:r>
            <a:r>
              <a:rPr lang="tr-TR" sz="1000" b="1" dirty="0"/>
              <a:t> </a:t>
            </a:r>
          </a:p>
          <a:p>
            <a:pPr lvl="1" algn="ctr">
              <a:buClr>
                <a:srgbClr val="000000"/>
              </a:buClr>
              <a:buSzPts val="1400"/>
            </a:pPr>
            <a:r>
              <a:rPr lang="tr-TR" sz="1000" b="1" dirty="0"/>
              <a:t>is </a:t>
            </a:r>
            <a:r>
              <a:rPr lang="tr-TR" sz="1000" b="1" dirty="0" err="1"/>
              <a:t>only</a:t>
            </a:r>
            <a:r>
              <a:rPr lang="tr-TR" sz="1000" b="1" dirty="0"/>
              <a:t> 199 mm</a:t>
            </a:r>
          </a:p>
        </p:txBody>
      </p:sp>
      <p:pic>
        <p:nvPicPr>
          <p:cNvPr id="26" name="Picture 25"/>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727356" y="3201543"/>
            <a:ext cx="323853" cy="307802"/>
          </a:xfrm>
          <a:prstGeom prst="rect">
            <a:avLst/>
          </a:prstGeom>
        </p:spPr>
      </p:pic>
      <p:pic>
        <p:nvPicPr>
          <p:cNvPr id="28" name="Picture 27"/>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066460" y="3201543"/>
            <a:ext cx="323853" cy="307802"/>
          </a:xfrm>
          <a:prstGeom prst="rect">
            <a:avLst/>
          </a:prstGeom>
        </p:spPr>
      </p:pic>
      <p:pic>
        <p:nvPicPr>
          <p:cNvPr id="29" name="Picture 28"/>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564143" y="3201543"/>
            <a:ext cx="323853" cy="307802"/>
          </a:xfrm>
          <a:prstGeom prst="rect">
            <a:avLst/>
          </a:prstGeom>
        </p:spPr>
      </p:pic>
      <p:pic>
        <p:nvPicPr>
          <p:cNvPr id="30" name="Picture 29"/>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061381" y="3201543"/>
            <a:ext cx="323853" cy="307802"/>
          </a:xfrm>
          <a:prstGeom prst="rect">
            <a:avLst/>
          </a:prstGeom>
        </p:spPr>
      </p:pic>
      <p:pic>
        <p:nvPicPr>
          <p:cNvPr id="31" name="Picture 30"/>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671684" y="206855"/>
            <a:ext cx="822960" cy="822960"/>
          </a:xfrm>
          <a:prstGeom prst="rect">
            <a:avLst/>
          </a:prstGeom>
        </p:spPr>
      </p:pic>
      <p:sp>
        <p:nvSpPr>
          <p:cNvPr id="32" name="TextBox 31">
            <a:extLst>
              <a:ext uri="{FF2B5EF4-FFF2-40B4-BE49-F238E27FC236}">
                <a16:creationId xmlns:a16="http://schemas.microsoft.com/office/drawing/2014/main" id="{41C8ABBC-E5C0-4738-97F6-4BF25598CAC4}"/>
              </a:ext>
            </a:extLst>
          </p:cNvPr>
          <p:cNvSpPr txBox="1"/>
          <p:nvPr/>
        </p:nvSpPr>
        <p:spPr>
          <a:xfrm>
            <a:off x="347185" y="5228427"/>
            <a:ext cx="6287002" cy="246221"/>
          </a:xfrm>
          <a:prstGeom prst="rect">
            <a:avLst/>
          </a:prstGeom>
          <a:solidFill>
            <a:srgbClr val="C00000"/>
          </a:solidFill>
        </p:spPr>
        <p:txBody>
          <a:bodyPr wrap="square">
            <a:spAutoFit/>
          </a:bodyPr>
          <a:lstStyle/>
          <a:p>
            <a:pPr algn="ctr"/>
            <a:r>
              <a:rPr lang="tr-TR" sz="1000" dirty="0">
                <a:solidFill>
                  <a:schemeClr val="bg1"/>
                </a:solidFill>
              </a:rPr>
              <a:t>AF2 </a:t>
            </a:r>
            <a:r>
              <a:rPr lang="tr-TR" sz="1000" dirty="0" err="1">
                <a:solidFill>
                  <a:schemeClr val="bg1"/>
                </a:solidFill>
              </a:rPr>
              <a:t>indoor</a:t>
            </a:r>
            <a:r>
              <a:rPr lang="tr-TR" sz="1000" dirty="0">
                <a:solidFill>
                  <a:schemeClr val="bg1"/>
                </a:solidFill>
              </a:rPr>
              <a:t> </a:t>
            </a:r>
            <a:r>
              <a:rPr lang="tr-TR" sz="1000" dirty="0" err="1">
                <a:solidFill>
                  <a:schemeClr val="bg1"/>
                </a:solidFill>
              </a:rPr>
              <a:t>units</a:t>
            </a:r>
            <a:r>
              <a:rPr lang="tr-TR" sz="1000" dirty="0">
                <a:solidFill>
                  <a:schemeClr val="bg1"/>
                </a:solidFill>
              </a:rPr>
              <a:t> </a:t>
            </a:r>
            <a:r>
              <a:rPr lang="tr-TR" sz="1000" dirty="0" err="1">
                <a:solidFill>
                  <a:schemeClr val="bg1"/>
                </a:solidFill>
              </a:rPr>
              <a:t>are</a:t>
            </a:r>
            <a:r>
              <a:rPr lang="tr-TR" sz="1000" dirty="0">
                <a:solidFill>
                  <a:schemeClr val="bg1"/>
                </a:solidFill>
              </a:rPr>
              <a:t> </a:t>
            </a:r>
            <a:r>
              <a:rPr lang="tr-TR" sz="1000" dirty="0" err="1">
                <a:solidFill>
                  <a:schemeClr val="bg1"/>
                </a:solidFill>
              </a:rPr>
              <a:t>only</a:t>
            </a:r>
            <a:r>
              <a:rPr lang="tr-TR" sz="1000" dirty="0">
                <a:solidFill>
                  <a:schemeClr val="bg1"/>
                </a:solidFill>
              </a:rPr>
              <a:t> </a:t>
            </a:r>
            <a:r>
              <a:rPr lang="tr-TR" sz="1000" dirty="0" err="1">
                <a:solidFill>
                  <a:schemeClr val="bg1"/>
                </a:solidFill>
              </a:rPr>
              <a:t>compatible</a:t>
            </a:r>
            <a:r>
              <a:rPr lang="tr-TR" sz="1000" dirty="0">
                <a:solidFill>
                  <a:schemeClr val="bg1"/>
                </a:solidFill>
              </a:rPr>
              <a:t> </a:t>
            </a:r>
            <a:r>
              <a:rPr lang="tr-TR" sz="1000" dirty="0" err="1">
                <a:solidFill>
                  <a:schemeClr val="bg1"/>
                </a:solidFill>
              </a:rPr>
              <a:t>with</a:t>
            </a:r>
            <a:r>
              <a:rPr lang="tr-TR" sz="1000" dirty="0">
                <a:solidFill>
                  <a:schemeClr val="bg1"/>
                </a:solidFill>
              </a:rPr>
              <a:t> AF4300 </a:t>
            </a:r>
            <a:r>
              <a:rPr lang="tr-TR" sz="1000" dirty="0" err="1">
                <a:solidFill>
                  <a:schemeClr val="bg1"/>
                </a:solidFill>
              </a:rPr>
              <a:t>series</a:t>
            </a:r>
            <a:r>
              <a:rPr lang="tr-TR" sz="1000" dirty="0">
                <a:solidFill>
                  <a:schemeClr val="bg1"/>
                </a:solidFill>
              </a:rPr>
              <a:t> VRF </a:t>
            </a:r>
            <a:r>
              <a:rPr lang="tr-TR" sz="1000" dirty="0" err="1">
                <a:solidFill>
                  <a:schemeClr val="bg1"/>
                </a:solidFill>
              </a:rPr>
              <a:t>outdoor</a:t>
            </a:r>
            <a:r>
              <a:rPr lang="tr-TR" sz="1000" dirty="0">
                <a:solidFill>
                  <a:schemeClr val="bg1"/>
                </a:solidFill>
              </a:rPr>
              <a:t> </a:t>
            </a:r>
            <a:r>
              <a:rPr lang="tr-TR" sz="1000" dirty="0" err="1">
                <a:solidFill>
                  <a:schemeClr val="bg1"/>
                </a:solidFill>
              </a:rPr>
              <a:t>units</a:t>
            </a:r>
            <a:endParaRPr lang="en-US" sz="1000" dirty="0">
              <a:solidFill>
                <a:schemeClr val="bg1"/>
              </a:solidFill>
            </a:endParaRPr>
          </a:p>
        </p:txBody>
      </p:sp>
      <p:pic>
        <p:nvPicPr>
          <p:cNvPr id="34" name="Picture 33">
            <a:extLst>
              <a:ext uri="{FF2B5EF4-FFF2-40B4-BE49-F238E27FC236}">
                <a16:creationId xmlns:a16="http://schemas.microsoft.com/office/drawing/2014/main" id="{7674BDCE-0A8C-49B6-8B6A-7E66470FE770}"/>
              </a:ext>
            </a:extLst>
          </p:cNvPr>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836029" y="2776733"/>
            <a:ext cx="835655" cy="383642"/>
          </a:xfrm>
          <a:prstGeom prst="rect">
            <a:avLst/>
          </a:prstGeom>
        </p:spPr>
      </p:pic>
      <p:pic>
        <p:nvPicPr>
          <p:cNvPr id="35" name="Picture 34">
            <a:extLst>
              <a:ext uri="{FF2B5EF4-FFF2-40B4-BE49-F238E27FC236}">
                <a16:creationId xmlns:a16="http://schemas.microsoft.com/office/drawing/2014/main" id="{CEF00954-E4A5-45E2-948C-893317F95070}"/>
              </a:ext>
            </a:extLst>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662006" y="2472330"/>
            <a:ext cx="1047994" cy="376730"/>
          </a:xfrm>
          <a:prstGeom prst="rect">
            <a:avLst/>
          </a:prstGeom>
        </p:spPr>
      </p:pic>
    </p:spTree>
    <p:extLst>
      <p:ext uri="{BB962C8B-B14F-4D97-AF65-F5344CB8AC3E}">
        <p14:creationId xmlns:p14="http://schemas.microsoft.com/office/powerpoint/2010/main" val="3714372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dirty="0"/>
              <a:t>AF2-DL, Technical </a:t>
            </a:r>
            <a:r>
              <a:rPr lang="tr-TR" dirty="0" err="1"/>
              <a:t>Specifications</a:t>
            </a:r>
            <a:endParaRPr lang="tr-TR" dirty="0"/>
          </a:p>
        </p:txBody>
      </p:sp>
      <p:sp>
        <p:nvSpPr>
          <p:cNvPr id="3" name="Text Placeholder 2"/>
          <p:cNvSpPr>
            <a:spLocks noGrp="1"/>
          </p:cNvSpPr>
          <p:nvPr>
            <p:ph type="body" sz="quarter" idx="15"/>
          </p:nvPr>
        </p:nvSpPr>
        <p:spPr/>
        <p:txBody>
          <a:bodyPr/>
          <a:lstStyle/>
          <a:p>
            <a:r>
              <a:rPr lang="en-US" dirty="0"/>
              <a:t>Initial Product Information: VRF Indoor Units,AF2 Series</a:t>
            </a:r>
            <a:endParaRPr lang="tr-TR" dirty="0"/>
          </a:p>
        </p:txBody>
      </p:sp>
      <p:sp>
        <p:nvSpPr>
          <p:cNvPr id="4" name="Slide Number Placeholder 3"/>
          <p:cNvSpPr>
            <a:spLocks noGrp="1"/>
          </p:cNvSpPr>
          <p:nvPr>
            <p:ph type="sldNum" sz="quarter" idx="12"/>
          </p:nvPr>
        </p:nvSpPr>
        <p:spPr/>
        <p:txBody>
          <a:bodyPr/>
          <a:lstStyle/>
          <a:p>
            <a:fld id="{4898AEC0-503E-4FA4-859C-D0F72D6E3F79}" type="slidenum">
              <a:rPr lang="en-US" noProof="1" smtClean="0"/>
              <a:pPr/>
              <a:t>18</a:t>
            </a:fld>
            <a:endParaRPr lang="en-US" noProof="1"/>
          </a:p>
        </p:txBody>
      </p:sp>
      <p:graphicFrame>
        <p:nvGraphicFramePr>
          <p:cNvPr id="2" name="Table 1"/>
          <p:cNvGraphicFramePr>
            <a:graphicFrameLocks noGrp="1"/>
          </p:cNvGraphicFramePr>
          <p:nvPr>
            <p:extLst>
              <p:ext uri="{D42A27DB-BD31-4B8C-83A1-F6EECF244321}">
                <p14:modId xmlns:p14="http://schemas.microsoft.com/office/powerpoint/2010/main" val="3833872001"/>
              </p:ext>
            </p:extLst>
          </p:nvPr>
        </p:nvGraphicFramePr>
        <p:xfrm>
          <a:off x="328498" y="1248332"/>
          <a:ext cx="10312204" cy="4265937"/>
        </p:xfrm>
        <a:graphic>
          <a:graphicData uri="http://schemas.openxmlformats.org/drawingml/2006/table">
            <a:tbl>
              <a:tblPr firstRow="1" firstCol="1">
                <a:tableStyleId>{5C22544A-7EE6-4342-B048-85BDC9FD1C3A}</a:tableStyleId>
              </a:tblPr>
              <a:tblGrid>
                <a:gridCol w="1026851">
                  <a:extLst>
                    <a:ext uri="{9D8B030D-6E8A-4147-A177-3AD203B41FA5}">
                      <a16:colId xmlns:a16="http://schemas.microsoft.com/office/drawing/2014/main" val="953888054"/>
                    </a:ext>
                  </a:extLst>
                </a:gridCol>
                <a:gridCol w="633589">
                  <a:extLst>
                    <a:ext uri="{9D8B030D-6E8A-4147-A177-3AD203B41FA5}">
                      <a16:colId xmlns:a16="http://schemas.microsoft.com/office/drawing/2014/main" val="19293373"/>
                    </a:ext>
                  </a:extLst>
                </a:gridCol>
                <a:gridCol w="589893">
                  <a:extLst>
                    <a:ext uri="{9D8B030D-6E8A-4147-A177-3AD203B41FA5}">
                      <a16:colId xmlns:a16="http://schemas.microsoft.com/office/drawing/2014/main" val="2579519353"/>
                    </a:ext>
                  </a:extLst>
                </a:gridCol>
                <a:gridCol w="644513">
                  <a:extLst>
                    <a:ext uri="{9D8B030D-6E8A-4147-A177-3AD203B41FA5}">
                      <a16:colId xmlns:a16="http://schemas.microsoft.com/office/drawing/2014/main" val="441206552"/>
                    </a:ext>
                  </a:extLst>
                </a:gridCol>
                <a:gridCol w="710056">
                  <a:extLst>
                    <a:ext uri="{9D8B030D-6E8A-4147-A177-3AD203B41FA5}">
                      <a16:colId xmlns:a16="http://schemas.microsoft.com/office/drawing/2014/main" val="4268574725"/>
                    </a:ext>
                  </a:extLst>
                </a:gridCol>
                <a:gridCol w="710056">
                  <a:extLst>
                    <a:ext uri="{9D8B030D-6E8A-4147-A177-3AD203B41FA5}">
                      <a16:colId xmlns:a16="http://schemas.microsoft.com/office/drawing/2014/main" val="1014599595"/>
                    </a:ext>
                  </a:extLst>
                </a:gridCol>
                <a:gridCol w="994079">
                  <a:extLst>
                    <a:ext uri="{9D8B030D-6E8A-4147-A177-3AD203B41FA5}">
                      <a16:colId xmlns:a16="http://schemas.microsoft.com/office/drawing/2014/main" val="816727074"/>
                    </a:ext>
                  </a:extLst>
                </a:gridCol>
                <a:gridCol w="436958">
                  <a:extLst>
                    <a:ext uri="{9D8B030D-6E8A-4147-A177-3AD203B41FA5}">
                      <a16:colId xmlns:a16="http://schemas.microsoft.com/office/drawing/2014/main" val="3241795065"/>
                    </a:ext>
                  </a:extLst>
                </a:gridCol>
                <a:gridCol w="644513">
                  <a:extLst>
                    <a:ext uri="{9D8B030D-6E8A-4147-A177-3AD203B41FA5}">
                      <a16:colId xmlns:a16="http://schemas.microsoft.com/office/drawing/2014/main" val="1678117178"/>
                    </a:ext>
                  </a:extLst>
                </a:gridCol>
                <a:gridCol w="742828">
                  <a:extLst>
                    <a:ext uri="{9D8B030D-6E8A-4147-A177-3AD203B41FA5}">
                      <a16:colId xmlns:a16="http://schemas.microsoft.com/office/drawing/2014/main" val="3376849646"/>
                    </a:ext>
                  </a:extLst>
                </a:gridCol>
                <a:gridCol w="578969">
                  <a:extLst>
                    <a:ext uri="{9D8B030D-6E8A-4147-A177-3AD203B41FA5}">
                      <a16:colId xmlns:a16="http://schemas.microsoft.com/office/drawing/2014/main" val="1704631093"/>
                    </a:ext>
                  </a:extLst>
                </a:gridCol>
                <a:gridCol w="928535">
                  <a:extLst>
                    <a:ext uri="{9D8B030D-6E8A-4147-A177-3AD203B41FA5}">
                      <a16:colId xmlns:a16="http://schemas.microsoft.com/office/drawing/2014/main" val="2000641047"/>
                    </a:ext>
                  </a:extLst>
                </a:gridCol>
                <a:gridCol w="611741">
                  <a:extLst>
                    <a:ext uri="{9D8B030D-6E8A-4147-A177-3AD203B41FA5}">
                      <a16:colId xmlns:a16="http://schemas.microsoft.com/office/drawing/2014/main" val="291684494"/>
                    </a:ext>
                  </a:extLst>
                </a:gridCol>
                <a:gridCol w="611741">
                  <a:extLst>
                    <a:ext uri="{9D8B030D-6E8A-4147-A177-3AD203B41FA5}">
                      <a16:colId xmlns:a16="http://schemas.microsoft.com/office/drawing/2014/main" val="3003986906"/>
                    </a:ext>
                  </a:extLst>
                </a:gridCol>
                <a:gridCol w="447882">
                  <a:extLst>
                    <a:ext uri="{9D8B030D-6E8A-4147-A177-3AD203B41FA5}">
                      <a16:colId xmlns:a16="http://schemas.microsoft.com/office/drawing/2014/main" val="2564634091"/>
                    </a:ext>
                  </a:extLst>
                </a:gridCol>
              </a:tblGrid>
              <a:tr h="366705">
                <a:tc rowSpan="2">
                  <a:txBody>
                    <a:bodyPr/>
                    <a:lstStyle/>
                    <a:p>
                      <a:pPr algn="l" fontAlgn="ctr"/>
                      <a:r>
                        <a:rPr lang="en-US" sz="1000" u="none" strike="noStrike" dirty="0">
                          <a:effectLst/>
                        </a:rPr>
                        <a:t>Product Type</a:t>
                      </a:r>
                      <a:endParaRPr lang="en-US" sz="1000" b="1" i="0" u="none" strike="noStrike" dirty="0">
                        <a:solidFill>
                          <a:srgbClr val="000000"/>
                        </a:solidFill>
                        <a:effectLst/>
                        <a:latin typeface="Calibri" panose="020F0502020204030204" pitchFamily="34" charset="0"/>
                      </a:endParaRPr>
                    </a:p>
                  </a:txBody>
                  <a:tcPr marL="6667" marR="6667" marT="6667" marB="0" anchor="ctr"/>
                </a:tc>
                <a:tc>
                  <a:txBody>
                    <a:bodyPr/>
                    <a:lstStyle/>
                    <a:p>
                      <a:pPr algn="ctr" fontAlgn="ctr"/>
                      <a:r>
                        <a:rPr lang="en-US" sz="1000" u="none" strike="noStrike">
                          <a:effectLst/>
                        </a:rPr>
                        <a:t>Cooling capacity</a:t>
                      </a:r>
                      <a:endParaRPr lang="en-US" sz="1000" b="1" i="0" u="none" strike="noStrike">
                        <a:solidFill>
                          <a:srgbClr val="000000"/>
                        </a:solidFill>
                        <a:effectLst/>
                        <a:latin typeface="Calibri" panose="020F0502020204030204" pitchFamily="34" charset="0"/>
                      </a:endParaRPr>
                    </a:p>
                  </a:txBody>
                  <a:tcPr marL="6667" marR="6667" marT="6667" marB="0" anchor="ctr"/>
                </a:tc>
                <a:tc>
                  <a:txBody>
                    <a:bodyPr/>
                    <a:lstStyle/>
                    <a:p>
                      <a:pPr algn="ctr" fontAlgn="ctr"/>
                      <a:r>
                        <a:rPr lang="en-US" sz="1000" u="none" strike="noStrike">
                          <a:effectLst/>
                        </a:rPr>
                        <a:t>Heating capacity</a:t>
                      </a:r>
                      <a:endParaRPr lang="en-US" sz="1000" b="1" i="0" u="none" strike="noStrike">
                        <a:solidFill>
                          <a:srgbClr val="000000"/>
                        </a:solidFill>
                        <a:effectLst/>
                        <a:latin typeface="Calibri" panose="020F0502020204030204" pitchFamily="34" charset="0"/>
                      </a:endParaRPr>
                    </a:p>
                  </a:txBody>
                  <a:tcPr marL="6667" marR="6667" marT="6667" marB="0" anchor="ctr"/>
                </a:tc>
                <a:tc>
                  <a:txBody>
                    <a:bodyPr/>
                    <a:lstStyle/>
                    <a:p>
                      <a:pPr algn="ctr" fontAlgn="ctr"/>
                      <a:r>
                        <a:rPr lang="en-US" sz="1000" u="none" strike="noStrike" dirty="0">
                          <a:effectLst/>
                        </a:rPr>
                        <a:t>Power Supply</a:t>
                      </a:r>
                      <a:endParaRPr lang="en-US" sz="1000" b="1" i="0" u="none" strike="noStrike" dirty="0">
                        <a:solidFill>
                          <a:srgbClr val="000000"/>
                        </a:solidFill>
                        <a:effectLst/>
                        <a:latin typeface="Calibri" panose="020F0502020204030204" pitchFamily="34" charset="0"/>
                      </a:endParaRPr>
                    </a:p>
                  </a:txBody>
                  <a:tcPr marL="6667" marR="6667" marT="6667" marB="0" anchor="ctr"/>
                </a:tc>
                <a:tc>
                  <a:txBody>
                    <a:bodyPr/>
                    <a:lstStyle/>
                    <a:p>
                      <a:pPr algn="ctr" fontAlgn="ctr"/>
                      <a:r>
                        <a:rPr lang="en-US" sz="1000" u="none" strike="noStrike">
                          <a:effectLst/>
                        </a:rPr>
                        <a:t>Rated current</a:t>
                      </a:r>
                      <a:endParaRPr lang="en-US" sz="1000" b="1" i="0" u="none" strike="noStrike">
                        <a:solidFill>
                          <a:srgbClr val="000000"/>
                        </a:solidFill>
                        <a:effectLst/>
                        <a:latin typeface="Calibri" panose="020F0502020204030204" pitchFamily="34" charset="0"/>
                      </a:endParaRPr>
                    </a:p>
                  </a:txBody>
                  <a:tcPr marL="6667" marR="6667" marT="6667" marB="0" anchor="ctr"/>
                </a:tc>
                <a:tc>
                  <a:txBody>
                    <a:bodyPr/>
                    <a:lstStyle/>
                    <a:p>
                      <a:pPr algn="ctr" fontAlgn="ctr"/>
                      <a:r>
                        <a:rPr lang="en-US" sz="1000" u="none" strike="noStrike" dirty="0">
                          <a:effectLst/>
                        </a:rPr>
                        <a:t>Rated input power</a:t>
                      </a:r>
                      <a:endParaRPr lang="en-US" sz="1000" b="1" i="0" u="none" strike="noStrike" dirty="0">
                        <a:solidFill>
                          <a:srgbClr val="000000"/>
                        </a:solidFill>
                        <a:effectLst/>
                        <a:latin typeface="Calibri" panose="020F0502020204030204" pitchFamily="34" charset="0"/>
                      </a:endParaRPr>
                    </a:p>
                  </a:txBody>
                  <a:tcPr marL="6667" marR="6667" marT="6667" marB="0" anchor="ctr"/>
                </a:tc>
                <a:tc>
                  <a:txBody>
                    <a:bodyPr/>
                    <a:lstStyle/>
                    <a:p>
                      <a:pPr algn="ctr" fontAlgn="ctr"/>
                      <a:r>
                        <a:rPr lang="nl-NL" sz="1000" u="none" strike="noStrike">
                          <a:effectLst/>
                        </a:rPr>
                        <a:t>Net dimensions</a:t>
                      </a:r>
                      <a:br>
                        <a:rPr lang="nl-NL" sz="1000" u="none" strike="noStrike">
                          <a:effectLst/>
                        </a:rPr>
                      </a:br>
                      <a:r>
                        <a:rPr lang="nl-NL" sz="1000" u="none" strike="noStrike">
                          <a:effectLst/>
                        </a:rPr>
                        <a:t>(W x H x D)</a:t>
                      </a:r>
                      <a:endParaRPr lang="nl-NL" sz="1000" b="1" i="0" u="none" strike="noStrike">
                        <a:solidFill>
                          <a:srgbClr val="000000"/>
                        </a:solidFill>
                        <a:effectLst/>
                        <a:latin typeface="Calibri" panose="020F0502020204030204" pitchFamily="34" charset="0"/>
                      </a:endParaRPr>
                    </a:p>
                  </a:txBody>
                  <a:tcPr marL="6667" marR="6667" marT="6667" marB="0" anchor="ctr"/>
                </a:tc>
                <a:tc>
                  <a:txBody>
                    <a:bodyPr/>
                    <a:lstStyle/>
                    <a:p>
                      <a:pPr algn="ctr" fontAlgn="ctr"/>
                      <a:r>
                        <a:rPr lang="en-US" sz="1000" u="none" strike="noStrike">
                          <a:effectLst/>
                        </a:rPr>
                        <a:t>Net weight</a:t>
                      </a:r>
                      <a:endParaRPr lang="en-US" sz="1000" b="1" i="0" u="none" strike="noStrike">
                        <a:solidFill>
                          <a:srgbClr val="000000"/>
                        </a:solidFill>
                        <a:effectLst/>
                        <a:latin typeface="Calibri" panose="020F0502020204030204" pitchFamily="34" charset="0"/>
                      </a:endParaRPr>
                    </a:p>
                  </a:txBody>
                  <a:tcPr marL="6667" marR="6667" marT="6667" marB="0" anchor="ctr"/>
                </a:tc>
                <a:tc>
                  <a:txBody>
                    <a:bodyPr/>
                    <a:lstStyle/>
                    <a:p>
                      <a:pPr algn="ctr" fontAlgn="ctr"/>
                      <a:r>
                        <a:rPr lang="en-US" sz="1000" u="none" strike="noStrike">
                          <a:effectLst/>
                        </a:rPr>
                        <a:t>Airflow rate</a:t>
                      </a:r>
                      <a:endParaRPr lang="en-US" sz="1000" b="1" i="0" u="none" strike="noStrike">
                        <a:solidFill>
                          <a:srgbClr val="000000"/>
                        </a:solidFill>
                        <a:effectLst/>
                        <a:latin typeface="Calibri" panose="020F0502020204030204" pitchFamily="34" charset="0"/>
                      </a:endParaRPr>
                    </a:p>
                  </a:txBody>
                  <a:tcPr marL="6667" marR="6667" marT="6667" marB="0" anchor="ctr"/>
                </a:tc>
                <a:tc>
                  <a:txBody>
                    <a:bodyPr/>
                    <a:lstStyle/>
                    <a:p>
                      <a:pPr algn="ctr" fontAlgn="ctr"/>
                      <a:r>
                        <a:rPr lang="en-US" sz="1000" u="none" strike="noStrike">
                          <a:effectLst/>
                        </a:rPr>
                        <a:t>ESP (min~max)</a:t>
                      </a:r>
                      <a:endParaRPr lang="en-US" sz="1000" b="1" i="0" u="none" strike="noStrike">
                        <a:solidFill>
                          <a:srgbClr val="000000"/>
                        </a:solidFill>
                        <a:effectLst/>
                        <a:latin typeface="Calibri" panose="020F0502020204030204" pitchFamily="34" charset="0"/>
                      </a:endParaRPr>
                    </a:p>
                  </a:txBody>
                  <a:tcPr marL="6667" marR="6667" marT="6667" marB="0" anchor="ctr"/>
                </a:tc>
                <a:tc>
                  <a:txBody>
                    <a:bodyPr/>
                    <a:lstStyle/>
                    <a:p>
                      <a:pPr algn="ctr" fontAlgn="ctr"/>
                      <a:r>
                        <a:rPr lang="en-US" sz="1000" u="none" strike="noStrike">
                          <a:effectLst/>
                        </a:rPr>
                        <a:t>ESP (deafult)</a:t>
                      </a:r>
                      <a:endParaRPr lang="en-US" sz="1000" b="1" i="0" u="none" strike="noStrike">
                        <a:solidFill>
                          <a:srgbClr val="000000"/>
                        </a:solidFill>
                        <a:effectLst/>
                        <a:latin typeface="Calibri" panose="020F0502020204030204" pitchFamily="34" charset="0"/>
                      </a:endParaRPr>
                    </a:p>
                  </a:txBody>
                  <a:tcPr marL="6667" marR="6667" marT="6667" marB="0" anchor="ctr"/>
                </a:tc>
                <a:tc>
                  <a:txBody>
                    <a:bodyPr/>
                    <a:lstStyle/>
                    <a:p>
                      <a:pPr algn="ctr" fontAlgn="ctr"/>
                      <a:r>
                        <a:rPr lang="en-US" sz="1000" u="none" strike="noStrike">
                          <a:effectLst/>
                        </a:rPr>
                        <a:t>Sound pressure level (H/L)</a:t>
                      </a:r>
                      <a:endParaRPr lang="en-US" sz="1000" b="1" i="0" u="none" strike="noStrike">
                        <a:solidFill>
                          <a:srgbClr val="000000"/>
                        </a:solidFill>
                        <a:effectLst/>
                        <a:latin typeface="Calibri" panose="020F0502020204030204" pitchFamily="34" charset="0"/>
                      </a:endParaRPr>
                    </a:p>
                  </a:txBody>
                  <a:tcPr marL="6667" marR="6667" marT="6667" marB="0" anchor="ctr"/>
                </a:tc>
                <a:tc>
                  <a:txBody>
                    <a:bodyPr/>
                    <a:lstStyle/>
                    <a:p>
                      <a:pPr algn="ctr" fontAlgn="ctr"/>
                      <a:r>
                        <a:rPr lang="en-US" sz="1000" u="none" strike="noStrike">
                          <a:effectLst/>
                        </a:rPr>
                        <a:t>Gas pipe</a:t>
                      </a:r>
                      <a:endParaRPr lang="en-US" sz="1000" b="1" i="0" u="none" strike="noStrike">
                        <a:solidFill>
                          <a:srgbClr val="000000"/>
                        </a:solidFill>
                        <a:effectLst/>
                        <a:latin typeface="Calibri" panose="020F0502020204030204" pitchFamily="34" charset="0"/>
                      </a:endParaRPr>
                    </a:p>
                  </a:txBody>
                  <a:tcPr marL="6667" marR="6667" marT="6667" marB="0" anchor="ctr"/>
                </a:tc>
                <a:tc>
                  <a:txBody>
                    <a:bodyPr/>
                    <a:lstStyle/>
                    <a:p>
                      <a:pPr algn="ctr" fontAlgn="ctr"/>
                      <a:r>
                        <a:rPr lang="en-US" sz="1000" u="none" strike="noStrike">
                          <a:effectLst/>
                        </a:rPr>
                        <a:t>Liquid pipe</a:t>
                      </a:r>
                      <a:endParaRPr lang="en-US" sz="1000" b="1" i="0" u="none" strike="noStrike">
                        <a:solidFill>
                          <a:srgbClr val="000000"/>
                        </a:solidFill>
                        <a:effectLst/>
                        <a:latin typeface="Calibri" panose="020F0502020204030204" pitchFamily="34" charset="0"/>
                      </a:endParaRPr>
                    </a:p>
                  </a:txBody>
                  <a:tcPr marL="6667" marR="6667" marT="6667" marB="0" anchor="ctr"/>
                </a:tc>
                <a:tc>
                  <a:txBody>
                    <a:bodyPr/>
                    <a:lstStyle/>
                    <a:p>
                      <a:pPr algn="ctr" fontAlgn="ctr"/>
                      <a:r>
                        <a:rPr lang="en-US" sz="1000" u="none" strike="noStrike">
                          <a:effectLst/>
                        </a:rPr>
                        <a:t>Drain pipe</a:t>
                      </a:r>
                      <a:endParaRPr lang="en-US" sz="1000" b="1" i="0" u="none" strike="noStrike">
                        <a:solidFill>
                          <a:srgbClr val="000000"/>
                        </a:solidFill>
                        <a:effectLst/>
                        <a:latin typeface="Calibri" panose="020F0502020204030204" pitchFamily="34" charset="0"/>
                      </a:endParaRPr>
                    </a:p>
                  </a:txBody>
                  <a:tcPr marL="6667" marR="6667" marT="6667" marB="0" anchor="ctr"/>
                </a:tc>
                <a:extLst>
                  <a:ext uri="{0D108BD9-81ED-4DB2-BD59-A6C34878D82A}">
                    <a16:rowId xmlns:a16="http://schemas.microsoft.com/office/drawing/2014/main" val="2506630921"/>
                  </a:ext>
                </a:extLst>
              </a:tr>
              <a:tr h="160017">
                <a:tc vMerge="1">
                  <a:txBody>
                    <a:bodyPr/>
                    <a:lstStyle/>
                    <a:p>
                      <a:endParaRPr lang="tr-TR"/>
                    </a:p>
                  </a:txBody>
                  <a:tcPr/>
                </a:tc>
                <a:tc>
                  <a:txBody>
                    <a:bodyPr/>
                    <a:lstStyle/>
                    <a:p>
                      <a:pPr algn="ctr" fontAlgn="ctr"/>
                      <a:r>
                        <a:rPr lang="en-US" sz="1000" u="none" strike="noStrike">
                          <a:effectLst/>
                        </a:rPr>
                        <a:t>kW</a:t>
                      </a:r>
                      <a:endParaRPr lang="en-US" sz="1000" b="1" i="0" u="none" strike="noStrike">
                        <a:solidFill>
                          <a:srgbClr val="000000"/>
                        </a:solidFill>
                        <a:effectLst/>
                        <a:latin typeface="Calibri" panose="020F0502020204030204" pitchFamily="34" charset="0"/>
                      </a:endParaRPr>
                    </a:p>
                  </a:txBody>
                  <a:tcPr marL="6667" marR="6667" marT="6667" marB="0" anchor="ctr"/>
                </a:tc>
                <a:tc>
                  <a:txBody>
                    <a:bodyPr/>
                    <a:lstStyle/>
                    <a:p>
                      <a:pPr algn="ctr" fontAlgn="ctr"/>
                      <a:r>
                        <a:rPr lang="en-US" sz="1000" u="none" strike="noStrike">
                          <a:effectLst/>
                        </a:rPr>
                        <a:t>kW</a:t>
                      </a:r>
                      <a:endParaRPr lang="en-US" sz="1000" b="1" i="0" u="none" strike="noStrike">
                        <a:solidFill>
                          <a:srgbClr val="000000"/>
                        </a:solidFill>
                        <a:effectLst/>
                        <a:latin typeface="Calibri" panose="020F0502020204030204" pitchFamily="34" charset="0"/>
                      </a:endParaRPr>
                    </a:p>
                  </a:txBody>
                  <a:tcPr marL="6667" marR="6667" marT="6667" marB="0" anchor="ctr"/>
                </a:tc>
                <a:tc>
                  <a:txBody>
                    <a:bodyPr/>
                    <a:lstStyle/>
                    <a:p>
                      <a:pPr algn="ctr" fontAlgn="ctr"/>
                      <a:r>
                        <a:rPr lang="en-US" sz="1000" u="none" strike="noStrike">
                          <a:effectLst/>
                        </a:rPr>
                        <a:t>V/Hz/ph</a:t>
                      </a:r>
                      <a:endParaRPr lang="en-US" sz="1000" b="1" i="0" u="none" strike="noStrike">
                        <a:solidFill>
                          <a:srgbClr val="000000"/>
                        </a:solidFill>
                        <a:effectLst/>
                        <a:latin typeface="Calibri" panose="020F0502020204030204" pitchFamily="34" charset="0"/>
                      </a:endParaRPr>
                    </a:p>
                  </a:txBody>
                  <a:tcPr marL="6667" marR="6667" marT="6667" marB="0" anchor="ctr"/>
                </a:tc>
                <a:tc>
                  <a:txBody>
                    <a:bodyPr/>
                    <a:lstStyle/>
                    <a:p>
                      <a:pPr algn="ctr" fontAlgn="ctr"/>
                      <a:r>
                        <a:rPr lang="en-US" sz="1000" u="none" strike="noStrike">
                          <a:effectLst/>
                        </a:rPr>
                        <a:t>A</a:t>
                      </a:r>
                      <a:endParaRPr lang="en-US" sz="1000" b="1" i="0" u="none" strike="noStrike">
                        <a:solidFill>
                          <a:srgbClr val="000000"/>
                        </a:solidFill>
                        <a:effectLst/>
                        <a:latin typeface="Calibri" panose="020F0502020204030204" pitchFamily="34" charset="0"/>
                      </a:endParaRPr>
                    </a:p>
                  </a:txBody>
                  <a:tcPr marL="6667" marR="6667" marT="6667" marB="0" anchor="ctr"/>
                </a:tc>
                <a:tc>
                  <a:txBody>
                    <a:bodyPr/>
                    <a:lstStyle/>
                    <a:p>
                      <a:pPr algn="ctr" fontAlgn="ctr"/>
                      <a:r>
                        <a:rPr lang="en-US" sz="1000" u="none" strike="noStrike">
                          <a:effectLst/>
                        </a:rPr>
                        <a:t>W</a:t>
                      </a:r>
                      <a:endParaRPr lang="en-US" sz="1000" b="1" i="0" u="none" strike="noStrike">
                        <a:solidFill>
                          <a:srgbClr val="000000"/>
                        </a:solidFill>
                        <a:effectLst/>
                        <a:latin typeface="Calibri" panose="020F0502020204030204" pitchFamily="34" charset="0"/>
                      </a:endParaRPr>
                    </a:p>
                  </a:txBody>
                  <a:tcPr marL="6667" marR="6667" marT="6667" marB="0" anchor="ctr"/>
                </a:tc>
                <a:tc>
                  <a:txBody>
                    <a:bodyPr/>
                    <a:lstStyle/>
                    <a:p>
                      <a:pPr algn="ctr" fontAlgn="ctr"/>
                      <a:r>
                        <a:rPr lang="en-US" sz="1000" u="none" strike="noStrike">
                          <a:effectLst/>
                        </a:rPr>
                        <a:t>mm</a:t>
                      </a:r>
                      <a:endParaRPr lang="en-US" sz="1000" b="1" i="0" u="none" strike="noStrike">
                        <a:solidFill>
                          <a:srgbClr val="000000"/>
                        </a:solidFill>
                        <a:effectLst/>
                        <a:latin typeface="Calibri" panose="020F0502020204030204" pitchFamily="34" charset="0"/>
                      </a:endParaRPr>
                    </a:p>
                  </a:txBody>
                  <a:tcPr marL="6667" marR="6667" marT="6667" marB="0" anchor="ctr"/>
                </a:tc>
                <a:tc>
                  <a:txBody>
                    <a:bodyPr/>
                    <a:lstStyle/>
                    <a:p>
                      <a:pPr algn="ctr" fontAlgn="ctr"/>
                      <a:r>
                        <a:rPr lang="en-US" sz="1000" u="none" strike="noStrike">
                          <a:effectLst/>
                        </a:rPr>
                        <a:t>kg</a:t>
                      </a:r>
                      <a:endParaRPr lang="en-US" sz="1000" b="1" i="0" u="none" strike="noStrike">
                        <a:solidFill>
                          <a:srgbClr val="000000"/>
                        </a:solidFill>
                        <a:effectLst/>
                        <a:latin typeface="Calibri" panose="020F0502020204030204" pitchFamily="34" charset="0"/>
                      </a:endParaRPr>
                    </a:p>
                  </a:txBody>
                  <a:tcPr marL="6667" marR="6667" marT="6667" marB="0" anchor="ctr"/>
                </a:tc>
                <a:tc>
                  <a:txBody>
                    <a:bodyPr/>
                    <a:lstStyle/>
                    <a:p>
                      <a:pPr algn="ctr" fontAlgn="ctr"/>
                      <a:r>
                        <a:rPr lang="en-US" sz="1000" u="none" strike="noStrike">
                          <a:effectLst/>
                        </a:rPr>
                        <a:t>m³/h</a:t>
                      </a:r>
                      <a:endParaRPr lang="en-US" sz="1000" b="1" i="0" u="none" strike="noStrike">
                        <a:solidFill>
                          <a:srgbClr val="000000"/>
                        </a:solidFill>
                        <a:effectLst/>
                        <a:latin typeface="Calibri" panose="020F0502020204030204" pitchFamily="34" charset="0"/>
                      </a:endParaRPr>
                    </a:p>
                  </a:txBody>
                  <a:tcPr marL="6667" marR="6667" marT="6667" marB="0" anchor="ctr"/>
                </a:tc>
                <a:tc>
                  <a:txBody>
                    <a:bodyPr/>
                    <a:lstStyle/>
                    <a:p>
                      <a:pPr algn="ctr" fontAlgn="ctr"/>
                      <a:r>
                        <a:rPr lang="en-US" sz="1000" u="none" strike="noStrike">
                          <a:effectLst/>
                        </a:rPr>
                        <a:t>Pa</a:t>
                      </a:r>
                      <a:endParaRPr lang="en-US" sz="1000" b="1" i="0" u="none" strike="noStrike">
                        <a:solidFill>
                          <a:srgbClr val="000000"/>
                        </a:solidFill>
                        <a:effectLst/>
                        <a:latin typeface="Calibri" panose="020F0502020204030204" pitchFamily="34" charset="0"/>
                      </a:endParaRPr>
                    </a:p>
                  </a:txBody>
                  <a:tcPr marL="6667" marR="6667" marT="6667" marB="0" anchor="ctr"/>
                </a:tc>
                <a:tc>
                  <a:txBody>
                    <a:bodyPr/>
                    <a:lstStyle/>
                    <a:p>
                      <a:pPr algn="ctr" fontAlgn="ctr"/>
                      <a:r>
                        <a:rPr lang="en-US" sz="1000" u="none" strike="noStrike">
                          <a:effectLst/>
                        </a:rPr>
                        <a:t>Pa</a:t>
                      </a:r>
                      <a:endParaRPr lang="en-US" sz="1000" b="1" i="0" u="none" strike="noStrike">
                        <a:solidFill>
                          <a:srgbClr val="000000"/>
                        </a:solidFill>
                        <a:effectLst/>
                        <a:latin typeface="Calibri" panose="020F0502020204030204" pitchFamily="34" charset="0"/>
                      </a:endParaRPr>
                    </a:p>
                  </a:txBody>
                  <a:tcPr marL="6667" marR="6667" marT="6667" marB="0" anchor="ctr"/>
                </a:tc>
                <a:tc>
                  <a:txBody>
                    <a:bodyPr/>
                    <a:lstStyle/>
                    <a:p>
                      <a:pPr algn="ctr" fontAlgn="ctr"/>
                      <a:r>
                        <a:rPr lang="en-US" sz="1000" u="none" strike="noStrike">
                          <a:effectLst/>
                        </a:rPr>
                        <a:t>dB(A)</a:t>
                      </a:r>
                      <a:endParaRPr lang="en-US" sz="1000" b="1" i="0" u="none" strike="noStrike">
                        <a:solidFill>
                          <a:srgbClr val="000000"/>
                        </a:solidFill>
                        <a:effectLst/>
                        <a:latin typeface="Calibri" panose="020F0502020204030204" pitchFamily="34" charset="0"/>
                      </a:endParaRPr>
                    </a:p>
                  </a:txBody>
                  <a:tcPr marL="6667" marR="6667" marT="6667" marB="0" anchor="ctr"/>
                </a:tc>
                <a:tc>
                  <a:txBody>
                    <a:bodyPr/>
                    <a:lstStyle/>
                    <a:p>
                      <a:pPr algn="ctr" fontAlgn="ctr"/>
                      <a:r>
                        <a:rPr lang="en-US" sz="1000" u="none" strike="noStrike">
                          <a:effectLst/>
                        </a:rPr>
                        <a:t>mm</a:t>
                      </a:r>
                      <a:endParaRPr lang="en-US" sz="1000" b="1" i="0" u="none" strike="noStrike">
                        <a:solidFill>
                          <a:srgbClr val="000000"/>
                        </a:solidFill>
                        <a:effectLst/>
                        <a:latin typeface="Calibri" panose="020F0502020204030204" pitchFamily="34" charset="0"/>
                      </a:endParaRPr>
                    </a:p>
                  </a:txBody>
                  <a:tcPr marL="6667" marR="6667" marT="6667" marB="0" anchor="ctr"/>
                </a:tc>
                <a:tc>
                  <a:txBody>
                    <a:bodyPr/>
                    <a:lstStyle/>
                    <a:p>
                      <a:pPr algn="ctr" fontAlgn="ctr"/>
                      <a:r>
                        <a:rPr lang="en-US" sz="1000" u="none" strike="noStrike">
                          <a:effectLst/>
                        </a:rPr>
                        <a:t>mm</a:t>
                      </a:r>
                      <a:endParaRPr lang="en-US" sz="1000" b="1" i="0" u="none" strike="noStrike">
                        <a:solidFill>
                          <a:srgbClr val="000000"/>
                        </a:solidFill>
                        <a:effectLst/>
                        <a:latin typeface="Calibri" panose="020F0502020204030204" pitchFamily="34" charset="0"/>
                      </a:endParaRPr>
                    </a:p>
                  </a:txBody>
                  <a:tcPr marL="6667" marR="6667" marT="6667" marB="0" anchor="ctr"/>
                </a:tc>
                <a:tc>
                  <a:txBody>
                    <a:bodyPr/>
                    <a:lstStyle/>
                    <a:p>
                      <a:pPr algn="ctr" fontAlgn="ctr"/>
                      <a:r>
                        <a:rPr lang="en-US" sz="1000" u="none" strike="noStrike">
                          <a:effectLst/>
                        </a:rPr>
                        <a:t>mm</a:t>
                      </a:r>
                      <a:endParaRPr lang="en-US" sz="1000" b="1" i="0" u="none" strike="noStrike">
                        <a:solidFill>
                          <a:srgbClr val="000000"/>
                        </a:solidFill>
                        <a:effectLst/>
                        <a:latin typeface="Calibri" panose="020F0502020204030204" pitchFamily="34" charset="0"/>
                      </a:endParaRPr>
                    </a:p>
                  </a:txBody>
                  <a:tcPr marL="6667" marR="6667" marT="6667" marB="0" anchor="ctr"/>
                </a:tc>
                <a:extLst>
                  <a:ext uri="{0D108BD9-81ED-4DB2-BD59-A6C34878D82A}">
                    <a16:rowId xmlns:a16="http://schemas.microsoft.com/office/drawing/2014/main" val="33539552"/>
                  </a:ext>
                </a:extLst>
              </a:tr>
              <a:tr h="276696">
                <a:tc>
                  <a:txBody>
                    <a:bodyPr/>
                    <a:lstStyle/>
                    <a:p>
                      <a:pPr algn="l" fontAlgn="ctr"/>
                      <a:r>
                        <a:rPr lang="en-US" sz="1000" u="none" strike="noStrike" dirty="0">
                          <a:solidFill>
                            <a:schemeClr val="tx1"/>
                          </a:solidFill>
                          <a:effectLst/>
                        </a:rPr>
                        <a:t>AF2-DL 15-1 P</a:t>
                      </a:r>
                      <a:endParaRPr lang="en-US" sz="1000" b="0" i="0" u="none" strike="noStrike" dirty="0">
                        <a:solidFill>
                          <a:schemeClr val="tx1"/>
                        </a:solidFill>
                        <a:effectLst/>
                        <a:latin typeface="Calibri" panose="020F0502020204030204" pitchFamily="34" charset="0"/>
                      </a:endParaRPr>
                    </a:p>
                  </a:txBody>
                  <a:tcPr marL="6667" marR="6667" marT="6667" marB="0" anchor="ctr">
                    <a:solidFill>
                      <a:schemeClr val="bg1">
                        <a:lumMod val="95000"/>
                      </a:schemeClr>
                    </a:solidFill>
                  </a:tcPr>
                </a:tc>
                <a:tc>
                  <a:txBody>
                    <a:bodyPr/>
                    <a:lstStyle/>
                    <a:p>
                      <a:pPr algn="ctr" fontAlgn="ctr"/>
                      <a:r>
                        <a:rPr lang="en-US" sz="1000" u="none" strike="noStrike" dirty="0">
                          <a:effectLst/>
                        </a:rPr>
                        <a:t>1,5</a:t>
                      </a:r>
                      <a:endParaRPr lang="en-US" sz="1000" b="1" i="0" u="none" strike="noStrike" dirty="0">
                        <a:solidFill>
                          <a:srgbClr val="000000"/>
                        </a:solidFill>
                        <a:effectLst/>
                        <a:latin typeface="Calibri" panose="020F0502020204030204" pitchFamily="34" charset="0"/>
                      </a:endParaRPr>
                    </a:p>
                  </a:txBody>
                  <a:tcPr marL="6667" marR="6667" marT="6667" marB="0" anchor="ctr">
                    <a:solidFill>
                      <a:schemeClr val="bg1">
                        <a:lumMod val="95000"/>
                      </a:schemeClr>
                    </a:solidFill>
                  </a:tcPr>
                </a:tc>
                <a:tc>
                  <a:txBody>
                    <a:bodyPr/>
                    <a:lstStyle/>
                    <a:p>
                      <a:pPr algn="ctr" fontAlgn="ctr"/>
                      <a:r>
                        <a:rPr lang="en-US" sz="1000" u="none" strike="noStrike" dirty="0">
                          <a:effectLst/>
                        </a:rPr>
                        <a:t>1,8</a:t>
                      </a:r>
                      <a:endParaRPr lang="en-US" sz="1000" b="0" i="0" u="none" strike="noStrike" dirty="0">
                        <a:solidFill>
                          <a:srgbClr val="000000"/>
                        </a:solidFill>
                        <a:effectLst/>
                        <a:latin typeface="Calibri" panose="020F0502020204030204" pitchFamily="34" charset="0"/>
                      </a:endParaRPr>
                    </a:p>
                  </a:txBody>
                  <a:tcPr marL="6667" marR="6667" marT="6667" marB="0" anchor="ctr">
                    <a:solidFill>
                      <a:schemeClr val="bg1">
                        <a:lumMod val="95000"/>
                      </a:schemeClr>
                    </a:solidFill>
                  </a:tcPr>
                </a:tc>
                <a:tc>
                  <a:txBody>
                    <a:bodyPr/>
                    <a:lstStyle/>
                    <a:p>
                      <a:pPr algn="ctr" fontAlgn="ctr"/>
                      <a:r>
                        <a:rPr lang="en-US" sz="1000" u="none" strike="noStrike" dirty="0">
                          <a:effectLst/>
                        </a:rPr>
                        <a:t>220/50/1</a:t>
                      </a:r>
                      <a:endParaRPr lang="en-US" sz="1000" b="0" i="0" u="none" strike="noStrike" dirty="0">
                        <a:solidFill>
                          <a:srgbClr val="000000"/>
                        </a:solidFill>
                        <a:effectLst/>
                        <a:latin typeface="Calibri" panose="020F0502020204030204" pitchFamily="34" charset="0"/>
                      </a:endParaRPr>
                    </a:p>
                  </a:txBody>
                  <a:tcPr marL="6667" marR="6667" marT="6667" marB="0" anchor="ctr">
                    <a:solidFill>
                      <a:schemeClr val="bg1">
                        <a:lumMod val="95000"/>
                      </a:schemeClr>
                    </a:solidFill>
                  </a:tcPr>
                </a:tc>
                <a:tc>
                  <a:txBody>
                    <a:bodyPr/>
                    <a:lstStyle/>
                    <a:p>
                      <a:pPr algn="ctr" fontAlgn="ctr"/>
                      <a:r>
                        <a:rPr lang="en-US" sz="1000" u="none" strike="noStrike" dirty="0">
                          <a:effectLst/>
                        </a:rPr>
                        <a:t>0,26</a:t>
                      </a:r>
                      <a:endParaRPr lang="en-US" sz="1000" b="0" i="0" u="none" strike="noStrike" dirty="0">
                        <a:solidFill>
                          <a:srgbClr val="000000"/>
                        </a:solidFill>
                        <a:effectLst/>
                        <a:latin typeface="Calibri" panose="020F0502020204030204" pitchFamily="34" charset="0"/>
                      </a:endParaRPr>
                    </a:p>
                  </a:txBody>
                  <a:tcPr marL="6667" marR="6667" marT="6667" marB="0" anchor="ctr">
                    <a:solidFill>
                      <a:schemeClr val="bg1">
                        <a:lumMod val="95000"/>
                      </a:schemeClr>
                    </a:solidFill>
                  </a:tcPr>
                </a:tc>
                <a:tc>
                  <a:txBody>
                    <a:bodyPr/>
                    <a:lstStyle/>
                    <a:p>
                      <a:pPr algn="ctr" fontAlgn="ctr"/>
                      <a:r>
                        <a:rPr lang="en-US" sz="1000" u="none" strike="noStrike">
                          <a:effectLst/>
                        </a:rPr>
                        <a:t>24</a:t>
                      </a:r>
                      <a:endParaRPr lang="en-US" sz="1000" b="0" i="0" u="none" strike="noStrike">
                        <a:solidFill>
                          <a:srgbClr val="000000"/>
                        </a:solidFill>
                        <a:effectLst/>
                        <a:latin typeface="Calibri" panose="020F0502020204030204" pitchFamily="34" charset="0"/>
                      </a:endParaRPr>
                    </a:p>
                  </a:txBody>
                  <a:tcPr marL="6667" marR="6667" marT="6667" marB="0" anchor="ctr">
                    <a:solidFill>
                      <a:schemeClr val="bg1">
                        <a:lumMod val="95000"/>
                      </a:schemeClr>
                    </a:solidFill>
                  </a:tcPr>
                </a:tc>
                <a:tc>
                  <a:txBody>
                    <a:bodyPr/>
                    <a:lstStyle/>
                    <a:p>
                      <a:pPr algn="ctr" fontAlgn="ctr"/>
                      <a:r>
                        <a:rPr lang="en-US" sz="1000" u="none" strike="noStrike">
                          <a:effectLst/>
                        </a:rPr>
                        <a:t>550 x 199 x 450</a:t>
                      </a:r>
                      <a:endParaRPr lang="en-US" sz="1000" b="0" i="0" u="none" strike="noStrike">
                        <a:solidFill>
                          <a:srgbClr val="000000"/>
                        </a:solidFill>
                        <a:effectLst/>
                        <a:latin typeface="Calibri" panose="020F0502020204030204" pitchFamily="34" charset="0"/>
                      </a:endParaRPr>
                    </a:p>
                  </a:txBody>
                  <a:tcPr marL="6667" marR="6667" marT="6667" marB="0" anchor="ctr">
                    <a:solidFill>
                      <a:schemeClr val="bg1">
                        <a:lumMod val="95000"/>
                      </a:schemeClr>
                    </a:solidFill>
                  </a:tcPr>
                </a:tc>
                <a:tc>
                  <a:txBody>
                    <a:bodyPr/>
                    <a:lstStyle/>
                    <a:p>
                      <a:pPr algn="ctr" fontAlgn="ctr"/>
                      <a:r>
                        <a:rPr lang="en-US" sz="1000" u="none" strike="noStrike" dirty="0">
                          <a:effectLst/>
                        </a:rPr>
                        <a:t>11</a:t>
                      </a:r>
                      <a:r>
                        <a:rPr lang="tr-TR" sz="1000" u="none" strike="noStrike" dirty="0">
                          <a:effectLst/>
                        </a:rPr>
                        <a:t>,5</a:t>
                      </a:r>
                      <a:endParaRPr lang="en-US" sz="1000" b="0" i="0" u="none" strike="noStrike" dirty="0">
                        <a:solidFill>
                          <a:srgbClr val="000000"/>
                        </a:solidFill>
                        <a:effectLst/>
                        <a:latin typeface="Calibri" panose="020F0502020204030204" pitchFamily="34" charset="0"/>
                      </a:endParaRPr>
                    </a:p>
                  </a:txBody>
                  <a:tcPr marL="6667" marR="6667" marT="6667" marB="0" anchor="ctr">
                    <a:solidFill>
                      <a:schemeClr val="bg1">
                        <a:lumMod val="95000"/>
                      </a:schemeClr>
                    </a:solidFill>
                  </a:tcPr>
                </a:tc>
                <a:tc>
                  <a:txBody>
                    <a:bodyPr/>
                    <a:lstStyle/>
                    <a:p>
                      <a:pPr algn="ctr" fontAlgn="ctr"/>
                      <a:r>
                        <a:rPr lang="en-US" sz="1000" u="none" strike="noStrike">
                          <a:effectLst/>
                        </a:rPr>
                        <a:t>340</a:t>
                      </a:r>
                      <a:endParaRPr lang="en-US" sz="1000" b="0" i="0" u="none" strike="noStrike">
                        <a:solidFill>
                          <a:srgbClr val="000000"/>
                        </a:solidFill>
                        <a:effectLst/>
                        <a:latin typeface="Calibri" panose="020F0502020204030204" pitchFamily="34" charset="0"/>
                      </a:endParaRPr>
                    </a:p>
                  </a:txBody>
                  <a:tcPr marL="6667" marR="6667" marT="6667" marB="0" anchor="ctr">
                    <a:solidFill>
                      <a:schemeClr val="bg1">
                        <a:lumMod val="95000"/>
                      </a:schemeClr>
                    </a:solidFill>
                  </a:tcPr>
                </a:tc>
                <a:tc>
                  <a:txBody>
                    <a:bodyPr/>
                    <a:lstStyle/>
                    <a:p>
                      <a:pPr algn="ctr" fontAlgn="ctr"/>
                      <a:r>
                        <a:rPr lang="en-US" sz="1000" u="none" strike="noStrike">
                          <a:effectLst/>
                        </a:rPr>
                        <a:t>10 ~ 50</a:t>
                      </a:r>
                      <a:endParaRPr lang="en-US" sz="1000" b="0" i="0" u="none" strike="noStrike">
                        <a:solidFill>
                          <a:srgbClr val="000000"/>
                        </a:solidFill>
                        <a:effectLst/>
                        <a:latin typeface="Calibri" panose="020F0502020204030204" pitchFamily="34" charset="0"/>
                      </a:endParaRPr>
                    </a:p>
                  </a:txBody>
                  <a:tcPr marL="6667" marR="6667" marT="6667" marB="0" anchor="ctr">
                    <a:solidFill>
                      <a:schemeClr val="bg1">
                        <a:lumMod val="95000"/>
                      </a:schemeClr>
                    </a:solidFill>
                  </a:tcPr>
                </a:tc>
                <a:tc>
                  <a:txBody>
                    <a:bodyPr/>
                    <a:lstStyle/>
                    <a:p>
                      <a:pPr algn="ctr" fontAlgn="ctr"/>
                      <a:r>
                        <a:rPr lang="en-US" sz="1000" u="none" strike="noStrike">
                          <a:effectLst/>
                        </a:rPr>
                        <a:t>tbc</a:t>
                      </a:r>
                      <a:endParaRPr lang="en-US" sz="1000" b="0" i="0" u="none" strike="noStrike">
                        <a:solidFill>
                          <a:srgbClr val="000000"/>
                        </a:solidFill>
                        <a:effectLst/>
                        <a:latin typeface="Calibri" panose="020F0502020204030204" pitchFamily="34" charset="0"/>
                      </a:endParaRPr>
                    </a:p>
                  </a:txBody>
                  <a:tcPr marL="6667" marR="6667" marT="6667" marB="0" anchor="ctr">
                    <a:solidFill>
                      <a:schemeClr val="bg1">
                        <a:lumMod val="95000"/>
                      </a:schemeClr>
                    </a:solidFill>
                  </a:tcPr>
                </a:tc>
                <a:tc>
                  <a:txBody>
                    <a:bodyPr/>
                    <a:lstStyle/>
                    <a:p>
                      <a:pPr algn="ctr" fontAlgn="ctr"/>
                      <a:r>
                        <a:rPr lang="en-US" sz="1000" u="none" strike="noStrike">
                          <a:effectLst/>
                        </a:rPr>
                        <a:t>27/22</a:t>
                      </a:r>
                      <a:endParaRPr lang="en-US" sz="1000" b="0" i="0" u="none" strike="noStrike">
                        <a:solidFill>
                          <a:srgbClr val="000000"/>
                        </a:solidFill>
                        <a:effectLst/>
                        <a:latin typeface="Calibri" panose="020F0502020204030204" pitchFamily="34" charset="0"/>
                      </a:endParaRPr>
                    </a:p>
                  </a:txBody>
                  <a:tcPr marL="6667" marR="6667" marT="6667" marB="0" anchor="ctr">
                    <a:solidFill>
                      <a:schemeClr val="bg1">
                        <a:lumMod val="95000"/>
                      </a:schemeClr>
                    </a:solidFill>
                  </a:tcPr>
                </a:tc>
                <a:tc>
                  <a:txBody>
                    <a:bodyPr/>
                    <a:lstStyle/>
                    <a:p>
                      <a:pPr algn="ctr" fontAlgn="ctr"/>
                      <a:r>
                        <a:rPr lang="el-GR" sz="1000" u="none" strike="noStrike">
                          <a:effectLst/>
                        </a:rPr>
                        <a:t>Φ12.7</a:t>
                      </a:r>
                      <a:endParaRPr lang="el-GR" sz="1000" b="0" i="0" u="none" strike="noStrike">
                        <a:solidFill>
                          <a:srgbClr val="000000"/>
                        </a:solidFill>
                        <a:effectLst/>
                        <a:latin typeface="Calibri" panose="020F0502020204030204" pitchFamily="34" charset="0"/>
                      </a:endParaRPr>
                    </a:p>
                  </a:txBody>
                  <a:tcPr marL="6667" marR="6667" marT="6667" marB="0" anchor="ctr">
                    <a:solidFill>
                      <a:schemeClr val="bg1">
                        <a:lumMod val="95000"/>
                      </a:schemeClr>
                    </a:solidFill>
                  </a:tcPr>
                </a:tc>
                <a:tc>
                  <a:txBody>
                    <a:bodyPr/>
                    <a:lstStyle/>
                    <a:p>
                      <a:pPr algn="ctr" fontAlgn="ctr"/>
                      <a:r>
                        <a:rPr lang="el-GR" sz="1000" u="none" strike="noStrike">
                          <a:effectLst/>
                        </a:rPr>
                        <a:t>Φ6.4</a:t>
                      </a:r>
                      <a:endParaRPr lang="el-GR" sz="1000" b="0" i="0" u="none" strike="noStrike">
                        <a:solidFill>
                          <a:srgbClr val="000000"/>
                        </a:solidFill>
                        <a:effectLst/>
                        <a:latin typeface="Calibri" panose="020F0502020204030204" pitchFamily="34" charset="0"/>
                      </a:endParaRPr>
                    </a:p>
                  </a:txBody>
                  <a:tcPr marL="6667" marR="6667" marT="6667" marB="0" anchor="ctr">
                    <a:solidFill>
                      <a:schemeClr val="bg1">
                        <a:lumMod val="95000"/>
                      </a:schemeClr>
                    </a:solidFill>
                  </a:tcPr>
                </a:tc>
                <a:tc>
                  <a:txBody>
                    <a:bodyPr/>
                    <a:lstStyle/>
                    <a:p>
                      <a:pPr algn="ctr" fontAlgn="ctr"/>
                      <a:r>
                        <a:rPr lang="el-GR" sz="1000" u="none" strike="noStrike">
                          <a:effectLst/>
                        </a:rPr>
                        <a:t>Φ25</a:t>
                      </a:r>
                      <a:endParaRPr lang="el-GR" sz="1000" b="0" i="0" u="none" strike="noStrike">
                        <a:solidFill>
                          <a:srgbClr val="000000"/>
                        </a:solidFill>
                        <a:effectLst/>
                        <a:latin typeface="Calibri" panose="020F0502020204030204" pitchFamily="34" charset="0"/>
                      </a:endParaRPr>
                    </a:p>
                  </a:txBody>
                  <a:tcPr marL="6667" marR="6667" marT="6667" marB="0" anchor="ctr">
                    <a:solidFill>
                      <a:schemeClr val="bg1">
                        <a:lumMod val="95000"/>
                      </a:schemeClr>
                    </a:solidFill>
                  </a:tcPr>
                </a:tc>
                <a:extLst>
                  <a:ext uri="{0D108BD9-81ED-4DB2-BD59-A6C34878D82A}">
                    <a16:rowId xmlns:a16="http://schemas.microsoft.com/office/drawing/2014/main" val="1094957414"/>
                  </a:ext>
                </a:extLst>
              </a:tr>
              <a:tr h="276696">
                <a:tc>
                  <a:txBody>
                    <a:bodyPr/>
                    <a:lstStyle/>
                    <a:p>
                      <a:pPr algn="l" fontAlgn="ctr"/>
                      <a:r>
                        <a:rPr lang="en-US" sz="1000" u="none" strike="noStrike" dirty="0">
                          <a:solidFill>
                            <a:schemeClr val="tx1"/>
                          </a:solidFill>
                          <a:effectLst/>
                        </a:rPr>
                        <a:t>AF2-DL 22-1 P</a:t>
                      </a:r>
                      <a:endParaRPr lang="en-US" sz="1000" b="0" i="0" u="none" strike="noStrike" dirty="0">
                        <a:solidFill>
                          <a:schemeClr val="tx1"/>
                        </a:solidFill>
                        <a:effectLst/>
                        <a:latin typeface="Calibri" panose="020F0502020204030204" pitchFamily="34" charset="0"/>
                      </a:endParaRPr>
                    </a:p>
                  </a:txBody>
                  <a:tcPr marL="6667" marR="6667" marT="6667" marB="0" anchor="ctr">
                    <a:solidFill>
                      <a:schemeClr val="bg1">
                        <a:lumMod val="95000"/>
                      </a:schemeClr>
                    </a:solidFill>
                  </a:tcPr>
                </a:tc>
                <a:tc>
                  <a:txBody>
                    <a:bodyPr/>
                    <a:lstStyle/>
                    <a:p>
                      <a:pPr algn="ctr" fontAlgn="ctr"/>
                      <a:r>
                        <a:rPr lang="en-US" sz="1000" u="none" strike="noStrike">
                          <a:effectLst/>
                        </a:rPr>
                        <a:t>2,2</a:t>
                      </a:r>
                      <a:endParaRPr lang="en-US" sz="1000" b="1" i="0" u="none" strike="noStrike">
                        <a:solidFill>
                          <a:srgbClr val="000000"/>
                        </a:solidFill>
                        <a:effectLst/>
                        <a:latin typeface="Calibri" panose="020F0502020204030204" pitchFamily="34" charset="0"/>
                      </a:endParaRPr>
                    </a:p>
                  </a:txBody>
                  <a:tcPr marL="6667" marR="6667" marT="6667" marB="0" anchor="ctr">
                    <a:solidFill>
                      <a:schemeClr val="bg1">
                        <a:lumMod val="95000"/>
                      </a:schemeClr>
                    </a:solidFill>
                  </a:tcPr>
                </a:tc>
                <a:tc>
                  <a:txBody>
                    <a:bodyPr/>
                    <a:lstStyle/>
                    <a:p>
                      <a:pPr algn="ctr" fontAlgn="ctr"/>
                      <a:r>
                        <a:rPr lang="en-US" sz="1000" u="none" strike="noStrike">
                          <a:effectLst/>
                        </a:rPr>
                        <a:t>2,6</a:t>
                      </a:r>
                      <a:endParaRPr lang="en-US" sz="1000" b="0" i="0" u="none" strike="noStrike">
                        <a:solidFill>
                          <a:srgbClr val="000000"/>
                        </a:solidFill>
                        <a:effectLst/>
                        <a:latin typeface="Calibri" panose="020F0502020204030204" pitchFamily="34" charset="0"/>
                      </a:endParaRPr>
                    </a:p>
                  </a:txBody>
                  <a:tcPr marL="6667" marR="6667" marT="6667" marB="0" anchor="ctr">
                    <a:solidFill>
                      <a:schemeClr val="bg1">
                        <a:lumMod val="95000"/>
                      </a:schemeClr>
                    </a:solidFill>
                  </a:tcPr>
                </a:tc>
                <a:tc>
                  <a:txBody>
                    <a:bodyPr/>
                    <a:lstStyle/>
                    <a:p>
                      <a:pPr algn="ctr" fontAlgn="ctr"/>
                      <a:r>
                        <a:rPr lang="en-US" sz="1000" u="none" strike="noStrike">
                          <a:effectLst/>
                        </a:rPr>
                        <a:t>220/50/1</a:t>
                      </a:r>
                      <a:endParaRPr lang="en-US" sz="1000" b="0" i="0" u="none" strike="noStrike">
                        <a:solidFill>
                          <a:srgbClr val="000000"/>
                        </a:solidFill>
                        <a:effectLst/>
                        <a:latin typeface="Calibri" panose="020F0502020204030204" pitchFamily="34" charset="0"/>
                      </a:endParaRPr>
                    </a:p>
                  </a:txBody>
                  <a:tcPr marL="6667" marR="6667" marT="6667" marB="0" anchor="ctr">
                    <a:solidFill>
                      <a:schemeClr val="bg1">
                        <a:lumMod val="95000"/>
                      </a:schemeClr>
                    </a:solidFill>
                  </a:tcPr>
                </a:tc>
                <a:tc>
                  <a:txBody>
                    <a:bodyPr/>
                    <a:lstStyle/>
                    <a:p>
                      <a:pPr algn="ctr" fontAlgn="ctr"/>
                      <a:r>
                        <a:rPr lang="en-US" sz="1000" u="none" strike="noStrike" dirty="0">
                          <a:effectLst/>
                        </a:rPr>
                        <a:t>0,27</a:t>
                      </a:r>
                      <a:endParaRPr lang="en-US" sz="1000" b="0" i="0" u="none" strike="noStrike" dirty="0">
                        <a:solidFill>
                          <a:srgbClr val="000000"/>
                        </a:solidFill>
                        <a:effectLst/>
                        <a:latin typeface="Calibri" panose="020F0502020204030204" pitchFamily="34" charset="0"/>
                      </a:endParaRPr>
                    </a:p>
                  </a:txBody>
                  <a:tcPr marL="6667" marR="6667" marT="6667" marB="0" anchor="ctr">
                    <a:solidFill>
                      <a:schemeClr val="bg1">
                        <a:lumMod val="95000"/>
                      </a:schemeClr>
                    </a:solidFill>
                  </a:tcPr>
                </a:tc>
                <a:tc>
                  <a:txBody>
                    <a:bodyPr/>
                    <a:lstStyle/>
                    <a:p>
                      <a:pPr algn="ctr" fontAlgn="ctr"/>
                      <a:r>
                        <a:rPr lang="en-US" sz="1000" u="none" strike="noStrike" dirty="0">
                          <a:effectLst/>
                        </a:rPr>
                        <a:t>25</a:t>
                      </a:r>
                      <a:endParaRPr lang="en-US" sz="1000" b="0" i="0" u="none" strike="noStrike" dirty="0">
                        <a:solidFill>
                          <a:srgbClr val="000000"/>
                        </a:solidFill>
                        <a:effectLst/>
                        <a:latin typeface="Calibri" panose="020F0502020204030204" pitchFamily="34" charset="0"/>
                      </a:endParaRPr>
                    </a:p>
                  </a:txBody>
                  <a:tcPr marL="6667" marR="6667" marT="6667" marB="0" anchor="ctr">
                    <a:solidFill>
                      <a:schemeClr val="bg1">
                        <a:lumMod val="95000"/>
                      </a:schemeClr>
                    </a:solidFill>
                  </a:tcPr>
                </a:tc>
                <a:tc>
                  <a:txBody>
                    <a:bodyPr/>
                    <a:lstStyle/>
                    <a:p>
                      <a:pPr algn="ctr" fontAlgn="ctr"/>
                      <a:r>
                        <a:rPr lang="en-US" sz="1000" u="none" strike="noStrike">
                          <a:effectLst/>
                        </a:rPr>
                        <a:t>550 x 199 x 450</a:t>
                      </a:r>
                      <a:endParaRPr lang="en-US" sz="1000" b="0" i="0" u="none" strike="noStrike">
                        <a:solidFill>
                          <a:srgbClr val="000000"/>
                        </a:solidFill>
                        <a:effectLst/>
                        <a:latin typeface="Calibri" panose="020F0502020204030204" pitchFamily="34" charset="0"/>
                      </a:endParaRPr>
                    </a:p>
                  </a:txBody>
                  <a:tcPr marL="6667" marR="6667" marT="6667" marB="0" anchor="ctr">
                    <a:solidFill>
                      <a:schemeClr val="bg1">
                        <a:lumMod val="95000"/>
                      </a:schemeClr>
                    </a:solidFill>
                  </a:tcPr>
                </a:tc>
                <a:tc>
                  <a:txBody>
                    <a:bodyPr/>
                    <a:lstStyle/>
                    <a:p>
                      <a:pPr algn="ctr" fontAlgn="ctr"/>
                      <a:r>
                        <a:rPr lang="en-US" sz="1000" u="none" strike="noStrike" dirty="0">
                          <a:effectLst/>
                        </a:rPr>
                        <a:t>11</a:t>
                      </a:r>
                      <a:r>
                        <a:rPr lang="tr-TR" sz="1000" u="none" strike="noStrike" dirty="0">
                          <a:effectLst/>
                        </a:rPr>
                        <a:t>,5</a:t>
                      </a:r>
                      <a:endParaRPr lang="en-US" sz="1000" b="0" i="0" u="none" strike="noStrike" dirty="0">
                        <a:solidFill>
                          <a:srgbClr val="000000"/>
                        </a:solidFill>
                        <a:effectLst/>
                        <a:latin typeface="Calibri" panose="020F0502020204030204" pitchFamily="34" charset="0"/>
                      </a:endParaRPr>
                    </a:p>
                  </a:txBody>
                  <a:tcPr marL="6667" marR="6667" marT="6667" marB="0" anchor="ctr">
                    <a:solidFill>
                      <a:schemeClr val="bg1">
                        <a:lumMod val="95000"/>
                      </a:schemeClr>
                    </a:solidFill>
                  </a:tcPr>
                </a:tc>
                <a:tc>
                  <a:txBody>
                    <a:bodyPr/>
                    <a:lstStyle/>
                    <a:p>
                      <a:pPr algn="ctr" fontAlgn="ctr"/>
                      <a:r>
                        <a:rPr lang="en-US" sz="1000" u="none" strike="noStrike">
                          <a:effectLst/>
                        </a:rPr>
                        <a:t>370</a:t>
                      </a:r>
                      <a:endParaRPr lang="en-US" sz="1000" b="0" i="0" u="none" strike="noStrike">
                        <a:solidFill>
                          <a:srgbClr val="000000"/>
                        </a:solidFill>
                        <a:effectLst/>
                        <a:latin typeface="Calibri" panose="020F0502020204030204" pitchFamily="34" charset="0"/>
                      </a:endParaRPr>
                    </a:p>
                  </a:txBody>
                  <a:tcPr marL="6667" marR="6667" marT="6667" marB="0" anchor="ctr">
                    <a:solidFill>
                      <a:schemeClr val="bg1">
                        <a:lumMod val="95000"/>
                      </a:schemeClr>
                    </a:solidFill>
                  </a:tcPr>
                </a:tc>
                <a:tc>
                  <a:txBody>
                    <a:bodyPr/>
                    <a:lstStyle/>
                    <a:p>
                      <a:pPr algn="ctr" fontAlgn="ctr"/>
                      <a:r>
                        <a:rPr lang="en-US" sz="1000" u="none" strike="noStrike">
                          <a:effectLst/>
                        </a:rPr>
                        <a:t>10 ~ 50</a:t>
                      </a:r>
                      <a:endParaRPr lang="en-US" sz="1000" b="0" i="0" u="none" strike="noStrike">
                        <a:solidFill>
                          <a:srgbClr val="000000"/>
                        </a:solidFill>
                        <a:effectLst/>
                        <a:latin typeface="Calibri" panose="020F0502020204030204" pitchFamily="34" charset="0"/>
                      </a:endParaRPr>
                    </a:p>
                  </a:txBody>
                  <a:tcPr marL="6667" marR="6667" marT="6667" marB="0" anchor="ctr">
                    <a:solidFill>
                      <a:schemeClr val="bg1">
                        <a:lumMod val="95000"/>
                      </a:schemeClr>
                    </a:solidFill>
                  </a:tcPr>
                </a:tc>
                <a:tc>
                  <a:txBody>
                    <a:bodyPr/>
                    <a:lstStyle/>
                    <a:p>
                      <a:pPr algn="ctr" fontAlgn="ctr"/>
                      <a:r>
                        <a:rPr lang="en-US" sz="1000" u="none" strike="noStrike">
                          <a:effectLst/>
                        </a:rPr>
                        <a:t>tbc</a:t>
                      </a:r>
                      <a:endParaRPr lang="en-US" sz="1000" b="0" i="0" u="none" strike="noStrike">
                        <a:solidFill>
                          <a:srgbClr val="000000"/>
                        </a:solidFill>
                        <a:effectLst/>
                        <a:latin typeface="Calibri" panose="020F0502020204030204" pitchFamily="34" charset="0"/>
                      </a:endParaRPr>
                    </a:p>
                  </a:txBody>
                  <a:tcPr marL="6667" marR="6667" marT="6667" marB="0" anchor="ctr">
                    <a:solidFill>
                      <a:schemeClr val="bg1">
                        <a:lumMod val="95000"/>
                      </a:schemeClr>
                    </a:solidFill>
                  </a:tcPr>
                </a:tc>
                <a:tc>
                  <a:txBody>
                    <a:bodyPr/>
                    <a:lstStyle/>
                    <a:p>
                      <a:pPr algn="ctr" fontAlgn="ctr"/>
                      <a:r>
                        <a:rPr lang="en-US" sz="1000" u="none" strike="noStrike">
                          <a:effectLst/>
                        </a:rPr>
                        <a:t>28/23</a:t>
                      </a:r>
                      <a:endParaRPr lang="en-US" sz="1000" b="0" i="0" u="none" strike="noStrike">
                        <a:solidFill>
                          <a:srgbClr val="000000"/>
                        </a:solidFill>
                        <a:effectLst/>
                        <a:latin typeface="Calibri" panose="020F0502020204030204" pitchFamily="34" charset="0"/>
                      </a:endParaRPr>
                    </a:p>
                  </a:txBody>
                  <a:tcPr marL="6667" marR="6667" marT="6667" marB="0" anchor="ctr">
                    <a:solidFill>
                      <a:schemeClr val="bg1">
                        <a:lumMod val="95000"/>
                      </a:schemeClr>
                    </a:solidFill>
                  </a:tcPr>
                </a:tc>
                <a:tc>
                  <a:txBody>
                    <a:bodyPr/>
                    <a:lstStyle/>
                    <a:p>
                      <a:pPr algn="ctr" fontAlgn="ctr"/>
                      <a:r>
                        <a:rPr lang="el-GR" sz="1000" u="none" strike="noStrike">
                          <a:effectLst/>
                        </a:rPr>
                        <a:t>Φ12.7</a:t>
                      </a:r>
                      <a:endParaRPr lang="el-GR" sz="1000" b="0" i="0" u="none" strike="noStrike">
                        <a:solidFill>
                          <a:srgbClr val="000000"/>
                        </a:solidFill>
                        <a:effectLst/>
                        <a:latin typeface="Calibri" panose="020F0502020204030204" pitchFamily="34" charset="0"/>
                      </a:endParaRPr>
                    </a:p>
                  </a:txBody>
                  <a:tcPr marL="6667" marR="6667" marT="6667" marB="0" anchor="ctr">
                    <a:solidFill>
                      <a:schemeClr val="bg1">
                        <a:lumMod val="95000"/>
                      </a:schemeClr>
                    </a:solidFill>
                  </a:tcPr>
                </a:tc>
                <a:tc>
                  <a:txBody>
                    <a:bodyPr/>
                    <a:lstStyle/>
                    <a:p>
                      <a:pPr algn="ctr" fontAlgn="ctr"/>
                      <a:r>
                        <a:rPr lang="el-GR" sz="1000" u="none" strike="noStrike">
                          <a:effectLst/>
                        </a:rPr>
                        <a:t>Φ6.4</a:t>
                      </a:r>
                      <a:endParaRPr lang="el-GR" sz="1000" b="0" i="0" u="none" strike="noStrike">
                        <a:solidFill>
                          <a:srgbClr val="000000"/>
                        </a:solidFill>
                        <a:effectLst/>
                        <a:latin typeface="Calibri" panose="020F0502020204030204" pitchFamily="34" charset="0"/>
                      </a:endParaRPr>
                    </a:p>
                  </a:txBody>
                  <a:tcPr marL="6667" marR="6667" marT="6667" marB="0" anchor="ctr">
                    <a:solidFill>
                      <a:schemeClr val="bg1">
                        <a:lumMod val="95000"/>
                      </a:schemeClr>
                    </a:solidFill>
                  </a:tcPr>
                </a:tc>
                <a:tc>
                  <a:txBody>
                    <a:bodyPr/>
                    <a:lstStyle/>
                    <a:p>
                      <a:pPr algn="ctr" fontAlgn="ctr"/>
                      <a:r>
                        <a:rPr lang="el-GR" sz="1000" u="none" strike="noStrike">
                          <a:effectLst/>
                        </a:rPr>
                        <a:t>Φ25</a:t>
                      </a:r>
                      <a:endParaRPr lang="el-GR" sz="1000" b="0" i="0" u="none" strike="noStrike">
                        <a:solidFill>
                          <a:srgbClr val="000000"/>
                        </a:solidFill>
                        <a:effectLst/>
                        <a:latin typeface="Calibri" panose="020F0502020204030204" pitchFamily="34" charset="0"/>
                      </a:endParaRPr>
                    </a:p>
                  </a:txBody>
                  <a:tcPr marL="6667" marR="6667" marT="6667" marB="0" anchor="ctr">
                    <a:solidFill>
                      <a:schemeClr val="bg1">
                        <a:lumMod val="95000"/>
                      </a:schemeClr>
                    </a:solidFill>
                  </a:tcPr>
                </a:tc>
                <a:extLst>
                  <a:ext uri="{0D108BD9-81ED-4DB2-BD59-A6C34878D82A}">
                    <a16:rowId xmlns:a16="http://schemas.microsoft.com/office/drawing/2014/main" val="2490868036"/>
                  </a:ext>
                </a:extLst>
              </a:tr>
              <a:tr h="276696">
                <a:tc>
                  <a:txBody>
                    <a:bodyPr/>
                    <a:lstStyle/>
                    <a:p>
                      <a:pPr algn="l" fontAlgn="ctr"/>
                      <a:r>
                        <a:rPr lang="en-US" sz="1000" u="none" strike="noStrike" dirty="0">
                          <a:solidFill>
                            <a:schemeClr val="tx1"/>
                          </a:solidFill>
                          <a:effectLst/>
                        </a:rPr>
                        <a:t>AF2-DL 28-1 P</a:t>
                      </a:r>
                      <a:endParaRPr lang="en-US" sz="1000" b="0" i="0" u="none" strike="noStrike" dirty="0">
                        <a:solidFill>
                          <a:schemeClr val="tx1"/>
                        </a:solidFill>
                        <a:effectLst/>
                        <a:latin typeface="Calibri" panose="020F0502020204030204" pitchFamily="34" charset="0"/>
                      </a:endParaRPr>
                    </a:p>
                  </a:txBody>
                  <a:tcPr marL="6667" marR="6667" marT="6667" marB="0" anchor="ctr">
                    <a:solidFill>
                      <a:schemeClr val="bg1">
                        <a:lumMod val="95000"/>
                      </a:schemeClr>
                    </a:solidFill>
                  </a:tcPr>
                </a:tc>
                <a:tc>
                  <a:txBody>
                    <a:bodyPr/>
                    <a:lstStyle/>
                    <a:p>
                      <a:pPr algn="ctr" fontAlgn="ctr"/>
                      <a:r>
                        <a:rPr lang="en-US" sz="1000" u="none" strike="noStrike">
                          <a:effectLst/>
                        </a:rPr>
                        <a:t>2,8</a:t>
                      </a:r>
                      <a:endParaRPr lang="en-US" sz="1000" b="1" i="0" u="none" strike="noStrike">
                        <a:solidFill>
                          <a:srgbClr val="000000"/>
                        </a:solidFill>
                        <a:effectLst/>
                        <a:latin typeface="Calibri" panose="020F0502020204030204" pitchFamily="34" charset="0"/>
                      </a:endParaRPr>
                    </a:p>
                  </a:txBody>
                  <a:tcPr marL="6667" marR="6667" marT="6667" marB="0" anchor="ctr">
                    <a:solidFill>
                      <a:schemeClr val="bg1">
                        <a:lumMod val="95000"/>
                      </a:schemeClr>
                    </a:solidFill>
                  </a:tcPr>
                </a:tc>
                <a:tc>
                  <a:txBody>
                    <a:bodyPr/>
                    <a:lstStyle/>
                    <a:p>
                      <a:pPr algn="ctr" fontAlgn="ctr"/>
                      <a:r>
                        <a:rPr lang="en-US" sz="1000" u="none" strike="noStrike">
                          <a:effectLst/>
                        </a:rPr>
                        <a:t>3,2</a:t>
                      </a:r>
                      <a:endParaRPr lang="en-US" sz="1000" b="0" i="0" u="none" strike="noStrike">
                        <a:solidFill>
                          <a:srgbClr val="000000"/>
                        </a:solidFill>
                        <a:effectLst/>
                        <a:latin typeface="Calibri" panose="020F0502020204030204" pitchFamily="34" charset="0"/>
                      </a:endParaRPr>
                    </a:p>
                  </a:txBody>
                  <a:tcPr marL="6667" marR="6667" marT="6667" marB="0" anchor="ctr">
                    <a:solidFill>
                      <a:schemeClr val="bg1">
                        <a:lumMod val="95000"/>
                      </a:schemeClr>
                    </a:solidFill>
                  </a:tcPr>
                </a:tc>
                <a:tc>
                  <a:txBody>
                    <a:bodyPr/>
                    <a:lstStyle/>
                    <a:p>
                      <a:pPr algn="ctr" fontAlgn="ctr"/>
                      <a:r>
                        <a:rPr lang="en-US" sz="1000" u="none" strike="noStrike">
                          <a:effectLst/>
                        </a:rPr>
                        <a:t>220/50/1</a:t>
                      </a:r>
                      <a:endParaRPr lang="en-US" sz="1000" b="0" i="0" u="none" strike="noStrike">
                        <a:solidFill>
                          <a:srgbClr val="000000"/>
                        </a:solidFill>
                        <a:effectLst/>
                        <a:latin typeface="Calibri" panose="020F0502020204030204" pitchFamily="34" charset="0"/>
                      </a:endParaRPr>
                    </a:p>
                  </a:txBody>
                  <a:tcPr marL="6667" marR="6667" marT="6667" marB="0" anchor="ctr">
                    <a:solidFill>
                      <a:schemeClr val="bg1">
                        <a:lumMod val="95000"/>
                      </a:schemeClr>
                    </a:solidFill>
                  </a:tcPr>
                </a:tc>
                <a:tc>
                  <a:txBody>
                    <a:bodyPr/>
                    <a:lstStyle/>
                    <a:p>
                      <a:pPr algn="ctr" fontAlgn="ctr"/>
                      <a:r>
                        <a:rPr lang="en-US" sz="1000" u="none" strike="noStrike">
                          <a:effectLst/>
                        </a:rPr>
                        <a:t>0,33</a:t>
                      </a:r>
                      <a:endParaRPr lang="en-US" sz="1000" b="0" i="0" u="none" strike="noStrike">
                        <a:solidFill>
                          <a:srgbClr val="000000"/>
                        </a:solidFill>
                        <a:effectLst/>
                        <a:latin typeface="Calibri" panose="020F0502020204030204" pitchFamily="34" charset="0"/>
                      </a:endParaRPr>
                    </a:p>
                  </a:txBody>
                  <a:tcPr marL="6667" marR="6667" marT="6667" marB="0" anchor="ctr">
                    <a:solidFill>
                      <a:schemeClr val="bg1">
                        <a:lumMod val="95000"/>
                      </a:schemeClr>
                    </a:solidFill>
                  </a:tcPr>
                </a:tc>
                <a:tc>
                  <a:txBody>
                    <a:bodyPr/>
                    <a:lstStyle/>
                    <a:p>
                      <a:pPr algn="ctr" fontAlgn="ctr"/>
                      <a:r>
                        <a:rPr lang="en-US" sz="1000" u="none" strike="noStrike" dirty="0">
                          <a:effectLst/>
                        </a:rPr>
                        <a:t>31</a:t>
                      </a:r>
                      <a:endParaRPr lang="en-US" sz="1000" b="0" i="0" u="none" strike="noStrike" dirty="0">
                        <a:solidFill>
                          <a:srgbClr val="000000"/>
                        </a:solidFill>
                        <a:effectLst/>
                        <a:latin typeface="Calibri" panose="020F0502020204030204" pitchFamily="34" charset="0"/>
                      </a:endParaRPr>
                    </a:p>
                  </a:txBody>
                  <a:tcPr marL="6667" marR="6667" marT="6667" marB="0" anchor="ctr">
                    <a:solidFill>
                      <a:schemeClr val="bg1">
                        <a:lumMod val="95000"/>
                      </a:schemeClr>
                    </a:solidFill>
                  </a:tcPr>
                </a:tc>
                <a:tc>
                  <a:txBody>
                    <a:bodyPr/>
                    <a:lstStyle/>
                    <a:p>
                      <a:pPr algn="ctr" fontAlgn="ctr"/>
                      <a:r>
                        <a:rPr lang="en-US" sz="1000" u="none" strike="noStrike" dirty="0">
                          <a:effectLst/>
                        </a:rPr>
                        <a:t>550 x 199 x 450</a:t>
                      </a:r>
                      <a:endParaRPr lang="en-US" sz="1000" b="0" i="0" u="none" strike="noStrike" dirty="0">
                        <a:solidFill>
                          <a:srgbClr val="000000"/>
                        </a:solidFill>
                        <a:effectLst/>
                        <a:latin typeface="Calibri" panose="020F0502020204030204" pitchFamily="34" charset="0"/>
                      </a:endParaRPr>
                    </a:p>
                  </a:txBody>
                  <a:tcPr marL="6667" marR="6667" marT="6667" marB="0" anchor="ctr">
                    <a:solidFill>
                      <a:schemeClr val="bg1">
                        <a:lumMod val="95000"/>
                      </a:schemeClr>
                    </a:solidFill>
                  </a:tcPr>
                </a:tc>
                <a:tc>
                  <a:txBody>
                    <a:bodyPr/>
                    <a:lstStyle/>
                    <a:p>
                      <a:pPr algn="ctr" fontAlgn="ctr"/>
                      <a:r>
                        <a:rPr lang="en-US" sz="1000" u="none" strike="noStrike" dirty="0">
                          <a:effectLst/>
                        </a:rPr>
                        <a:t>11</a:t>
                      </a:r>
                      <a:r>
                        <a:rPr lang="tr-TR" sz="1000" u="none" strike="noStrike" dirty="0">
                          <a:effectLst/>
                        </a:rPr>
                        <a:t>,5</a:t>
                      </a:r>
                      <a:endParaRPr lang="en-US" sz="1000" b="0" i="0" u="none" strike="noStrike" dirty="0">
                        <a:solidFill>
                          <a:srgbClr val="000000"/>
                        </a:solidFill>
                        <a:effectLst/>
                        <a:latin typeface="Calibri" panose="020F0502020204030204" pitchFamily="34" charset="0"/>
                      </a:endParaRPr>
                    </a:p>
                  </a:txBody>
                  <a:tcPr marL="6667" marR="6667" marT="6667" marB="0" anchor="ctr">
                    <a:solidFill>
                      <a:schemeClr val="bg1">
                        <a:lumMod val="95000"/>
                      </a:schemeClr>
                    </a:solidFill>
                  </a:tcPr>
                </a:tc>
                <a:tc>
                  <a:txBody>
                    <a:bodyPr/>
                    <a:lstStyle/>
                    <a:p>
                      <a:pPr algn="ctr" fontAlgn="ctr"/>
                      <a:r>
                        <a:rPr lang="en-US" sz="1000" u="none" strike="noStrike" dirty="0">
                          <a:effectLst/>
                        </a:rPr>
                        <a:t>460</a:t>
                      </a:r>
                      <a:endParaRPr lang="en-US" sz="1000" b="0" i="0" u="none" strike="noStrike" dirty="0">
                        <a:solidFill>
                          <a:srgbClr val="000000"/>
                        </a:solidFill>
                        <a:effectLst/>
                        <a:latin typeface="Calibri" panose="020F0502020204030204" pitchFamily="34" charset="0"/>
                      </a:endParaRPr>
                    </a:p>
                  </a:txBody>
                  <a:tcPr marL="6667" marR="6667" marT="6667" marB="0" anchor="ctr">
                    <a:solidFill>
                      <a:schemeClr val="bg1">
                        <a:lumMod val="95000"/>
                      </a:schemeClr>
                    </a:solidFill>
                  </a:tcPr>
                </a:tc>
                <a:tc>
                  <a:txBody>
                    <a:bodyPr/>
                    <a:lstStyle/>
                    <a:p>
                      <a:pPr algn="ctr" fontAlgn="ctr"/>
                      <a:r>
                        <a:rPr lang="en-US" sz="1000" u="none" strike="noStrike" dirty="0">
                          <a:effectLst/>
                        </a:rPr>
                        <a:t>10 ~ 50</a:t>
                      </a:r>
                      <a:endParaRPr lang="en-US" sz="1000" b="0" i="0" u="none" strike="noStrike" dirty="0">
                        <a:solidFill>
                          <a:srgbClr val="000000"/>
                        </a:solidFill>
                        <a:effectLst/>
                        <a:latin typeface="Calibri" panose="020F0502020204030204" pitchFamily="34" charset="0"/>
                      </a:endParaRPr>
                    </a:p>
                  </a:txBody>
                  <a:tcPr marL="6667" marR="6667" marT="6667" marB="0" anchor="ctr">
                    <a:solidFill>
                      <a:schemeClr val="bg1">
                        <a:lumMod val="95000"/>
                      </a:schemeClr>
                    </a:solidFill>
                  </a:tcPr>
                </a:tc>
                <a:tc>
                  <a:txBody>
                    <a:bodyPr/>
                    <a:lstStyle/>
                    <a:p>
                      <a:pPr algn="ctr" fontAlgn="ctr"/>
                      <a:r>
                        <a:rPr lang="en-US" sz="1000" u="none" strike="noStrike">
                          <a:effectLst/>
                        </a:rPr>
                        <a:t>tbc</a:t>
                      </a:r>
                      <a:endParaRPr lang="en-US" sz="1000" b="0" i="0" u="none" strike="noStrike">
                        <a:solidFill>
                          <a:srgbClr val="000000"/>
                        </a:solidFill>
                        <a:effectLst/>
                        <a:latin typeface="Calibri" panose="020F0502020204030204" pitchFamily="34" charset="0"/>
                      </a:endParaRPr>
                    </a:p>
                  </a:txBody>
                  <a:tcPr marL="6667" marR="6667" marT="6667" marB="0" anchor="ctr">
                    <a:solidFill>
                      <a:schemeClr val="bg1">
                        <a:lumMod val="95000"/>
                      </a:schemeClr>
                    </a:solidFill>
                  </a:tcPr>
                </a:tc>
                <a:tc>
                  <a:txBody>
                    <a:bodyPr/>
                    <a:lstStyle/>
                    <a:p>
                      <a:pPr algn="ctr" fontAlgn="ctr"/>
                      <a:r>
                        <a:rPr lang="en-US" sz="1000" u="none" strike="noStrike">
                          <a:effectLst/>
                        </a:rPr>
                        <a:t>30/24</a:t>
                      </a:r>
                      <a:endParaRPr lang="en-US" sz="1000" b="0" i="0" u="none" strike="noStrike">
                        <a:solidFill>
                          <a:srgbClr val="000000"/>
                        </a:solidFill>
                        <a:effectLst/>
                        <a:latin typeface="Calibri" panose="020F0502020204030204" pitchFamily="34" charset="0"/>
                      </a:endParaRPr>
                    </a:p>
                  </a:txBody>
                  <a:tcPr marL="6667" marR="6667" marT="6667" marB="0" anchor="ctr">
                    <a:solidFill>
                      <a:schemeClr val="bg1">
                        <a:lumMod val="95000"/>
                      </a:schemeClr>
                    </a:solidFill>
                  </a:tcPr>
                </a:tc>
                <a:tc>
                  <a:txBody>
                    <a:bodyPr/>
                    <a:lstStyle/>
                    <a:p>
                      <a:pPr algn="ctr" fontAlgn="ctr"/>
                      <a:r>
                        <a:rPr lang="el-GR" sz="1000" u="none" strike="noStrike" dirty="0">
                          <a:effectLst/>
                        </a:rPr>
                        <a:t>Φ12.7</a:t>
                      </a:r>
                      <a:endParaRPr lang="el-GR" sz="1000" b="0" i="0" u="none" strike="noStrike" dirty="0">
                        <a:solidFill>
                          <a:srgbClr val="000000"/>
                        </a:solidFill>
                        <a:effectLst/>
                        <a:latin typeface="Calibri" panose="020F0502020204030204" pitchFamily="34" charset="0"/>
                      </a:endParaRPr>
                    </a:p>
                  </a:txBody>
                  <a:tcPr marL="6667" marR="6667" marT="6667" marB="0" anchor="ctr">
                    <a:solidFill>
                      <a:schemeClr val="bg1">
                        <a:lumMod val="95000"/>
                      </a:schemeClr>
                    </a:solidFill>
                  </a:tcPr>
                </a:tc>
                <a:tc>
                  <a:txBody>
                    <a:bodyPr/>
                    <a:lstStyle/>
                    <a:p>
                      <a:pPr algn="ctr" fontAlgn="ctr"/>
                      <a:r>
                        <a:rPr lang="el-GR" sz="1000" u="none" strike="noStrike" dirty="0">
                          <a:effectLst/>
                        </a:rPr>
                        <a:t>Φ6.4</a:t>
                      </a:r>
                      <a:endParaRPr lang="el-GR" sz="1000" b="0" i="0" u="none" strike="noStrike" dirty="0">
                        <a:solidFill>
                          <a:srgbClr val="000000"/>
                        </a:solidFill>
                        <a:effectLst/>
                        <a:latin typeface="Calibri" panose="020F0502020204030204" pitchFamily="34" charset="0"/>
                      </a:endParaRPr>
                    </a:p>
                  </a:txBody>
                  <a:tcPr marL="6667" marR="6667" marT="6667" marB="0" anchor="ctr">
                    <a:solidFill>
                      <a:schemeClr val="bg1">
                        <a:lumMod val="95000"/>
                      </a:schemeClr>
                    </a:solidFill>
                  </a:tcPr>
                </a:tc>
                <a:tc>
                  <a:txBody>
                    <a:bodyPr/>
                    <a:lstStyle/>
                    <a:p>
                      <a:pPr algn="ctr" fontAlgn="ctr"/>
                      <a:r>
                        <a:rPr lang="el-GR" sz="1000" u="none" strike="noStrike" dirty="0">
                          <a:effectLst/>
                        </a:rPr>
                        <a:t>Φ25</a:t>
                      </a:r>
                      <a:endParaRPr lang="el-GR" sz="1000" b="0" i="0" u="none" strike="noStrike" dirty="0">
                        <a:solidFill>
                          <a:srgbClr val="000000"/>
                        </a:solidFill>
                        <a:effectLst/>
                        <a:latin typeface="Calibri" panose="020F0502020204030204" pitchFamily="34" charset="0"/>
                      </a:endParaRPr>
                    </a:p>
                  </a:txBody>
                  <a:tcPr marL="6667" marR="6667" marT="6667" marB="0" anchor="ctr">
                    <a:solidFill>
                      <a:schemeClr val="bg1">
                        <a:lumMod val="95000"/>
                      </a:schemeClr>
                    </a:solidFill>
                  </a:tcPr>
                </a:tc>
                <a:extLst>
                  <a:ext uri="{0D108BD9-81ED-4DB2-BD59-A6C34878D82A}">
                    <a16:rowId xmlns:a16="http://schemas.microsoft.com/office/drawing/2014/main" val="3173408605"/>
                  </a:ext>
                </a:extLst>
              </a:tr>
              <a:tr h="276696">
                <a:tc>
                  <a:txBody>
                    <a:bodyPr/>
                    <a:lstStyle/>
                    <a:p>
                      <a:pPr algn="l" fontAlgn="ctr"/>
                      <a:r>
                        <a:rPr lang="en-US" sz="1000" u="none" strike="noStrike" dirty="0">
                          <a:solidFill>
                            <a:schemeClr val="tx1"/>
                          </a:solidFill>
                          <a:effectLst/>
                        </a:rPr>
                        <a:t>AF2-DL 36-1 P</a:t>
                      </a:r>
                      <a:endParaRPr lang="en-US" sz="1000" b="0" i="0" u="none" strike="noStrike" dirty="0">
                        <a:solidFill>
                          <a:schemeClr val="tx1"/>
                        </a:solidFill>
                        <a:effectLst/>
                        <a:latin typeface="Calibri" panose="020F0502020204030204" pitchFamily="34" charset="0"/>
                      </a:endParaRPr>
                    </a:p>
                  </a:txBody>
                  <a:tcPr marL="6667" marR="6667" marT="6667" marB="0" anchor="ctr">
                    <a:solidFill>
                      <a:schemeClr val="bg1">
                        <a:lumMod val="85000"/>
                      </a:schemeClr>
                    </a:solidFill>
                  </a:tcPr>
                </a:tc>
                <a:tc>
                  <a:txBody>
                    <a:bodyPr/>
                    <a:lstStyle/>
                    <a:p>
                      <a:pPr algn="ctr" fontAlgn="ctr"/>
                      <a:r>
                        <a:rPr lang="en-US" sz="1000" u="none" strike="noStrike">
                          <a:effectLst/>
                        </a:rPr>
                        <a:t>3,6</a:t>
                      </a:r>
                      <a:endParaRPr lang="en-US" sz="1000" b="1" i="0" u="none" strike="noStrike">
                        <a:solidFill>
                          <a:srgbClr val="000000"/>
                        </a:solidFill>
                        <a:effectLst/>
                        <a:latin typeface="Calibri" panose="020F0502020204030204" pitchFamily="34" charset="0"/>
                      </a:endParaRPr>
                    </a:p>
                  </a:txBody>
                  <a:tcPr marL="6667" marR="6667" marT="6667" marB="0" anchor="ctr">
                    <a:solidFill>
                      <a:schemeClr val="bg1">
                        <a:lumMod val="85000"/>
                      </a:schemeClr>
                    </a:solidFill>
                  </a:tcPr>
                </a:tc>
                <a:tc>
                  <a:txBody>
                    <a:bodyPr/>
                    <a:lstStyle/>
                    <a:p>
                      <a:pPr algn="ctr" fontAlgn="ctr"/>
                      <a:r>
                        <a:rPr lang="en-US" sz="1000" u="none" strike="noStrike">
                          <a:effectLst/>
                        </a:rPr>
                        <a:t>4</a:t>
                      </a:r>
                      <a:endParaRPr lang="en-US" sz="1000" b="0" i="0" u="none" strike="noStrike">
                        <a:solidFill>
                          <a:srgbClr val="000000"/>
                        </a:solidFill>
                        <a:effectLst/>
                        <a:latin typeface="Calibri" panose="020F0502020204030204" pitchFamily="34" charset="0"/>
                      </a:endParaRPr>
                    </a:p>
                  </a:txBody>
                  <a:tcPr marL="6667" marR="6667" marT="6667" marB="0" anchor="ctr">
                    <a:solidFill>
                      <a:schemeClr val="bg1">
                        <a:lumMod val="85000"/>
                      </a:schemeClr>
                    </a:solidFill>
                  </a:tcPr>
                </a:tc>
                <a:tc>
                  <a:txBody>
                    <a:bodyPr/>
                    <a:lstStyle/>
                    <a:p>
                      <a:pPr algn="ctr" fontAlgn="ctr"/>
                      <a:r>
                        <a:rPr lang="en-US" sz="1000" u="none" strike="noStrike">
                          <a:effectLst/>
                        </a:rPr>
                        <a:t>220/50/1</a:t>
                      </a:r>
                      <a:endParaRPr lang="en-US" sz="1000" b="0" i="0" u="none" strike="noStrike">
                        <a:solidFill>
                          <a:srgbClr val="000000"/>
                        </a:solidFill>
                        <a:effectLst/>
                        <a:latin typeface="Calibri" panose="020F0502020204030204" pitchFamily="34" charset="0"/>
                      </a:endParaRPr>
                    </a:p>
                  </a:txBody>
                  <a:tcPr marL="6667" marR="6667" marT="6667" marB="0" anchor="ctr">
                    <a:solidFill>
                      <a:schemeClr val="bg1">
                        <a:lumMod val="85000"/>
                      </a:schemeClr>
                    </a:solidFill>
                  </a:tcPr>
                </a:tc>
                <a:tc>
                  <a:txBody>
                    <a:bodyPr/>
                    <a:lstStyle/>
                    <a:p>
                      <a:pPr algn="ctr" fontAlgn="ctr"/>
                      <a:r>
                        <a:rPr lang="en-US" sz="1000" u="none" strike="noStrike" dirty="0">
                          <a:effectLst/>
                        </a:rPr>
                        <a:t>0,34</a:t>
                      </a:r>
                      <a:endParaRPr lang="en-US" sz="1000" b="0" i="0" u="none" strike="noStrike" dirty="0">
                        <a:solidFill>
                          <a:srgbClr val="000000"/>
                        </a:solidFill>
                        <a:effectLst/>
                        <a:latin typeface="Calibri" panose="020F0502020204030204" pitchFamily="34" charset="0"/>
                      </a:endParaRPr>
                    </a:p>
                  </a:txBody>
                  <a:tcPr marL="6667" marR="6667" marT="6667" marB="0" anchor="ctr">
                    <a:solidFill>
                      <a:schemeClr val="bg1">
                        <a:lumMod val="85000"/>
                      </a:schemeClr>
                    </a:solidFill>
                  </a:tcPr>
                </a:tc>
                <a:tc>
                  <a:txBody>
                    <a:bodyPr/>
                    <a:lstStyle/>
                    <a:p>
                      <a:pPr algn="ctr" fontAlgn="ctr"/>
                      <a:r>
                        <a:rPr lang="en-US" sz="1000" u="none" strike="noStrike" dirty="0">
                          <a:effectLst/>
                        </a:rPr>
                        <a:t>34</a:t>
                      </a:r>
                      <a:endParaRPr lang="en-US" sz="1000" b="0" i="0" u="none" strike="noStrike" dirty="0">
                        <a:solidFill>
                          <a:srgbClr val="000000"/>
                        </a:solidFill>
                        <a:effectLst/>
                        <a:latin typeface="Calibri" panose="020F0502020204030204" pitchFamily="34" charset="0"/>
                      </a:endParaRPr>
                    </a:p>
                  </a:txBody>
                  <a:tcPr marL="6667" marR="6667" marT="6667" marB="0" anchor="ctr">
                    <a:solidFill>
                      <a:schemeClr val="bg1">
                        <a:lumMod val="85000"/>
                      </a:schemeClr>
                    </a:solidFill>
                  </a:tcPr>
                </a:tc>
                <a:tc>
                  <a:txBody>
                    <a:bodyPr/>
                    <a:lstStyle/>
                    <a:p>
                      <a:pPr algn="ctr" fontAlgn="ctr"/>
                      <a:r>
                        <a:rPr lang="en-US" sz="1000" u="none" strike="noStrike" dirty="0">
                          <a:effectLst/>
                        </a:rPr>
                        <a:t>700 x 199 x 450</a:t>
                      </a:r>
                      <a:endParaRPr lang="en-US" sz="1000" b="0" i="0" u="none" strike="noStrike" dirty="0">
                        <a:solidFill>
                          <a:srgbClr val="000000"/>
                        </a:solidFill>
                        <a:effectLst/>
                        <a:latin typeface="Calibri" panose="020F0502020204030204" pitchFamily="34" charset="0"/>
                      </a:endParaRPr>
                    </a:p>
                  </a:txBody>
                  <a:tcPr marL="6667" marR="6667" marT="6667" marB="0" anchor="ctr">
                    <a:solidFill>
                      <a:schemeClr val="bg1">
                        <a:lumMod val="85000"/>
                      </a:schemeClr>
                    </a:solidFill>
                  </a:tcPr>
                </a:tc>
                <a:tc>
                  <a:txBody>
                    <a:bodyPr/>
                    <a:lstStyle/>
                    <a:p>
                      <a:pPr algn="ctr" fontAlgn="ctr"/>
                      <a:r>
                        <a:rPr lang="en-US" sz="1000" u="none" strike="noStrike" dirty="0">
                          <a:effectLst/>
                        </a:rPr>
                        <a:t>13</a:t>
                      </a:r>
                      <a:endParaRPr lang="en-US" sz="1000" b="0" i="0" u="none" strike="noStrike" dirty="0">
                        <a:solidFill>
                          <a:srgbClr val="000000"/>
                        </a:solidFill>
                        <a:effectLst/>
                        <a:latin typeface="Calibri" panose="020F0502020204030204" pitchFamily="34" charset="0"/>
                      </a:endParaRPr>
                    </a:p>
                  </a:txBody>
                  <a:tcPr marL="6667" marR="6667" marT="6667" marB="0" anchor="ctr">
                    <a:solidFill>
                      <a:schemeClr val="bg1">
                        <a:lumMod val="85000"/>
                      </a:schemeClr>
                    </a:solidFill>
                  </a:tcPr>
                </a:tc>
                <a:tc>
                  <a:txBody>
                    <a:bodyPr/>
                    <a:lstStyle/>
                    <a:p>
                      <a:pPr algn="ctr" fontAlgn="ctr"/>
                      <a:r>
                        <a:rPr lang="en-US" sz="1000" u="none" strike="noStrike" dirty="0">
                          <a:effectLst/>
                        </a:rPr>
                        <a:t>605</a:t>
                      </a:r>
                      <a:endParaRPr lang="en-US" sz="1000" b="0" i="0" u="none" strike="noStrike" dirty="0">
                        <a:solidFill>
                          <a:srgbClr val="000000"/>
                        </a:solidFill>
                        <a:effectLst/>
                        <a:latin typeface="Calibri" panose="020F0502020204030204" pitchFamily="34" charset="0"/>
                      </a:endParaRPr>
                    </a:p>
                  </a:txBody>
                  <a:tcPr marL="6667" marR="6667" marT="6667" marB="0" anchor="ctr">
                    <a:solidFill>
                      <a:schemeClr val="bg1">
                        <a:lumMod val="85000"/>
                      </a:schemeClr>
                    </a:solidFill>
                  </a:tcPr>
                </a:tc>
                <a:tc>
                  <a:txBody>
                    <a:bodyPr/>
                    <a:lstStyle/>
                    <a:p>
                      <a:pPr algn="ctr" fontAlgn="ctr"/>
                      <a:r>
                        <a:rPr lang="en-US" sz="1000" u="none" strike="noStrike" dirty="0">
                          <a:effectLst/>
                        </a:rPr>
                        <a:t>10 ~ 50</a:t>
                      </a:r>
                      <a:endParaRPr lang="en-US" sz="1000" b="0" i="0" u="none" strike="noStrike" dirty="0">
                        <a:solidFill>
                          <a:srgbClr val="000000"/>
                        </a:solidFill>
                        <a:effectLst/>
                        <a:latin typeface="Calibri" panose="020F0502020204030204" pitchFamily="34" charset="0"/>
                      </a:endParaRPr>
                    </a:p>
                  </a:txBody>
                  <a:tcPr marL="6667" marR="6667" marT="6667" marB="0" anchor="ctr">
                    <a:solidFill>
                      <a:schemeClr val="bg1">
                        <a:lumMod val="85000"/>
                      </a:schemeClr>
                    </a:solidFill>
                  </a:tcPr>
                </a:tc>
                <a:tc>
                  <a:txBody>
                    <a:bodyPr/>
                    <a:lstStyle/>
                    <a:p>
                      <a:pPr algn="ctr" fontAlgn="ctr"/>
                      <a:r>
                        <a:rPr lang="en-US" sz="1000" u="none" strike="noStrike" dirty="0">
                          <a:effectLst/>
                        </a:rPr>
                        <a:t>tbc</a:t>
                      </a:r>
                      <a:endParaRPr lang="en-US" sz="1000" b="0" i="0" u="none" strike="noStrike" dirty="0">
                        <a:solidFill>
                          <a:srgbClr val="000000"/>
                        </a:solidFill>
                        <a:effectLst/>
                        <a:latin typeface="Calibri" panose="020F0502020204030204" pitchFamily="34" charset="0"/>
                      </a:endParaRPr>
                    </a:p>
                  </a:txBody>
                  <a:tcPr marL="6667" marR="6667" marT="6667" marB="0" anchor="ctr">
                    <a:solidFill>
                      <a:schemeClr val="bg1">
                        <a:lumMod val="85000"/>
                      </a:schemeClr>
                    </a:solidFill>
                  </a:tcPr>
                </a:tc>
                <a:tc>
                  <a:txBody>
                    <a:bodyPr/>
                    <a:lstStyle/>
                    <a:p>
                      <a:pPr algn="ctr" fontAlgn="ctr"/>
                      <a:r>
                        <a:rPr lang="en-US" sz="1000" u="none" strike="noStrike" dirty="0">
                          <a:effectLst/>
                        </a:rPr>
                        <a:t>30/25</a:t>
                      </a:r>
                      <a:endParaRPr lang="en-US" sz="1000" b="0" i="0" u="none" strike="noStrike" dirty="0">
                        <a:solidFill>
                          <a:srgbClr val="000000"/>
                        </a:solidFill>
                        <a:effectLst/>
                        <a:latin typeface="Calibri" panose="020F0502020204030204" pitchFamily="34" charset="0"/>
                      </a:endParaRPr>
                    </a:p>
                  </a:txBody>
                  <a:tcPr marL="6667" marR="6667" marT="6667" marB="0" anchor="ctr">
                    <a:solidFill>
                      <a:schemeClr val="bg1">
                        <a:lumMod val="85000"/>
                      </a:schemeClr>
                    </a:solidFill>
                  </a:tcPr>
                </a:tc>
                <a:tc>
                  <a:txBody>
                    <a:bodyPr/>
                    <a:lstStyle/>
                    <a:p>
                      <a:pPr algn="ctr" fontAlgn="ctr"/>
                      <a:r>
                        <a:rPr lang="el-GR" sz="1000" u="none" strike="noStrike" dirty="0">
                          <a:effectLst/>
                        </a:rPr>
                        <a:t>Φ12.7</a:t>
                      </a:r>
                      <a:endParaRPr lang="el-GR" sz="1000" b="0" i="0" u="none" strike="noStrike" dirty="0">
                        <a:solidFill>
                          <a:srgbClr val="000000"/>
                        </a:solidFill>
                        <a:effectLst/>
                        <a:latin typeface="Calibri" panose="020F0502020204030204" pitchFamily="34" charset="0"/>
                      </a:endParaRPr>
                    </a:p>
                  </a:txBody>
                  <a:tcPr marL="6667" marR="6667" marT="6667" marB="0" anchor="ctr">
                    <a:solidFill>
                      <a:schemeClr val="bg1">
                        <a:lumMod val="85000"/>
                      </a:schemeClr>
                    </a:solidFill>
                  </a:tcPr>
                </a:tc>
                <a:tc>
                  <a:txBody>
                    <a:bodyPr/>
                    <a:lstStyle/>
                    <a:p>
                      <a:pPr algn="ctr" fontAlgn="ctr"/>
                      <a:r>
                        <a:rPr lang="el-GR" sz="1000" u="none" strike="noStrike" dirty="0">
                          <a:effectLst/>
                        </a:rPr>
                        <a:t>Φ6.4</a:t>
                      </a:r>
                      <a:endParaRPr lang="el-GR" sz="1000" b="0" i="0" u="none" strike="noStrike" dirty="0">
                        <a:solidFill>
                          <a:srgbClr val="000000"/>
                        </a:solidFill>
                        <a:effectLst/>
                        <a:latin typeface="Calibri" panose="020F0502020204030204" pitchFamily="34" charset="0"/>
                      </a:endParaRPr>
                    </a:p>
                  </a:txBody>
                  <a:tcPr marL="6667" marR="6667" marT="6667" marB="0" anchor="ctr">
                    <a:solidFill>
                      <a:schemeClr val="bg1">
                        <a:lumMod val="85000"/>
                      </a:schemeClr>
                    </a:solidFill>
                  </a:tcPr>
                </a:tc>
                <a:tc>
                  <a:txBody>
                    <a:bodyPr/>
                    <a:lstStyle/>
                    <a:p>
                      <a:pPr algn="ctr" fontAlgn="ctr"/>
                      <a:r>
                        <a:rPr lang="el-GR" sz="1000" u="none" strike="noStrike" dirty="0">
                          <a:effectLst/>
                        </a:rPr>
                        <a:t>Φ25</a:t>
                      </a:r>
                      <a:endParaRPr lang="el-GR" sz="1000" b="0" i="0" u="none" strike="noStrike" dirty="0">
                        <a:solidFill>
                          <a:srgbClr val="000000"/>
                        </a:solidFill>
                        <a:effectLst/>
                        <a:latin typeface="Calibri" panose="020F0502020204030204" pitchFamily="34" charset="0"/>
                      </a:endParaRPr>
                    </a:p>
                  </a:txBody>
                  <a:tcPr marL="6667" marR="6667" marT="6667" marB="0" anchor="ctr">
                    <a:solidFill>
                      <a:schemeClr val="bg1">
                        <a:lumMod val="85000"/>
                      </a:schemeClr>
                    </a:solidFill>
                  </a:tcPr>
                </a:tc>
                <a:extLst>
                  <a:ext uri="{0D108BD9-81ED-4DB2-BD59-A6C34878D82A}">
                    <a16:rowId xmlns:a16="http://schemas.microsoft.com/office/drawing/2014/main" val="4169539778"/>
                  </a:ext>
                </a:extLst>
              </a:tr>
              <a:tr h="276696">
                <a:tc>
                  <a:txBody>
                    <a:bodyPr/>
                    <a:lstStyle/>
                    <a:p>
                      <a:pPr algn="l" fontAlgn="ctr"/>
                      <a:r>
                        <a:rPr lang="en-US" sz="1000" u="none" strike="noStrike" dirty="0">
                          <a:solidFill>
                            <a:schemeClr val="tx1"/>
                          </a:solidFill>
                          <a:effectLst/>
                        </a:rPr>
                        <a:t>AF2-DL 45-1 P</a:t>
                      </a:r>
                      <a:endParaRPr lang="en-US" sz="1000" b="0" i="0" u="none" strike="noStrike" dirty="0">
                        <a:solidFill>
                          <a:schemeClr val="tx1"/>
                        </a:solidFill>
                        <a:effectLst/>
                        <a:latin typeface="Calibri" panose="020F0502020204030204" pitchFamily="34" charset="0"/>
                      </a:endParaRPr>
                    </a:p>
                  </a:txBody>
                  <a:tcPr marL="6667" marR="6667" marT="6667" marB="0" anchor="ctr">
                    <a:solidFill>
                      <a:schemeClr val="bg1">
                        <a:lumMod val="75000"/>
                      </a:schemeClr>
                    </a:solidFill>
                  </a:tcPr>
                </a:tc>
                <a:tc>
                  <a:txBody>
                    <a:bodyPr/>
                    <a:lstStyle/>
                    <a:p>
                      <a:pPr algn="ctr" fontAlgn="ctr"/>
                      <a:r>
                        <a:rPr lang="en-US" sz="1000" u="none" strike="noStrike">
                          <a:effectLst/>
                        </a:rPr>
                        <a:t>4,5</a:t>
                      </a:r>
                      <a:endParaRPr lang="en-US" sz="1000" b="1" i="0" u="none" strike="noStrike">
                        <a:solidFill>
                          <a:srgbClr val="000000"/>
                        </a:solidFill>
                        <a:effectLst/>
                        <a:latin typeface="Calibri" panose="020F0502020204030204" pitchFamily="34" charset="0"/>
                      </a:endParaRPr>
                    </a:p>
                  </a:txBody>
                  <a:tcPr marL="6667" marR="6667" marT="6667" marB="0" anchor="ctr">
                    <a:solidFill>
                      <a:schemeClr val="bg1">
                        <a:lumMod val="75000"/>
                      </a:schemeClr>
                    </a:solidFill>
                  </a:tcPr>
                </a:tc>
                <a:tc>
                  <a:txBody>
                    <a:bodyPr/>
                    <a:lstStyle/>
                    <a:p>
                      <a:pPr algn="ctr" fontAlgn="ctr"/>
                      <a:r>
                        <a:rPr lang="en-US" sz="1000" u="none" strike="noStrike" dirty="0">
                          <a:effectLst/>
                        </a:rPr>
                        <a:t>5</a:t>
                      </a:r>
                      <a:endParaRPr lang="en-US" sz="1000" b="0" i="0" u="none" strike="noStrike" dirty="0">
                        <a:solidFill>
                          <a:srgbClr val="000000"/>
                        </a:solidFill>
                        <a:effectLst/>
                        <a:latin typeface="Calibri" panose="020F0502020204030204" pitchFamily="34" charset="0"/>
                      </a:endParaRPr>
                    </a:p>
                  </a:txBody>
                  <a:tcPr marL="6667" marR="6667" marT="6667" marB="0" anchor="ctr">
                    <a:solidFill>
                      <a:schemeClr val="bg1">
                        <a:lumMod val="75000"/>
                      </a:schemeClr>
                    </a:solidFill>
                  </a:tcPr>
                </a:tc>
                <a:tc>
                  <a:txBody>
                    <a:bodyPr/>
                    <a:lstStyle/>
                    <a:p>
                      <a:pPr algn="ctr" fontAlgn="ctr"/>
                      <a:r>
                        <a:rPr lang="en-US" sz="1000" u="none" strike="noStrike" dirty="0">
                          <a:effectLst/>
                        </a:rPr>
                        <a:t>220/50/1</a:t>
                      </a:r>
                      <a:endParaRPr lang="en-US" sz="1000" b="0" i="0" u="none" strike="noStrike" dirty="0">
                        <a:solidFill>
                          <a:srgbClr val="000000"/>
                        </a:solidFill>
                        <a:effectLst/>
                        <a:latin typeface="Calibri" panose="020F0502020204030204" pitchFamily="34" charset="0"/>
                      </a:endParaRPr>
                    </a:p>
                  </a:txBody>
                  <a:tcPr marL="6667" marR="6667" marT="6667" marB="0" anchor="ctr">
                    <a:solidFill>
                      <a:schemeClr val="bg1">
                        <a:lumMod val="75000"/>
                      </a:schemeClr>
                    </a:solidFill>
                  </a:tcPr>
                </a:tc>
                <a:tc>
                  <a:txBody>
                    <a:bodyPr/>
                    <a:lstStyle/>
                    <a:p>
                      <a:pPr algn="ctr" fontAlgn="ctr"/>
                      <a:r>
                        <a:rPr lang="en-US" sz="1000" u="none" strike="noStrike" dirty="0">
                          <a:effectLst/>
                        </a:rPr>
                        <a:t>0,48</a:t>
                      </a:r>
                      <a:endParaRPr lang="en-US" sz="1000" b="0" i="0" u="none" strike="noStrike" dirty="0">
                        <a:solidFill>
                          <a:srgbClr val="000000"/>
                        </a:solidFill>
                        <a:effectLst/>
                        <a:latin typeface="Calibri" panose="020F0502020204030204" pitchFamily="34" charset="0"/>
                      </a:endParaRPr>
                    </a:p>
                  </a:txBody>
                  <a:tcPr marL="6667" marR="6667" marT="6667" marB="0" anchor="ctr">
                    <a:solidFill>
                      <a:schemeClr val="bg1">
                        <a:lumMod val="75000"/>
                      </a:schemeClr>
                    </a:solidFill>
                  </a:tcPr>
                </a:tc>
                <a:tc>
                  <a:txBody>
                    <a:bodyPr/>
                    <a:lstStyle/>
                    <a:p>
                      <a:pPr algn="ctr" fontAlgn="ctr"/>
                      <a:r>
                        <a:rPr lang="en-US" sz="1000" u="none" strike="noStrike" dirty="0">
                          <a:effectLst/>
                        </a:rPr>
                        <a:t>46</a:t>
                      </a:r>
                      <a:endParaRPr lang="en-US" sz="1000" b="0" i="0" u="none" strike="noStrike" dirty="0">
                        <a:solidFill>
                          <a:srgbClr val="000000"/>
                        </a:solidFill>
                        <a:effectLst/>
                        <a:latin typeface="Calibri" panose="020F0502020204030204" pitchFamily="34" charset="0"/>
                      </a:endParaRPr>
                    </a:p>
                  </a:txBody>
                  <a:tcPr marL="6667" marR="6667" marT="6667" marB="0" anchor="ctr">
                    <a:solidFill>
                      <a:schemeClr val="bg1">
                        <a:lumMod val="75000"/>
                      </a:schemeClr>
                    </a:solidFill>
                  </a:tcPr>
                </a:tc>
                <a:tc>
                  <a:txBody>
                    <a:bodyPr/>
                    <a:lstStyle/>
                    <a:p>
                      <a:pPr algn="ctr" fontAlgn="ctr"/>
                      <a:r>
                        <a:rPr lang="en-US" sz="1000" u="none" strike="noStrike" dirty="0">
                          <a:effectLst/>
                        </a:rPr>
                        <a:t>900 x 199 x 450</a:t>
                      </a:r>
                      <a:endParaRPr lang="en-US" sz="1000" b="0" i="0" u="none" strike="noStrike" dirty="0">
                        <a:solidFill>
                          <a:srgbClr val="000000"/>
                        </a:solidFill>
                        <a:effectLst/>
                        <a:latin typeface="Calibri" panose="020F0502020204030204" pitchFamily="34" charset="0"/>
                      </a:endParaRPr>
                    </a:p>
                  </a:txBody>
                  <a:tcPr marL="6667" marR="6667" marT="6667" marB="0" anchor="ctr">
                    <a:solidFill>
                      <a:schemeClr val="bg1">
                        <a:lumMod val="75000"/>
                      </a:schemeClr>
                    </a:solidFill>
                  </a:tcPr>
                </a:tc>
                <a:tc>
                  <a:txBody>
                    <a:bodyPr/>
                    <a:lstStyle/>
                    <a:p>
                      <a:pPr algn="ctr" fontAlgn="ctr"/>
                      <a:r>
                        <a:rPr lang="en-US" sz="1000" u="none" strike="noStrike">
                          <a:effectLst/>
                        </a:rPr>
                        <a:t>16,5</a:t>
                      </a:r>
                      <a:endParaRPr lang="en-US" sz="1000" b="0" i="0" u="none" strike="noStrike">
                        <a:solidFill>
                          <a:srgbClr val="000000"/>
                        </a:solidFill>
                        <a:effectLst/>
                        <a:latin typeface="Calibri" panose="020F0502020204030204" pitchFamily="34" charset="0"/>
                      </a:endParaRPr>
                    </a:p>
                  </a:txBody>
                  <a:tcPr marL="6667" marR="6667" marT="6667" marB="0" anchor="ctr">
                    <a:solidFill>
                      <a:schemeClr val="bg1">
                        <a:lumMod val="75000"/>
                      </a:schemeClr>
                    </a:solidFill>
                  </a:tcPr>
                </a:tc>
                <a:tc>
                  <a:txBody>
                    <a:bodyPr/>
                    <a:lstStyle/>
                    <a:p>
                      <a:pPr algn="ctr" fontAlgn="ctr"/>
                      <a:r>
                        <a:rPr lang="en-US" sz="1000" u="none" strike="noStrike">
                          <a:effectLst/>
                        </a:rPr>
                        <a:t>800</a:t>
                      </a:r>
                      <a:endParaRPr lang="en-US" sz="1000" b="0" i="0" u="none" strike="noStrike">
                        <a:solidFill>
                          <a:srgbClr val="000000"/>
                        </a:solidFill>
                        <a:effectLst/>
                        <a:latin typeface="Calibri" panose="020F0502020204030204" pitchFamily="34" charset="0"/>
                      </a:endParaRPr>
                    </a:p>
                  </a:txBody>
                  <a:tcPr marL="6667" marR="6667" marT="6667" marB="0" anchor="ctr">
                    <a:solidFill>
                      <a:schemeClr val="bg1">
                        <a:lumMod val="75000"/>
                      </a:schemeClr>
                    </a:solidFill>
                  </a:tcPr>
                </a:tc>
                <a:tc>
                  <a:txBody>
                    <a:bodyPr/>
                    <a:lstStyle/>
                    <a:p>
                      <a:pPr algn="ctr" fontAlgn="ctr"/>
                      <a:r>
                        <a:rPr lang="en-US" sz="1000" u="none" strike="noStrike">
                          <a:effectLst/>
                        </a:rPr>
                        <a:t>10 ~ 50</a:t>
                      </a:r>
                      <a:endParaRPr lang="en-US" sz="1000" b="0" i="0" u="none" strike="noStrike">
                        <a:solidFill>
                          <a:srgbClr val="000000"/>
                        </a:solidFill>
                        <a:effectLst/>
                        <a:latin typeface="Calibri" panose="020F0502020204030204" pitchFamily="34" charset="0"/>
                      </a:endParaRPr>
                    </a:p>
                  </a:txBody>
                  <a:tcPr marL="6667" marR="6667" marT="6667" marB="0" anchor="ctr">
                    <a:solidFill>
                      <a:schemeClr val="bg1">
                        <a:lumMod val="75000"/>
                      </a:schemeClr>
                    </a:solidFill>
                  </a:tcPr>
                </a:tc>
                <a:tc>
                  <a:txBody>
                    <a:bodyPr/>
                    <a:lstStyle/>
                    <a:p>
                      <a:pPr algn="ctr" fontAlgn="ctr"/>
                      <a:r>
                        <a:rPr lang="en-US" sz="1000" u="none" strike="noStrike">
                          <a:effectLst/>
                        </a:rPr>
                        <a:t>tbc</a:t>
                      </a:r>
                      <a:endParaRPr lang="en-US" sz="1000" b="0" i="0" u="none" strike="noStrike">
                        <a:solidFill>
                          <a:srgbClr val="000000"/>
                        </a:solidFill>
                        <a:effectLst/>
                        <a:latin typeface="Calibri" panose="020F0502020204030204" pitchFamily="34" charset="0"/>
                      </a:endParaRPr>
                    </a:p>
                  </a:txBody>
                  <a:tcPr marL="6667" marR="6667" marT="6667" marB="0" anchor="ctr">
                    <a:solidFill>
                      <a:schemeClr val="bg1">
                        <a:lumMod val="75000"/>
                      </a:schemeClr>
                    </a:solidFill>
                  </a:tcPr>
                </a:tc>
                <a:tc>
                  <a:txBody>
                    <a:bodyPr/>
                    <a:lstStyle/>
                    <a:p>
                      <a:pPr algn="ctr" fontAlgn="ctr"/>
                      <a:r>
                        <a:rPr lang="en-US" sz="1000" u="none" strike="noStrike" dirty="0">
                          <a:effectLst/>
                        </a:rPr>
                        <a:t>34/26</a:t>
                      </a:r>
                      <a:endParaRPr lang="en-US" sz="1000" b="0" i="0" u="none" strike="noStrike" dirty="0">
                        <a:solidFill>
                          <a:srgbClr val="000000"/>
                        </a:solidFill>
                        <a:effectLst/>
                        <a:latin typeface="Calibri" panose="020F0502020204030204" pitchFamily="34" charset="0"/>
                      </a:endParaRPr>
                    </a:p>
                  </a:txBody>
                  <a:tcPr marL="6667" marR="6667" marT="6667" marB="0" anchor="ctr">
                    <a:solidFill>
                      <a:schemeClr val="bg1">
                        <a:lumMod val="75000"/>
                      </a:schemeClr>
                    </a:solidFill>
                  </a:tcPr>
                </a:tc>
                <a:tc>
                  <a:txBody>
                    <a:bodyPr/>
                    <a:lstStyle/>
                    <a:p>
                      <a:pPr algn="ctr" fontAlgn="ctr"/>
                      <a:r>
                        <a:rPr lang="el-GR" sz="1000" u="none" strike="noStrike" dirty="0">
                          <a:effectLst/>
                        </a:rPr>
                        <a:t>Φ12.7</a:t>
                      </a:r>
                      <a:endParaRPr lang="el-GR" sz="1000" b="0" i="0" u="none" strike="noStrike" dirty="0">
                        <a:solidFill>
                          <a:srgbClr val="000000"/>
                        </a:solidFill>
                        <a:effectLst/>
                        <a:latin typeface="Calibri" panose="020F0502020204030204" pitchFamily="34" charset="0"/>
                      </a:endParaRPr>
                    </a:p>
                  </a:txBody>
                  <a:tcPr marL="6667" marR="6667" marT="6667" marB="0" anchor="ctr">
                    <a:solidFill>
                      <a:schemeClr val="bg1">
                        <a:lumMod val="75000"/>
                      </a:schemeClr>
                    </a:solidFill>
                  </a:tcPr>
                </a:tc>
                <a:tc>
                  <a:txBody>
                    <a:bodyPr/>
                    <a:lstStyle/>
                    <a:p>
                      <a:pPr algn="ctr" fontAlgn="ctr"/>
                      <a:r>
                        <a:rPr lang="el-GR" sz="1000" u="none" strike="noStrike">
                          <a:effectLst/>
                        </a:rPr>
                        <a:t>Φ6.4</a:t>
                      </a:r>
                      <a:endParaRPr lang="el-GR" sz="1000" b="0" i="0" u="none" strike="noStrike">
                        <a:solidFill>
                          <a:srgbClr val="000000"/>
                        </a:solidFill>
                        <a:effectLst/>
                        <a:latin typeface="Calibri" panose="020F0502020204030204" pitchFamily="34" charset="0"/>
                      </a:endParaRPr>
                    </a:p>
                  </a:txBody>
                  <a:tcPr marL="6667" marR="6667" marT="6667" marB="0" anchor="ctr">
                    <a:solidFill>
                      <a:schemeClr val="bg1">
                        <a:lumMod val="75000"/>
                      </a:schemeClr>
                    </a:solidFill>
                  </a:tcPr>
                </a:tc>
                <a:tc>
                  <a:txBody>
                    <a:bodyPr/>
                    <a:lstStyle/>
                    <a:p>
                      <a:pPr algn="ctr" fontAlgn="ctr"/>
                      <a:r>
                        <a:rPr lang="el-GR" sz="1000" u="none" strike="noStrike">
                          <a:effectLst/>
                        </a:rPr>
                        <a:t>Φ25</a:t>
                      </a:r>
                      <a:endParaRPr lang="el-GR" sz="1000" b="0" i="0" u="none" strike="noStrike">
                        <a:solidFill>
                          <a:srgbClr val="000000"/>
                        </a:solidFill>
                        <a:effectLst/>
                        <a:latin typeface="Calibri" panose="020F0502020204030204" pitchFamily="34" charset="0"/>
                      </a:endParaRPr>
                    </a:p>
                  </a:txBody>
                  <a:tcPr marL="6667" marR="6667" marT="6667" marB="0" anchor="ctr">
                    <a:solidFill>
                      <a:schemeClr val="bg1">
                        <a:lumMod val="75000"/>
                      </a:schemeClr>
                    </a:solidFill>
                  </a:tcPr>
                </a:tc>
                <a:extLst>
                  <a:ext uri="{0D108BD9-81ED-4DB2-BD59-A6C34878D82A}">
                    <a16:rowId xmlns:a16="http://schemas.microsoft.com/office/drawing/2014/main" val="838246303"/>
                  </a:ext>
                </a:extLst>
              </a:tr>
              <a:tr h="276696">
                <a:tc>
                  <a:txBody>
                    <a:bodyPr/>
                    <a:lstStyle/>
                    <a:p>
                      <a:pPr algn="l" fontAlgn="ctr"/>
                      <a:r>
                        <a:rPr lang="en-US" sz="1000" u="none" strike="noStrike" dirty="0">
                          <a:solidFill>
                            <a:schemeClr val="tx1"/>
                          </a:solidFill>
                          <a:effectLst/>
                        </a:rPr>
                        <a:t>AF2-DL 56-1 P</a:t>
                      </a:r>
                      <a:endParaRPr lang="en-US" sz="1000" b="0" i="0" u="none" strike="noStrike" dirty="0">
                        <a:solidFill>
                          <a:schemeClr val="tx1"/>
                        </a:solidFill>
                        <a:effectLst/>
                        <a:latin typeface="Calibri" panose="020F0502020204030204" pitchFamily="34" charset="0"/>
                      </a:endParaRPr>
                    </a:p>
                  </a:txBody>
                  <a:tcPr marL="6667" marR="6667" marT="6667" marB="0" anchor="ctr">
                    <a:solidFill>
                      <a:schemeClr val="bg1">
                        <a:lumMod val="75000"/>
                      </a:schemeClr>
                    </a:solidFill>
                  </a:tcPr>
                </a:tc>
                <a:tc>
                  <a:txBody>
                    <a:bodyPr/>
                    <a:lstStyle/>
                    <a:p>
                      <a:pPr algn="ctr" fontAlgn="ctr"/>
                      <a:r>
                        <a:rPr lang="en-US" sz="1000" u="none" strike="noStrike" dirty="0">
                          <a:effectLst/>
                        </a:rPr>
                        <a:t>5,6</a:t>
                      </a:r>
                      <a:endParaRPr lang="en-US" sz="1000" b="1" i="0" u="none" strike="noStrike" dirty="0">
                        <a:solidFill>
                          <a:srgbClr val="000000"/>
                        </a:solidFill>
                        <a:effectLst/>
                        <a:latin typeface="Calibri" panose="020F0502020204030204" pitchFamily="34" charset="0"/>
                      </a:endParaRPr>
                    </a:p>
                  </a:txBody>
                  <a:tcPr marL="6667" marR="6667" marT="6667" marB="0" anchor="ctr">
                    <a:solidFill>
                      <a:schemeClr val="bg1">
                        <a:lumMod val="75000"/>
                      </a:schemeClr>
                    </a:solidFill>
                  </a:tcPr>
                </a:tc>
                <a:tc>
                  <a:txBody>
                    <a:bodyPr/>
                    <a:lstStyle/>
                    <a:p>
                      <a:pPr algn="ctr" fontAlgn="ctr"/>
                      <a:r>
                        <a:rPr lang="en-US" sz="1000" u="none" strike="noStrike" dirty="0">
                          <a:effectLst/>
                        </a:rPr>
                        <a:t>6,3</a:t>
                      </a:r>
                      <a:endParaRPr lang="en-US" sz="1000" b="0" i="0" u="none" strike="noStrike" dirty="0">
                        <a:solidFill>
                          <a:srgbClr val="000000"/>
                        </a:solidFill>
                        <a:effectLst/>
                        <a:latin typeface="Calibri" panose="020F0502020204030204" pitchFamily="34" charset="0"/>
                      </a:endParaRPr>
                    </a:p>
                  </a:txBody>
                  <a:tcPr marL="6667" marR="6667" marT="6667" marB="0" anchor="ctr">
                    <a:solidFill>
                      <a:schemeClr val="bg1">
                        <a:lumMod val="75000"/>
                      </a:schemeClr>
                    </a:solidFill>
                  </a:tcPr>
                </a:tc>
                <a:tc>
                  <a:txBody>
                    <a:bodyPr/>
                    <a:lstStyle/>
                    <a:p>
                      <a:pPr algn="ctr" fontAlgn="ctr"/>
                      <a:r>
                        <a:rPr lang="en-US" sz="1000" u="none" strike="noStrike" dirty="0">
                          <a:effectLst/>
                        </a:rPr>
                        <a:t>220/50/1</a:t>
                      </a:r>
                      <a:endParaRPr lang="en-US" sz="1000" b="0" i="0" u="none" strike="noStrike" dirty="0">
                        <a:solidFill>
                          <a:srgbClr val="000000"/>
                        </a:solidFill>
                        <a:effectLst/>
                        <a:latin typeface="Calibri" panose="020F0502020204030204" pitchFamily="34" charset="0"/>
                      </a:endParaRPr>
                    </a:p>
                  </a:txBody>
                  <a:tcPr marL="6667" marR="6667" marT="6667" marB="0" anchor="ctr">
                    <a:solidFill>
                      <a:schemeClr val="bg1">
                        <a:lumMod val="75000"/>
                      </a:schemeClr>
                    </a:solidFill>
                  </a:tcPr>
                </a:tc>
                <a:tc>
                  <a:txBody>
                    <a:bodyPr/>
                    <a:lstStyle/>
                    <a:p>
                      <a:pPr algn="ctr" fontAlgn="ctr"/>
                      <a:r>
                        <a:rPr lang="en-US" sz="1000" u="none" strike="noStrike" dirty="0">
                          <a:effectLst/>
                        </a:rPr>
                        <a:t>0,57</a:t>
                      </a:r>
                      <a:endParaRPr lang="en-US" sz="1000" b="0" i="0" u="none" strike="noStrike" dirty="0">
                        <a:solidFill>
                          <a:srgbClr val="000000"/>
                        </a:solidFill>
                        <a:effectLst/>
                        <a:latin typeface="Calibri" panose="020F0502020204030204" pitchFamily="34" charset="0"/>
                      </a:endParaRPr>
                    </a:p>
                  </a:txBody>
                  <a:tcPr marL="6667" marR="6667" marT="6667" marB="0" anchor="ctr">
                    <a:solidFill>
                      <a:schemeClr val="bg1">
                        <a:lumMod val="75000"/>
                      </a:schemeClr>
                    </a:solidFill>
                  </a:tcPr>
                </a:tc>
                <a:tc>
                  <a:txBody>
                    <a:bodyPr/>
                    <a:lstStyle/>
                    <a:p>
                      <a:pPr algn="ctr" fontAlgn="ctr"/>
                      <a:r>
                        <a:rPr lang="en-US" sz="1000" u="none" strike="noStrike" dirty="0">
                          <a:effectLst/>
                        </a:rPr>
                        <a:t>61</a:t>
                      </a:r>
                      <a:endParaRPr lang="en-US" sz="1000" b="0" i="0" u="none" strike="noStrike" dirty="0">
                        <a:solidFill>
                          <a:srgbClr val="000000"/>
                        </a:solidFill>
                        <a:effectLst/>
                        <a:latin typeface="Calibri" panose="020F0502020204030204" pitchFamily="34" charset="0"/>
                      </a:endParaRPr>
                    </a:p>
                  </a:txBody>
                  <a:tcPr marL="6667" marR="6667" marT="6667" marB="0" anchor="ctr">
                    <a:solidFill>
                      <a:schemeClr val="bg1">
                        <a:lumMod val="75000"/>
                      </a:schemeClr>
                    </a:solidFill>
                  </a:tcPr>
                </a:tc>
                <a:tc>
                  <a:txBody>
                    <a:bodyPr/>
                    <a:lstStyle/>
                    <a:p>
                      <a:pPr algn="ctr" fontAlgn="ctr"/>
                      <a:r>
                        <a:rPr lang="en-US" sz="1000" u="none" strike="noStrike" dirty="0">
                          <a:effectLst/>
                        </a:rPr>
                        <a:t>900 x 199 x 450</a:t>
                      </a:r>
                      <a:endParaRPr lang="en-US" sz="1000" b="0" i="0" u="none" strike="noStrike" dirty="0">
                        <a:solidFill>
                          <a:srgbClr val="000000"/>
                        </a:solidFill>
                        <a:effectLst/>
                        <a:latin typeface="Calibri" panose="020F0502020204030204" pitchFamily="34" charset="0"/>
                      </a:endParaRPr>
                    </a:p>
                  </a:txBody>
                  <a:tcPr marL="6667" marR="6667" marT="6667" marB="0" anchor="ctr">
                    <a:solidFill>
                      <a:schemeClr val="bg1">
                        <a:lumMod val="75000"/>
                      </a:schemeClr>
                    </a:solidFill>
                  </a:tcPr>
                </a:tc>
                <a:tc>
                  <a:txBody>
                    <a:bodyPr/>
                    <a:lstStyle/>
                    <a:p>
                      <a:pPr algn="ctr" fontAlgn="ctr"/>
                      <a:r>
                        <a:rPr lang="en-US" sz="1000" u="none" strike="noStrike" dirty="0">
                          <a:effectLst/>
                        </a:rPr>
                        <a:t>16,5</a:t>
                      </a:r>
                      <a:endParaRPr lang="en-US" sz="1000" b="0" i="0" u="none" strike="noStrike" dirty="0">
                        <a:solidFill>
                          <a:srgbClr val="000000"/>
                        </a:solidFill>
                        <a:effectLst/>
                        <a:latin typeface="Calibri" panose="020F0502020204030204" pitchFamily="34" charset="0"/>
                      </a:endParaRPr>
                    </a:p>
                  </a:txBody>
                  <a:tcPr marL="6667" marR="6667" marT="6667" marB="0" anchor="ctr">
                    <a:solidFill>
                      <a:schemeClr val="bg1">
                        <a:lumMod val="75000"/>
                      </a:schemeClr>
                    </a:solidFill>
                  </a:tcPr>
                </a:tc>
                <a:tc>
                  <a:txBody>
                    <a:bodyPr/>
                    <a:lstStyle/>
                    <a:p>
                      <a:pPr algn="ctr" fontAlgn="ctr"/>
                      <a:r>
                        <a:rPr lang="en-US" sz="1000" u="none" strike="noStrike" dirty="0">
                          <a:effectLst/>
                        </a:rPr>
                        <a:t>900</a:t>
                      </a:r>
                      <a:endParaRPr lang="en-US" sz="1000" b="0" i="0" u="none" strike="noStrike" dirty="0">
                        <a:solidFill>
                          <a:srgbClr val="000000"/>
                        </a:solidFill>
                        <a:effectLst/>
                        <a:latin typeface="Calibri" panose="020F0502020204030204" pitchFamily="34" charset="0"/>
                      </a:endParaRPr>
                    </a:p>
                  </a:txBody>
                  <a:tcPr marL="6667" marR="6667" marT="6667" marB="0" anchor="ctr">
                    <a:solidFill>
                      <a:schemeClr val="bg1">
                        <a:lumMod val="75000"/>
                      </a:schemeClr>
                    </a:solidFill>
                  </a:tcPr>
                </a:tc>
                <a:tc>
                  <a:txBody>
                    <a:bodyPr/>
                    <a:lstStyle/>
                    <a:p>
                      <a:pPr algn="ctr" fontAlgn="ctr"/>
                      <a:r>
                        <a:rPr lang="en-US" sz="1000" u="none" strike="noStrike" dirty="0">
                          <a:effectLst/>
                        </a:rPr>
                        <a:t>10 ~ 50</a:t>
                      </a:r>
                      <a:endParaRPr lang="en-US" sz="1000" b="0" i="0" u="none" strike="noStrike" dirty="0">
                        <a:solidFill>
                          <a:srgbClr val="000000"/>
                        </a:solidFill>
                        <a:effectLst/>
                        <a:latin typeface="Calibri" panose="020F0502020204030204" pitchFamily="34" charset="0"/>
                      </a:endParaRPr>
                    </a:p>
                  </a:txBody>
                  <a:tcPr marL="6667" marR="6667" marT="6667" marB="0" anchor="ctr">
                    <a:solidFill>
                      <a:schemeClr val="bg1">
                        <a:lumMod val="75000"/>
                      </a:schemeClr>
                    </a:solidFill>
                  </a:tcPr>
                </a:tc>
                <a:tc>
                  <a:txBody>
                    <a:bodyPr/>
                    <a:lstStyle/>
                    <a:p>
                      <a:pPr algn="ctr" fontAlgn="ctr"/>
                      <a:r>
                        <a:rPr lang="en-US" sz="1000" u="none" strike="noStrike" dirty="0">
                          <a:effectLst/>
                        </a:rPr>
                        <a:t>tbc</a:t>
                      </a:r>
                      <a:endParaRPr lang="en-US" sz="1000" b="0" i="0" u="none" strike="noStrike" dirty="0">
                        <a:solidFill>
                          <a:srgbClr val="000000"/>
                        </a:solidFill>
                        <a:effectLst/>
                        <a:latin typeface="Calibri" panose="020F0502020204030204" pitchFamily="34" charset="0"/>
                      </a:endParaRPr>
                    </a:p>
                  </a:txBody>
                  <a:tcPr marL="6667" marR="6667" marT="6667" marB="0" anchor="ctr">
                    <a:solidFill>
                      <a:schemeClr val="bg1">
                        <a:lumMod val="75000"/>
                      </a:schemeClr>
                    </a:solidFill>
                  </a:tcPr>
                </a:tc>
                <a:tc>
                  <a:txBody>
                    <a:bodyPr/>
                    <a:lstStyle/>
                    <a:p>
                      <a:pPr algn="ctr" fontAlgn="ctr"/>
                      <a:r>
                        <a:rPr lang="en-US" sz="1000" u="none" strike="noStrike" dirty="0">
                          <a:effectLst/>
                        </a:rPr>
                        <a:t>36/28</a:t>
                      </a:r>
                      <a:endParaRPr lang="en-US" sz="1000" b="0" i="0" u="none" strike="noStrike" dirty="0">
                        <a:solidFill>
                          <a:srgbClr val="000000"/>
                        </a:solidFill>
                        <a:effectLst/>
                        <a:latin typeface="Calibri" panose="020F0502020204030204" pitchFamily="34" charset="0"/>
                      </a:endParaRPr>
                    </a:p>
                  </a:txBody>
                  <a:tcPr marL="6667" marR="6667" marT="6667" marB="0" anchor="ctr">
                    <a:solidFill>
                      <a:schemeClr val="bg1">
                        <a:lumMod val="75000"/>
                      </a:schemeClr>
                    </a:solidFill>
                  </a:tcPr>
                </a:tc>
                <a:tc>
                  <a:txBody>
                    <a:bodyPr/>
                    <a:lstStyle/>
                    <a:p>
                      <a:pPr algn="ctr" fontAlgn="ctr"/>
                      <a:r>
                        <a:rPr lang="el-GR" sz="1000" u="none" strike="noStrike" dirty="0">
                          <a:effectLst/>
                        </a:rPr>
                        <a:t>Φ12.7</a:t>
                      </a:r>
                      <a:endParaRPr lang="el-GR" sz="1000" b="0" i="0" u="none" strike="noStrike" dirty="0">
                        <a:solidFill>
                          <a:srgbClr val="000000"/>
                        </a:solidFill>
                        <a:effectLst/>
                        <a:latin typeface="Calibri" panose="020F0502020204030204" pitchFamily="34" charset="0"/>
                      </a:endParaRPr>
                    </a:p>
                  </a:txBody>
                  <a:tcPr marL="6667" marR="6667" marT="6667" marB="0" anchor="ctr">
                    <a:solidFill>
                      <a:schemeClr val="bg1">
                        <a:lumMod val="75000"/>
                      </a:schemeClr>
                    </a:solidFill>
                  </a:tcPr>
                </a:tc>
                <a:tc>
                  <a:txBody>
                    <a:bodyPr/>
                    <a:lstStyle/>
                    <a:p>
                      <a:pPr algn="ctr" fontAlgn="ctr"/>
                      <a:r>
                        <a:rPr lang="el-GR" sz="1000" u="none" strike="noStrike" dirty="0">
                          <a:effectLst/>
                        </a:rPr>
                        <a:t>Φ6.4</a:t>
                      </a:r>
                      <a:endParaRPr lang="el-GR" sz="1000" b="0" i="0" u="none" strike="noStrike" dirty="0">
                        <a:solidFill>
                          <a:srgbClr val="000000"/>
                        </a:solidFill>
                        <a:effectLst/>
                        <a:latin typeface="Calibri" panose="020F0502020204030204" pitchFamily="34" charset="0"/>
                      </a:endParaRPr>
                    </a:p>
                  </a:txBody>
                  <a:tcPr marL="6667" marR="6667" marT="6667" marB="0" anchor="ctr">
                    <a:solidFill>
                      <a:schemeClr val="bg1">
                        <a:lumMod val="75000"/>
                      </a:schemeClr>
                    </a:solidFill>
                  </a:tcPr>
                </a:tc>
                <a:tc>
                  <a:txBody>
                    <a:bodyPr/>
                    <a:lstStyle/>
                    <a:p>
                      <a:pPr algn="ctr" fontAlgn="ctr"/>
                      <a:r>
                        <a:rPr lang="el-GR" sz="1000" u="none" strike="noStrike" dirty="0">
                          <a:effectLst/>
                        </a:rPr>
                        <a:t>Φ25</a:t>
                      </a:r>
                      <a:endParaRPr lang="el-GR" sz="1000" b="0" i="0" u="none" strike="noStrike" dirty="0">
                        <a:solidFill>
                          <a:srgbClr val="000000"/>
                        </a:solidFill>
                        <a:effectLst/>
                        <a:latin typeface="Calibri" panose="020F0502020204030204" pitchFamily="34" charset="0"/>
                      </a:endParaRPr>
                    </a:p>
                  </a:txBody>
                  <a:tcPr marL="6667" marR="6667" marT="6667" marB="0" anchor="ctr">
                    <a:solidFill>
                      <a:schemeClr val="bg1">
                        <a:lumMod val="75000"/>
                      </a:schemeClr>
                    </a:solidFill>
                  </a:tcPr>
                </a:tc>
                <a:extLst>
                  <a:ext uri="{0D108BD9-81ED-4DB2-BD59-A6C34878D82A}">
                    <a16:rowId xmlns:a16="http://schemas.microsoft.com/office/drawing/2014/main" val="2097847678"/>
                  </a:ext>
                </a:extLst>
              </a:tr>
              <a:tr h="276696">
                <a:tc>
                  <a:txBody>
                    <a:bodyPr/>
                    <a:lstStyle/>
                    <a:p>
                      <a:pPr algn="l" fontAlgn="ctr"/>
                      <a:r>
                        <a:rPr lang="en-US" sz="1000" u="none" strike="noStrike" dirty="0">
                          <a:solidFill>
                            <a:schemeClr val="tx1"/>
                          </a:solidFill>
                          <a:effectLst/>
                        </a:rPr>
                        <a:t>AF2-DL 71-1 P</a:t>
                      </a:r>
                      <a:endParaRPr lang="en-US" sz="1000" b="0" i="0" u="none" strike="noStrike" dirty="0">
                        <a:solidFill>
                          <a:schemeClr val="tx1"/>
                        </a:solidFill>
                        <a:effectLst/>
                        <a:latin typeface="Calibri" panose="020F0502020204030204" pitchFamily="34" charset="0"/>
                      </a:endParaRPr>
                    </a:p>
                  </a:txBody>
                  <a:tcPr marL="6667" marR="6667" marT="6667" marB="0" anchor="ctr">
                    <a:solidFill>
                      <a:schemeClr val="bg1">
                        <a:lumMod val="65000"/>
                      </a:schemeClr>
                    </a:solidFill>
                  </a:tcPr>
                </a:tc>
                <a:tc>
                  <a:txBody>
                    <a:bodyPr/>
                    <a:lstStyle/>
                    <a:p>
                      <a:pPr algn="ctr" fontAlgn="ctr"/>
                      <a:r>
                        <a:rPr lang="en-US" sz="1000" u="none" strike="noStrike" dirty="0">
                          <a:effectLst/>
                        </a:rPr>
                        <a:t>7,1</a:t>
                      </a:r>
                      <a:endParaRPr lang="en-US" sz="1000" b="1" i="0" u="none" strike="noStrike" dirty="0">
                        <a:solidFill>
                          <a:srgbClr val="000000"/>
                        </a:solidFill>
                        <a:effectLst/>
                        <a:latin typeface="Calibri" panose="020F0502020204030204" pitchFamily="34" charset="0"/>
                      </a:endParaRPr>
                    </a:p>
                  </a:txBody>
                  <a:tcPr marL="6667" marR="6667" marT="6667" marB="0" anchor="ctr">
                    <a:solidFill>
                      <a:schemeClr val="bg1">
                        <a:lumMod val="65000"/>
                      </a:schemeClr>
                    </a:solidFill>
                  </a:tcPr>
                </a:tc>
                <a:tc>
                  <a:txBody>
                    <a:bodyPr/>
                    <a:lstStyle/>
                    <a:p>
                      <a:pPr algn="ctr" fontAlgn="ctr"/>
                      <a:r>
                        <a:rPr lang="en-US" sz="1000" u="none" strike="noStrike" dirty="0">
                          <a:effectLst/>
                        </a:rPr>
                        <a:t>8</a:t>
                      </a:r>
                      <a:endParaRPr lang="en-US" sz="1000" b="0" i="0" u="none" strike="noStrike" dirty="0">
                        <a:solidFill>
                          <a:srgbClr val="000000"/>
                        </a:solidFill>
                        <a:effectLst/>
                        <a:latin typeface="Calibri" panose="020F0502020204030204" pitchFamily="34" charset="0"/>
                      </a:endParaRPr>
                    </a:p>
                  </a:txBody>
                  <a:tcPr marL="6667" marR="6667" marT="6667" marB="0" anchor="ctr">
                    <a:solidFill>
                      <a:schemeClr val="bg1">
                        <a:lumMod val="65000"/>
                      </a:schemeClr>
                    </a:solidFill>
                  </a:tcPr>
                </a:tc>
                <a:tc>
                  <a:txBody>
                    <a:bodyPr/>
                    <a:lstStyle/>
                    <a:p>
                      <a:pPr algn="ctr" fontAlgn="ctr"/>
                      <a:r>
                        <a:rPr lang="en-US" sz="1000" u="none" strike="noStrike">
                          <a:effectLst/>
                        </a:rPr>
                        <a:t>220/50/1</a:t>
                      </a:r>
                      <a:endParaRPr lang="en-US" sz="1000" b="0" i="0" u="none" strike="noStrike">
                        <a:solidFill>
                          <a:srgbClr val="000000"/>
                        </a:solidFill>
                        <a:effectLst/>
                        <a:latin typeface="Calibri" panose="020F0502020204030204" pitchFamily="34" charset="0"/>
                      </a:endParaRPr>
                    </a:p>
                  </a:txBody>
                  <a:tcPr marL="6667" marR="6667" marT="6667" marB="0" anchor="ctr">
                    <a:solidFill>
                      <a:schemeClr val="bg1">
                        <a:lumMod val="65000"/>
                      </a:schemeClr>
                    </a:solidFill>
                  </a:tcPr>
                </a:tc>
                <a:tc>
                  <a:txBody>
                    <a:bodyPr/>
                    <a:lstStyle/>
                    <a:p>
                      <a:pPr algn="ctr" fontAlgn="ctr"/>
                      <a:r>
                        <a:rPr lang="en-US" sz="1000" u="none" strike="noStrike" dirty="0">
                          <a:effectLst/>
                        </a:rPr>
                        <a:t>0,62</a:t>
                      </a:r>
                      <a:endParaRPr lang="en-US" sz="1000" b="0" i="0" u="none" strike="noStrike" dirty="0">
                        <a:solidFill>
                          <a:srgbClr val="000000"/>
                        </a:solidFill>
                        <a:effectLst/>
                        <a:latin typeface="Calibri" panose="020F0502020204030204" pitchFamily="34" charset="0"/>
                      </a:endParaRPr>
                    </a:p>
                  </a:txBody>
                  <a:tcPr marL="6667" marR="6667" marT="6667" marB="0" anchor="ctr">
                    <a:solidFill>
                      <a:schemeClr val="bg1">
                        <a:lumMod val="65000"/>
                      </a:schemeClr>
                    </a:solidFill>
                  </a:tcPr>
                </a:tc>
                <a:tc>
                  <a:txBody>
                    <a:bodyPr/>
                    <a:lstStyle/>
                    <a:p>
                      <a:pPr algn="ctr" fontAlgn="ctr"/>
                      <a:r>
                        <a:rPr lang="en-US" sz="1000" u="none" strike="noStrike">
                          <a:effectLst/>
                        </a:rPr>
                        <a:t>68</a:t>
                      </a:r>
                      <a:endParaRPr lang="en-US" sz="1000" b="0" i="0" u="none" strike="noStrike">
                        <a:solidFill>
                          <a:srgbClr val="000000"/>
                        </a:solidFill>
                        <a:effectLst/>
                        <a:latin typeface="Calibri" panose="020F0502020204030204" pitchFamily="34" charset="0"/>
                      </a:endParaRPr>
                    </a:p>
                  </a:txBody>
                  <a:tcPr marL="6667" marR="6667" marT="6667" marB="0" anchor="ctr">
                    <a:solidFill>
                      <a:schemeClr val="bg1">
                        <a:lumMod val="65000"/>
                      </a:schemeClr>
                    </a:solidFill>
                  </a:tcPr>
                </a:tc>
                <a:tc>
                  <a:txBody>
                    <a:bodyPr/>
                    <a:lstStyle/>
                    <a:p>
                      <a:pPr algn="ctr" fontAlgn="ctr"/>
                      <a:r>
                        <a:rPr lang="en-US" sz="1000" u="none" strike="noStrike" dirty="0">
                          <a:effectLst/>
                        </a:rPr>
                        <a:t>1100 x 199 x 450</a:t>
                      </a:r>
                      <a:endParaRPr lang="en-US" sz="1000" b="0" i="0" u="none" strike="noStrike" dirty="0">
                        <a:solidFill>
                          <a:srgbClr val="000000"/>
                        </a:solidFill>
                        <a:effectLst/>
                        <a:latin typeface="Calibri" panose="020F0502020204030204" pitchFamily="34" charset="0"/>
                      </a:endParaRPr>
                    </a:p>
                  </a:txBody>
                  <a:tcPr marL="6667" marR="6667" marT="6667" marB="0" anchor="ctr">
                    <a:solidFill>
                      <a:schemeClr val="bg1">
                        <a:lumMod val="65000"/>
                      </a:schemeClr>
                    </a:solidFill>
                  </a:tcPr>
                </a:tc>
                <a:tc>
                  <a:txBody>
                    <a:bodyPr/>
                    <a:lstStyle/>
                    <a:p>
                      <a:pPr algn="ctr" fontAlgn="ctr"/>
                      <a:r>
                        <a:rPr lang="en-US" sz="1000" u="none" strike="noStrike" dirty="0">
                          <a:effectLst/>
                        </a:rPr>
                        <a:t>20</a:t>
                      </a:r>
                      <a:endParaRPr lang="en-US" sz="1000" b="0" i="0" u="none" strike="noStrike" dirty="0">
                        <a:solidFill>
                          <a:srgbClr val="000000"/>
                        </a:solidFill>
                        <a:effectLst/>
                        <a:latin typeface="Calibri" panose="020F0502020204030204" pitchFamily="34" charset="0"/>
                      </a:endParaRPr>
                    </a:p>
                  </a:txBody>
                  <a:tcPr marL="6667" marR="6667" marT="6667" marB="0" anchor="ctr">
                    <a:solidFill>
                      <a:schemeClr val="bg1">
                        <a:lumMod val="65000"/>
                      </a:schemeClr>
                    </a:solidFill>
                  </a:tcPr>
                </a:tc>
                <a:tc>
                  <a:txBody>
                    <a:bodyPr/>
                    <a:lstStyle/>
                    <a:p>
                      <a:pPr algn="ctr" fontAlgn="ctr"/>
                      <a:r>
                        <a:rPr lang="en-US" sz="1000" u="none" strike="noStrike" dirty="0">
                          <a:effectLst/>
                        </a:rPr>
                        <a:t>1145</a:t>
                      </a:r>
                      <a:endParaRPr lang="en-US" sz="1000" b="0" i="0" u="none" strike="noStrike" dirty="0">
                        <a:solidFill>
                          <a:srgbClr val="000000"/>
                        </a:solidFill>
                        <a:effectLst/>
                        <a:latin typeface="Calibri" panose="020F0502020204030204" pitchFamily="34" charset="0"/>
                      </a:endParaRPr>
                    </a:p>
                  </a:txBody>
                  <a:tcPr marL="6667" marR="6667" marT="6667" marB="0" anchor="ctr">
                    <a:solidFill>
                      <a:schemeClr val="bg1">
                        <a:lumMod val="65000"/>
                      </a:schemeClr>
                    </a:solidFill>
                  </a:tcPr>
                </a:tc>
                <a:tc>
                  <a:txBody>
                    <a:bodyPr/>
                    <a:lstStyle/>
                    <a:p>
                      <a:pPr algn="ctr" fontAlgn="ctr"/>
                      <a:r>
                        <a:rPr lang="en-US" sz="1000" u="none" strike="noStrike" dirty="0">
                          <a:effectLst/>
                        </a:rPr>
                        <a:t>10 ~ 50</a:t>
                      </a:r>
                      <a:endParaRPr lang="en-US" sz="1000" b="0" i="0" u="none" strike="noStrike" dirty="0">
                        <a:solidFill>
                          <a:srgbClr val="000000"/>
                        </a:solidFill>
                        <a:effectLst/>
                        <a:latin typeface="Calibri" panose="020F0502020204030204" pitchFamily="34" charset="0"/>
                      </a:endParaRPr>
                    </a:p>
                  </a:txBody>
                  <a:tcPr marL="6667" marR="6667" marT="6667" marB="0" anchor="ctr">
                    <a:solidFill>
                      <a:schemeClr val="bg1">
                        <a:lumMod val="65000"/>
                      </a:schemeClr>
                    </a:solidFill>
                  </a:tcPr>
                </a:tc>
                <a:tc>
                  <a:txBody>
                    <a:bodyPr/>
                    <a:lstStyle/>
                    <a:p>
                      <a:pPr algn="ctr" fontAlgn="ctr"/>
                      <a:r>
                        <a:rPr lang="en-US" sz="1000" u="none" strike="noStrike" dirty="0">
                          <a:effectLst/>
                        </a:rPr>
                        <a:t>tbc</a:t>
                      </a:r>
                      <a:endParaRPr lang="en-US" sz="1000" b="0" i="0" u="none" strike="noStrike" dirty="0">
                        <a:solidFill>
                          <a:srgbClr val="000000"/>
                        </a:solidFill>
                        <a:effectLst/>
                        <a:latin typeface="Calibri" panose="020F0502020204030204" pitchFamily="34" charset="0"/>
                      </a:endParaRPr>
                    </a:p>
                  </a:txBody>
                  <a:tcPr marL="6667" marR="6667" marT="6667" marB="0" anchor="ctr">
                    <a:solidFill>
                      <a:schemeClr val="bg1">
                        <a:lumMod val="65000"/>
                      </a:schemeClr>
                    </a:solidFill>
                  </a:tcPr>
                </a:tc>
                <a:tc>
                  <a:txBody>
                    <a:bodyPr/>
                    <a:lstStyle/>
                    <a:p>
                      <a:pPr algn="ctr" fontAlgn="ctr"/>
                      <a:r>
                        <a:rPr lang="en-US" sz="1000" u="none" strike="noStrike" dirty="0">
                          <a:effectLst/>
                        </a:rPr>
                        <a:t>37/29</a:t>
                      </a:r>
                      <a:endParaRPr lang="en-US" sz="1000" b="0" i="0" u="none" strike="noStrike" dirty="0">
                        <a:solidFill>
                          <a:srgbClr val="000000"/>
                        </a:solidFill>
                        <a:effectLst/>
                        <a:latin typeface="Calibri" panose="020F0502020204030204" pitchFamily="34" charset="0"/>
                      </a:endParaRPr>
                    </a:p>
                  </a:txBody>
                  <a:tcPr marL="6667" marR="6667" marT="6667" marB="0" anchor="ctr">
                    <a:solidFill>
                      <a:schemeClr val="bg1">
                        <a:lumMod val="65000"/>
                      </a:schemeClr>
                    </a:solidFill>
                  </a:tcPr>
                </a:tc>
                <a:tc>
                  <a:txBody>
                    <a:bodyPr/>
                    <a:lstStyle/>
                    <a:p>
                      <a:pPr algn="ctr" fontAlgn="ctr"/>
                      <a:r>
                        <a:rPr lang="el-GR" sz="1000" u="none" strike="noStrike" dirty="0">
                          <a:effectLst/>
                        </a:rPr>
                        <a:t>Φ15.9</a:t>
                      </a:r>
                      <a:endParaRPr lang="el-GR" sz="1000" b="0" i="0" u="none" strike="noStrike" dirty="0">
                        <a:solidFill>
                          <a:srgbClr val="000000"/>
                        </a:solidFill>
                        <a:effectLst/>
                        <a:latin typeface="Calibri" panose="020F0502020204030204" pitchFamily="34" charset="0"/>
                      </a:endParaRPr>
                    </a:p>
                  </a:txBody>
                  <a:tcPr marL="6667" marR="6667" marT="6667" marB="0" anchor="ctr">
                    <a:solidFill>
                      <a:schemeClr val="bg1">
                        <a:lumMod val="65000"/>
                      </a:schemeClr>
                    </a:solidFill>
                  </a:tcPr>
                </a:tc>
                <a:tc>
                  <a:txBody>
                    <a:bodyPr/>
                    <a:lstStyle/>
                    <a:p>
                      <a:pPr algn="ctr" fontAlgn="ctr"/>
                      <a:r>
                        <a:rPr lang="el-GR" sz="1000" u="none" strike="noStrike" dirty="0">
                          <a:effectLst/>
                        </a:rPr>
                        <a:t>Φ9.52</a:t>
                      </a:r>
                      <a:endParaRPr lang="el-GR" sz="1000" b="0" i="0" u="none" strike="noStrike" dirty="0">
                        <a:solidFill>
                          <a:srgbClr val="000000"/>
                        </a:solidFill>
                        <a:effectLst/>
                        <a:latin typeface="Calibri" panose="020F0502020204030204" pitchFamily="34" charset="0"/>
                      </a:endParaRPr>
                    </a:p>
                  </a:txBody>
                  <a:tcPr marL="6667" marR="6667" marT="6667" marB="0" anchor="ctr">
                    <a:solidFill>
                      <a:schemeClr val="bg1">
                        <a:lumMod val="65000"/>
                      </a:schemeClr>
                    </a:solidFill>
                  </a:tcPr>
                </a:tc>
                <a:tc>
                  <a:txBody>
                    <a:bodyPr/>
                    <a:lstStyle/>
                    <a:p>
                      <a:pPr algn="ctr" fontAlgn="ctr"/>
                      <a:r>
                        <a:rPr lang="el-GR" sz="1000" u="none" strike="noStrike" dirty="0">
                          <a:effectLst/>
                        </a:rPr>
                        <a:t>Φ25</a:t>
                      </a:r>
                      <a:endParaRPr lang="el-GR" sz="1000" b="0" i="0" u="none" strike="noStrike" dirty="0">
                        <a:solidFill>
                          <a:srgbClr val="000000"/>
                        </a:solidFill>
                        <a:effectLst/>
                        <a:latin typeface="Calibri" panose="020F0502020204030204" pitchFamily="34" charset="0"/>
                      </a:endParaRPr>
                    </a:p>
                  </a:txBody>
                  <a:tcPr marL="6667" marR="6667" marT="6667" marB="0" anchor="ctr">
                    <a:solidFill>
                      <a:schemeClr val="bg1">
                        <a:lumMod val="65000"/>
                      </a:schemeClr>
                    </a:solidFill>
                  </a:tcPr>
                </a:tc>
                <a:extLst>
                  <a:ext uri="{0D108BD9-81ED-4DB2-BD59-A6C34878D82A}">
                    <a16:rowId xmlns:a16="http://schemas.microsoft.com/office/drawing/2014/main" val="2002018753"/>
                  </a:ext>
                </a:extLst>
              </a:tr>
              <a:tr h="276696">
                <a:tc>
                  <a:txBody>
                    <a:bodyPr/>
                    <a:lstStyle/>
                    <a:p>
                      <a:pPr algn="l" fontAlgn="ctr"/>
                      <a:r>
                        <a:rPr lang="en-US" sz="1000" u="none" strike="noStrike" dirty="0">
                          <a:solidFill>
                            <a:schemeClr val="tx1"/>
                          </a:solidFill>
                          <a:effectLst/>
                        </a:rPr>
                        <a:t>AF2-DL 80-1 P</a:t>
                      </a:r>
                      <a:endParaRPr lang="en-US" sz="1000" b="0" i="0" u="none" strike="noStrike" dirty="0">
                        <a:solidFill>
                          <a:schemeClr val="tx1"/>
                        </a:solidFill>
                        <a:effectLst/>
                        <a:latin typeface="Calibri" panose="020F0502020204030204" pitchFamily="34" charset="0"/>
                      </a:endParaRPr>
                    </a:p>
                  </a:txBody>
                  <a:tcPr marL="6667" marR="6667" marT="6667" marB="0" anchor="ctr">
                    <a:solidFill>
                      <a:schemeClr val="bg1">
                        <a:lumMod val="50000"/>
                      </a:schemeClr>
                    </a:solidFill>
                  </a:tcPr>
                </a:tc>
                <a:tc>
                  <a:txBody>
                    <a:bodyPr/>
                    <a:lstStyle/>
                    <a:p>
                      <a:pPr algn="ctr" fontAlgn="ctr"/>
                      <a:r>
                        <a:rPr lang="en-US" sz="1000" u="none" strike="noStrike">
                          <a:effectLst/>
                        </a:rPr>
                        <a:t>8</a:t>
                      </a:r>
                      <a:endParaRPr lang="en-US" sz="1000" b="1" i="0" u="none" strike="noStrike">
                        <a:solidFill>
                          <a:srgbClr val="000000"/>
                        </a:solidFill>
                        <a:effectLst/>
                        <a:latin typeface="Calibri" panose="020F0502020204030204" pitchFamily="34" charset="0"/>
                      </a:endParaRPr>
                    </a:p>
                  </a:txBody>
                  <a:tcPr marL="6667" marR="6667" marT="6667" marB="0" anchor="ctr">
                    <a:solidFill>
                      <a:schemeClr val="bg1">
                        <a:lumMod val="50000"/>
                      </a:schemeClr>
                    </a:solidFill>
                  </a:tcPr>
                </a:tc>
                <a:tc>
                  <a:txBody>
                    <a:bodyPr/>
                    <a:lstStyle/>
                    <a:p>
                      <a:pPr algn="ctr" fontAlgn="ctr"/>
                      <a:r>
                        <a:rPr lang="en-US" sz="1000" u="none" strike="noStrike">
                          <a:effectLst/>
                        </a:rPr>
                        <a:t>9</a:t>
                      </a:r>
                      <a:endParaRPr lang="en-US" sz="1000" b="0" i="0" u="none" strike="noStrike">
                        <a:solidFill>
                          <a:srgbClr val="000000"/>
                        </a:solidFill>
                        <a:effectLst/>
                        <a:latin typeface="Calibri" panose="020F0502020204030204" pitchFamily="34" charset="0"/>
                      </a:endParaRPr>
                    </a:p>
                  </a:txBody>
                  <a:tcPr marL="6667" marR="6667" marT="6667" marB="0" anchor="ctr">
                    <a:solidFill>
                      <a:schemeClr val="bg1">
                        <a:lumMod val="50000"/>
                      </a:schemeClr>
                    </a:solidFill>
                  </a:tcPr>
                </a:tc>
                <a:tc>
                  <a:txBody>
                    <a:bodyPr/>
                    <a:lstStyle/>
                    <a:p>
                      <a:pPr algn="ctr" fontAlgn="ctr"/>
                      <a:r>
                        <a:rPr lang="en-US" sz="1000" u="none" strike="noStrike">
                          <a:effectLst/>
                        </a:rPr>
                        <a:t>220/50/1</a:t>
                      </a:r>
                      <a:endParaRPr lang="en-US" sz="1000" b="0" i="0" u="none" strike="noStrike">
                        <a:solidFill>
                          <a:srgbClr val="000000"/>
                        </a:solidFill>
                        <a:effectLst/>
                        <a:latin typeface="Calibri" panose="020F0502020204030204" pitchFamily="34" charset="0"/>
                      </a:endParaRPr>
                    </a:p>
                  </a:txBody>
                  <a:tcPr marL="6667" marR="6667" marT="6667" marB="0" anchor="ctr">
                    <a:solidFill>
                      <a:schemeClr val="bg1">
                        <a:lumMod val="50000"/>
                      </a:schemeClr>
                    </a:solidFill>
                  </a:tcPr>
                </a:tc>
                <a:tc>
                  <a:txBody>
                    <a:bodyPr/>
                    <a:lstStyle/>
                    <a:p>
                      <a:pPr algn="ctr" fontAlgn="ctr"/>
                      <a:r>
                        <a:rPr lang="en-US" sz="1000" u="none" strike="noStrike">
                          <a:effectLst/>
                        </a:rPr>
                        <a:t>0,94</a:t>
                      </a:r>
                      <a:endParaRPr lang="en-US" sz="1000" b="0" i="0" u="none" strike="noStrike">
                        <a:solidFill>
                          <a:srgbClr val="000000"/>
                        </a:solidFill>
                        <a:effectLst/>
                        <a:latin typeface="Calibri" panose="020F0502020204030204" pitchFamily="34" charset="0"/>
                      </a:endParaRPr>
                    </a:p>
                  </a:txBody>
                  <a:tcPr marL="6667" marR="6667" marT="6667" marB="0" anchor="ctr">
                    <a:solidFill>
                      <a:schemeClr val="bg1">
                        <a:lumMod val="50000"/>
                      </a:schemeClr>
                    </a:solidFill>
                  </a:tcPr>
                </a:tc>
                <a:tc>
                  <a:txBody>
                    <a:bodyPr/>
                    <a:lstStyle/>
                    <a:p>
                      <a:pPr algn="ctr" fontAlgn="ctr"/>
                      <a:r>
                        <a:rPr lang="en-US" sz="1000" u="none" strike="noStrike">
                          <a:effectLst/>
                        </a:rPr>
                        <a:t>108</a:t>
                      </a:r>
                      <a:endParaRPr lang="en-US" sz="1000" b="0" i="0" u="none" strike="noStrike">
                        <a:solidFill>
                          <a:srgbClr val="000000"/>
                        </a:solidFill>
                        <a:effectLst/>
                        <a:latin typeface="Calibri" panose="020F0502020204030204" pitchFamily="34" charset="0"/>
                      </a:endParaRPr>
                    </a:p>
                  </a:txBody>
                  <a:tcPr marL="6667" marR="6667" marT="6667" marB="0" anchor="ctr">
                    <a:solidFill>
                      <a:schemeClr val="bg1">
                        <a:lumMod val="50000"/>
                      </a:schemeClr>
                    </a:solidFill>
                  </a:tcPr>
                </a:tc>
                <a:tc>
                  <a:txBody>
                    <a:bodyPr/>
                    <a:lstStyle/>
                    <a:p>
                      <a:pPr algn="ctr" fontAlgn="ctr"/>
                      <a:r>
                        <a:rPr lang="en-US" sz="1000" u="none" strike="noStrike">
                          <a:effectLst/>
                        </a:rPr>
                        <a:t>1600 x 199 x 450</a:t>
                      </a:r>
                      <a:endParaRPr lang="en-US" sz="1000" b="0" i="0" u="none" strike="noStrike">
                        <a:solidFill>
                          <a:srgbClr val="000000"/>
                        </a:solidFill>
                        <a:effectLst/>
                        <a:latin typeface="Calibri" panose="020F0502020204030204" pitchFamily="34" charset="0"/>
                      </a:endParaRPr>
                    </a:p>
                  </a:txBody>
                  <a:tcPr marL="6667" marR="6667" marT="6667" marB="0" anchor="ctr">
                    <a:solidFill>
                      <a:schemeClr val="bg1">
                        <a:lumMod val="50000"/>
                      </a:schemeClr>
                    </a:solidFill>
                  </a:tcPr>
                </a:tc>
                <a:tc>
                  <a:txBody>
                    <a:bodyPr/>
                    <a:lstStyle/>
                    <a:p>
                      <a:pPr algn="ctr" fontAlgn="ctr"/>
                      <a:r>
                        <a:rPr lang="en-US" sz="1000" u="none" strike="noStrike" dirty="0">
                          <a:effectLst/>
                        </a:rPr>
                        <a:t>28</a:t>
                      </a:r>
                      <a:endParaRPr lang="en-US" sz="1000" b="0" i="0" u="none" strike="noStrike" dirty="0">
                        <a:solidFill>
                          <a:srgbClr val="000000"/>
                        </a:solidFill>
                        <a:effectLst/>
                        <a:latin typeface="Calibri" panose="020F0502020204030204" pitchFamily="34" charset="0"/>
                      </a:endParaRPr>
                    </a:p>
                  </a:txBody>
                  <a:tcPr marL="6667" marR="6667" marT="6667" marB="0" anchor="ctr">
                    <a:solidFill>
                      <a:schemeClr val="bg1">
                        <a:lumMod val="50000"/>
                      </a:schemeClr>
                    </a:solidFill>
                  </a:tcPr>
                </a:tc>
                <a:tc>
                  <a:txBody>
                    <a:bodyPr/>
                    <a:lstStyle/>
                    <a:p>
                      <a:pPr algn="ctr" fontAlgn="ctr"/>
                      <a:r>
                        <a:rPr lang="en-US" sz="1000" u="none" strike="noStrike" dirty="0">
                          <a:effectLst/>
                        </a:rPr>
                        <a:t>1400</a:t>
                      </a:r>
                      <a:endParaRPr lang="en-US" sz="1000" b="0" i="0" u="none" strike="noStrike" dirty="0">
                        <a:solidFill>
                          <a:srgbClr val="000000"/>
                        </a:solidFill>
                        <a:effectLst/>
                        <a:latin typeface="Calibri" panose="020F0502020204030204" pitchFamily="34" charset="0"/>
                      </a:endParaRPr>
                    </a:p>
                  </a:txBody>
                  <a:tcPr marL="6667" marR="6667" marT="6667" marB="0" anchor="ctr">
                    <a:solidFill>
                      <a:schemeClr val="bg1">
                        <a:lumMod val="50000"/>
                      </a:schemeClr>
                    </a:solidFill>
                  </a:tcPr>
                </a:tc>
                <a:tc>
                  <a:txBody>
                    <a:bodyPr/>
                    <a:lstStyle/>
                    <a:p>
                      <a:pPr algn="ctr" fontAlgn="ctr"/>
                      <a:r>
                        <a:rPr lang="en-US" sz="1000" u="none" strike="noStrike" dirty="0">
                          <a:effectLst/>
                        </a:rPr>
                        <a:t>10 ~ 80</a:t>
                      </a:r>
                      <a:endParaRPr lang="en-US" sz="1000" b="0" i="0" u="none" strike="noStrike" dirty="0">
                        <a:solidFill>
                          <a:srgbClr val="000000"/>
                        </a:solidFill>
                        <a:effectLst/>
                        <a:latin typeface="Calibri" panose="020F0502020204030204" pitchFamily="34" charset="0"/>
                      </a:endParaRPr>
                    </a:p>
                  </a:txBody>
                  <a:tcPr marL="6667" marR="6667" marT="6667" marB="0" anchor="ctr">
                    <a:solidFill>
                      <a:schemeClr val="bg1">
                        <a:lumMod val="50000"/>
                      </a:schemeClr>
                    </a:solidFill>
                  </a:tcPr>
                </a:tc>
                <a:tc>
                  <a:txBody>
                    <a:bodyPr/>
                    <a:lstStyle/>
                    <a:p>
                      <a:pPr algn="ctr" fontAlgn="ctr"/>
                      <a:r>
                        <a:rPr lang="en-US" sz="1000" u="none" strike="noStrike" dirty="0">
                          <a:effectLst/>
                        </a:rPr>
                        <a:t>tbc</a:t>
                      </a:r>
                      <a:endParaRPr lang="en-US" sz="1000" b="0" i="0" u="none" strike="noStrike" dirty="0">
                        <a:solidFill>
                          <a:srgbClr val="000000"/>
                        </a:solidFill>
                        <a:effectLst/>
                        <a:latin typeface="Calibri" panose="020F0502020204030204" pitchFamily="34" charset="0"/>
                      </a:endParaRPr>
                    </a:p>
                  </a:txBody>
                  <a:tcPr marL="6667" marR="6667" marT="6667" marB="0" anchor="ctr">
                    <a:solidFill>
                      <a:schemeClr val="bg1">
                        <a:lumMod val="50000"/>
                      </a:schemeClr>
                    </a:solidFill>
                  </a:tcPr>
                </a:tc>
                <a:tc>
                  <a:txBody>
                    <a:bodyPr/>
                    <a:lstStyle/>
                    <a:p>
                      <a:pPr algn="ctr" fontAlgn="ctr"/>
                      <a:r>
                        <a:rPr lang="en-US" sz="1000" u="none" strike="noStrike" dirty="0">
                          <a:effectLst/>
                        </a:rPr>
                        <a:t>36.5/30.5</a:t>
                      </a:r>
                      <a:endParaRPr lang="en-US" sz="1000" b="0" i="0" u="none" strike="noStrike" dirty="0">
                        <a:solidFill>
                          <a:srgbClr val="000000"/>
                        </a:solidFill>
                        <a:effectLst/>
                        <a:latin typeface="Calibri" panose="020F0502020204030204" pitchFamily="34" charset="0"/>
                      </a:endParaRPr>
                    </a:p>
                  </a:txBody>
                  <a:tcPr marL="6667" marR="6667" marT="6667" marB="0" anchor="ctr">
                    <a:solidFill>
                      <a:schemeClr val="bg1">
                        <a:lumMod val="50000"/>
                      </a:schemeClr>
                    </a:solidFill>
                  </a:tcPr>
                </a:tc>
                <a:tc>
                  <a:txBody>
                    <a:bodyPr/>
                    <a:lstStyle/>
                    <a:p>
                      <a:pPr algn="ctr" fontAlgn="ctr"/>
                      <a:r>
                        <a:rPr lang="el-GR" sz="1000" u="none" strike="noStrike">
                          <a:effectLst/>
                        </a:rPr>
                        <a:t>Φ15.9</a:t>
                      </a:r>
                      <a:endParaRPr lang="el-GR" sz="1000" b="0" i="0" u="none" strike="noStrike">
                        <a:solidFill>
                          <a:srgbClr val="000000"/>
                        </a:solidFill>
                        <a:effectLst/>
                        <a:latin typeface="Calibri" panose="020F0502020204030204" pitchFamily="34" charset="0"/>
                      </a:endParaRPr>
                    </a:p>
                  </a:txBody>
                  <a:tcPr marL="6667" marR="6667" marT="6667" marB="0" anchor="ctr">
                    <a:solidFill>
                      <a:schemeClr val="bg1">
                        <a:lumMod val="50000"/>
                      </a:schemeClr>
                    </a:solidFill>
                  </a:tcPr>
                </a:tc>
                <a:tc>
                  <a:txBody>
                    <a:bodyPr/>
                    <a:lstStyle/>
                    <a:p>
                      <a:pPr algn="ctr" fontAlgn="ctr"/>
                      <a:r>
                        <a:rPr lang="el-GR" sz="1000" u="none" strike="noStrike">
                          <a:effectLst/>
                        </a:rPr>
                        <a:t>Φ9.52</a:t>
                      </a:r>
                      <a:endParaRPr lang="el-GR" sz="1000" b="0" i="0" u="none" strike="noStrike">
                        <a:solidFill>
                          <a:srgbClr val="000000"/>
                        </a:solidFill>
                        <a:effectLst/>
                        <a:latin typeface="Calibri" panose="020F0502020204030204" pitchFamily="34" charset="0"/>
                      </a:endParaRPr>
                    </a:p>
                  </a:txBody>
                  <a:tcPr marL="6667" marR="6667" marT="6667" marB="0" anchor="ctr">
                    <a:solidFill>
                      <a:schemeClr val="bg1">
                        <a:lumMod val="50000"/>
                      </a:schemeClr>
                    </a:solidFill>
                  </a:tcPr>
                </a:tc>
                <a:tc>
                  <a:txBody>
                    <a:bodyPr/>
                    <a:lstStyle/>
                    <a:p>
                      <a:pPr algn="ctr" fontAlgn="ctr"/>
                      <a:r>
                        <a:rPr lang="el-GR" sz="1000" u="none" strike="noStrike">
                          <a:effectLst/>
                        </a:rPr>
                        <a:t>Φ25</a:t>
                      </a:r>
                      <a:endParaRPr lang="el-GR" sz="1000" b="0" i="0" u="none" strike="noStrike">
                        <a:solidFill>
                          <a:srgbClr val="000000"/>
                        </a:solidFill>
                        <a:effectLst/>
                        <a:latin typeface="Calibri" panose="020F0502020204030204" pitchFamily="34" charset="0"/>
                      </a:endParaRPr>
                    </a:p>
                  </a:txBody>
                  <a:tcPr marL="6667" marR="6667" marT="6667" marB="0" anchor="ctr">
                    <a:solidFill>
                      <a:schemeClr val="bg1">
                        <a:lumMod val="50000"/>
                      </a:schemeClr>
                    </a:solidFill>
                  </a:tcPr>
                </a:tc>
                <a:extLst>
                  <a:ext uri="{0D108BD9-81ED-4DB2-BD59-A6C34878D82A}">
                    <a16:rowId xmlns:a16="http://schemas.microsoft.com/office/drawing/2014/main" val="1887484202"/>
                  </a:ext>
                </a:extLst>
              </a:tr>
              <a:tr h="276696">
                <a:tc>
                  <a:txBody>
                    <a:bodyPr/>
                    <a:lstStyle/>
                    <a:p>
                      <a:pPr algn="l" fontAlgn="ctr"/>
                      <a:r>
                        <a:rPr lang="en-US" sz="1000" u="none" strike="noStrike" dirty="0">
                          <a:solidFill>
                            <a:schemeClr val="tx1"/>
                          </a:solidFill>
                          <a:effectLst/>
                        </a:rPr>
                        <a:t>AF2-DL 90-1 P</a:t>
                      </a:r>
                      <a:endParaRPr lang="en-US" sz="1000" b="0" i="0" u="none" strike="noStrike" dirty="0">
                        <a:solidFill>
                          <a:schemeClr val="tx1"/>
                        </a:solidFill>
                        <a:effectLst/>
                        <a:latin typeface="Calibri" panose="020F0502020204030204" pitchFamily="34" charset="0"/>
                      </a:endParaRPr>
                    </a:p>
                  </a:txBody>
                  <a:tcPr marL="6667" marR="6667" marT="6667" marB="0" anchor="ctr">
                    <a:solidFill>
                      <a:schemeClr val="bg1">
                        <a:lumMod val="50000"/>
                      </a:schemeClr>
                    </a:solidFill>
                  </a:tcPr>
                </a:tc>
                <a:tc>
                  <a:txBody>
                    <a:bodyPr/>
                    <a:lstStyle/>
                    <a:p>
                      <a:pPr algn="ctr" fontAlgn="ctr"/>
                      <a:r>
                        <a:rPr lang="en-US" sz="1000" u="none" strike="noStrike">
                          <a:effectLst/>
                        </a:rPr>
                        <a:t>9</a:t>
                      </a:r>
                      <a:endParaRPr lang="en-US" sz="1000" b="1" i="0" u="none" strike="noStrike">
                        <a:solidFill>
                          <a:srgbClr val="000000"/>
                        </a:solidFill>
                        <a:effectLst/>
                        <a:latin typeface="Calibri" panose="020F0502020204030204" pitchFamily="34" charset="0"/>
                      </a:endParaRPr>
                    </a:p>
                  </a:txBody>
                  <a:tcPr marL="6667" marR="6667" marT="6667" marB="0" anchor="ctr">
                    <a:solidFill>
                      <a:schemeClr val="bg1">
                        <a:lumMod val="50000"/>
                      </a:schemeClr>
                    </a:solidFill>
                  </a:tcPr>
                </a:tc>
                <a:tc>
                  <a:txBody>
                    <a:bodyPr/>
                    <a:lstStyle/>
                    <a:p>
                      <a:pPr algn="ctr" fontAlgn="ctr"/>
                      <a:r>
                        <a:rPr lang="en-US" sz="1000" u="none" strike="noStrike" dirty="0">
                          <a:effectLst/>
                        </a:rPr>
                        <a:t>10</a:t>
                      </a:r>
                      <a:endParaRPr lang="en-US" sz="1000" b="0" i="0" u="none" strike="noStrike" dirty="0">
                        <a:solidFill>
                          <a:srgbClr val="000000"/>
                        </a:solidFill>
                        <a:effectLst/>
                        <a:latin typeface="Calibri" panose="020F0502020204030204" pitchFamily="34" charset="0"/>
                      </a:endParaRPr>
                    </a:p>
                  </a:txBody>
                  <a:tcPr marL="6667" marR="6667" marT="6667" marB="0" anchor="ctr">
                    <a:solidFill>
                      <a:schemeClr val="bg1">
                        <a:lumMod val="50000"/>
                      </a:schemeClr>
                    </a:solidFill>
                  </a:tcPr>
                </a:tc>
                <a:tc>
                  <a:txBody>
                    <a:bodyPr/>
                    <a:lstStyle/>
                    <a:p>
                      <a:pPr algn="ctr" fontAlgn="ctr"/>
                      <a:r>
                        <a:rPr lang="en-US" sz="1000" u="none" strike="noStrike">
                          <a:effectLst/>
                        </a:rPr>
                        <a:t>220/50/1</a:t>
                      </a:r>
                      <a:endParaRPr lang="en-US" sz="1000" b="0" i="0" u="none" strike="noStrike">
                        <a:solidFill>
                          <a:srgbClr val="000000"/>
                        </a:solidFill>
                        <a:effectLst/>
                        <a:latin typeface="Calibri" panose="020F0502020204030204" pitchFamily="34" charset="0"/>
                      </a:endParaRPr>
                    </a:p>
                  </a:txBody>
                  <a:tcPr marL="6667" marR="6667" marT="6667" marB="0" anchor="ctr">
                    <a:solidFill>
                      <a:schemeClr val="bg1">
                        <a:lumMod val="50000"/>
                      </a:schemeClr>
                    </a:solidFill>
                  </a:tcPr>
                </a:tc>
                <a:tc>
                  <a:txBody>
                    <a:bodyPr/>
                    <a:lstStyle/>
                    <a:p>
                      <a:pPr algn="ctr" fontAlgn="ctr"/>
                      <a:r>
                        <a:rPr lang="en-US" sz="1000" u="none" strike="noStrike" dirty="0">
                          <a:effectLst/>
                        </a:rPr>
                        <a:t>0,94</a:t>
                      </a:r>
                      <a:endParaRPr lang="en-US" sz="1000" b="0" i="0" u="none" strike="noStrike" dirty="0">
                        <a:solidFill>
                          <a:srgbClr val="000000"/>
                        </a:solidFill>
                        <a:effectLst/>
                        <a:latin typeface="Calibri" panose="020F0502020204030204" pitchFamily="34" charset="0"/>
                      </a:endParaRPr>
                    </a:p>
                  </a:txBody>
                  <a:tcPr marL="6667" marR="6667" marT="6667" marB="0" anchor="ctr">
                    <a:solidFill>
                      <a:schemeClr val="bg1">
                        <a:lumMod val="50000"/>
                      </a:schemeClr>
                    </a:solidFill>
                  </a:tcPr>
                </a:tc>
                <a:tc>
                  <a:txBody>
                    <a:bodyPr/>
                    <a:lstStyle/>
                    <a:p>
                      <a:pPr algn="ctr" fontAlgn="ctr"/>
                      <a:r>
                        <a:rPr lang="en-US" sz="1000" u="none" strike="noStrike" dirty="0">
                          <a:effectLst/>
                        </a:rPr>
                        <a:t>108</a:t>
                      </a:r>
                      <a:endParaRPr lang="en-US" sz="1000" b="0" i="0" u="none" strike="noStrike" dirty="0">
                        <a:solidFill>
                          <a:srgbClr val="000000"/>
                        </a:solidFill>
                        <a:effectLst/>
                        <a:latin typeface="Calibri" panose="020F0502020204030204" pitchFamily="34" charset="0"/>
                      </a:endParaRPr>
                    </a:p>
                  </a:txBody>
                  <a:tcPr marL="6667" marR="6667" marT="6667" marB="0" anchor="ctr">
                    <a:solidFill>
                      <a:schemeClr val="bg1">
                        <a:lumMod val="50000"/>
                      </a:schemeClr>
                    </a:solidFill>
                  </a:tcPr>
                </a:tc>
                <a:tc>
                  <a:txBody>
                    <a:bodyPr/>
                    <a:lstStyle/>
                    <a:p>
                      <a:pPr algn="ctr" fontAlgn="ctr"/>
                      <a:r>
                        <a:rPr lang="en-US" sz="1000" u="none" strike="noStrike">
                          <a:effectLst/>
                        </a:rPr>
                        <a:t>1600 x 199 x 450</a:t>
                      </a:r>
                      <a:endParaRPr lang="en-US" sz="1000" b="0" i="0" u="none" strike="noStrike">
                        <a:solidFill>
                          <a:srgbClr val="000000"/>
                        </a:solidFill>
                        <a:effectLst/>
                        <a:latin typeface="Calibri" panose="020F0502020204030204" pitchFamily="34" charset="0"/>
                      </a:endParaRPr>
                    </a:p>
                  </a:txBody>
                  <a:tcPr marL="6667" marR="6667" marT="6667" marB="0" anchor="ctr">
                    <a:solidFill>
                      <a:schemeClr val="bg1">
                        <a:lumMod val="50000"/>
                      </a:schemeClr>
                    </a:solidFill>
                  </a:tcPr>
                </a:tc>
                <a:tc>
                  <a:txBody>
                    <a:bodyPr/>
                    <a:lstStyle/>
                    <a:p>
                      <a:pPr algn="ctr" fontAlgn="ctr"/>
                      <a:r>
                        <a:rPr lang="en-US" sz="1000" u="none" strike="noStrike" dirty="0">
                          <a:effectLst/>
                        </a:rPr>
                        <a:t>28</a:t>
                      </a:r>
                      <a:endParaRPr lang="en-US" sz="1000" b="0" i="0" u="none" strike="noStrike" dirty="0">
                        <a:solidFill>
                          <a:srgbClr val="000000"/>
                        </a:solidFill>
                        <a:effectLst/>
                        <a:latin typeface="Calibri" panose="020F0502020204030204" pitchFamily="34" charset="0"/>
                      </a:endParaRPr>
                    </a:p>
                  </a:txBody>
                  <a:tcPr marL="6667" marR="6667" marT="6667" marB="0" anchor="ctr">
                    <a:solidFill>
                      <a:schemeClr val="bg1">
                        <a:lumMod val="50000"/>
                      </a:schemeClr>
                    </a:solidFill>
                  </a:tcPr>
                </a:tc>
                <a:tc>
                  <a:txBody>
                    <a:bodyPr/>
                    <a:lstStyle/>
                    <a:p>
                      <a:pPr algn="ctr" fontAlgn="ctr"/>
                      <a:r>
                        <a:rPr lang="en-US" sz="1000" u="none" strike="noStrike">
                          <a:effectLst/>
                        </a:rPr>
                        <a:t>1400</a:t>
                      </a:r>
                      <a:endParaRPr lang="en-US" sz="1000" b="0" i="0" u="none" strike="noStrike">
                        <a:solidFill>
                          <a:srgbClr val="000000"/>
                        </a:solidFill>
                        <a:effectLst/>
                        <a:latin typeface="Calibri" panose="020F0502020204030204" pitchFamily="34" charset="0"/>
                      </a:endParaRPr>
                    </a:p>
                  </a:txBody>
                  <a:tcPr marL="6667" marR="6667" marT="6667" marB="0" anchor="ctr">
                    <a:solidFill>
                      <a:schemeClr val="bg1">
                        <a:lumMod val="50000"/>
                      </a:schemeClr>
                    </a:solidFill>
                  </a:tcPr>
                </a:tc>
                <a:tc>
                  <a:txBody>
                    <a:bodyPr/>
                    <a:lstStyle/>
                    <a:p>
                      <a:pPr algn="ctr" fontAlgn="ctr"/>
                      <a:r>
                        <a:rPr lang="en-US" sz="1000" u="none" strike="noStrike" dirty="0">
                          <a:effectLst/>
                        </a:rPr>
                        <a:t>10 ~ 80</a:t>
                      </a:r>
                      <a:endParaRPr lang="en-US" sz="1000" b="0" i="0" u="none" strike="noStrike" dirty="0">
                        <a:solidFill>
                          <a:srgbClr val="000000"/>
                        </a:solidFill>
                        <a:effectLst/>
                        <a:latin typeface="Calibri" panose="020F0502020204030204" pitchFamily="34" charset="0"/>
                      </a:endParaRPr>
                    </a:p>
                  </a:txBody>
                  <a:tcPr marL="6667" marR="6667" marT="6667" marB="0" anchor="ctr">
                    <a:solidFill>
                      <a:schemeClr val="bg1">
                        <a:lumMod val="50000"/>
                      </a:schemeClr>
                    </a:solidFill>
                  </a:tcPr>
                </a:tc>
                <a:tc>
                  <a:txBody>
                    <a:bodyPr/>
                    <a:lstStyle/>
                    <a:p>
                      <a:pPr algn="ctr" fontAlgn="ctr"/>
                      <a:r>
                        <a:rPr lang="en-US" sz="1000" u="none" strike="noStrike">
                          <a:effectLst/>
                        </a:rPr>
                        <a:t>tbc</a:t>
                      </a:r>
                      <a:endParaRPr lang="en-US" sz="1000" b="0" i="0" u="none" strike="noStrike">
                        <a:solidFill>
                          <a:srgbClr val="000000"/>
                        </a:solidFill>
                        <a:effectLst/>
                        <a:latin typeface="Calibri" panose="020F0502020204030204" pitchFamily="34" charset="0"/>
                      </a:endParaRPr>
                    </a:p>
                  </a:txBody>
                  <a:tcPr marL="6667" marR="6667" marT="6667" marB="0" anchor="ctr">
                    <a:solidFill>
                      <a:schemeClr val="bg1">
                        <a:lumMod val="50000"/>
                      </a:schemeClr>
                    </a:solidFill>
                  </a:tcPr>
                </a:tc>
                <a:tc>
                  <a:txBody>
                    <a:bodyPr/>
                    <a:lstStyle/>
                    <a:p>
                      <a:pPr algn="ctr" fontAlgn="ctr"/>
                      <a:r>
                        <a:rPr lang="en-US" sz="1000" u="none" strike="noStrike">
                          <a:effectLst/>
                        </a:rPr>
                        <a:t>36.5/30.5</a:t>
                      </a:r>
                      <a:endParaRPr lang="en-US" sz="1000" b="0" i="0" u="none" strike="noStrike">
                        <a:solidFill>
                          <a:srgbClr val="000000"/>
                        </a:solidFill>
                        <a:effectLst/>
                        <a:latin typeface="Calibri" panose="020F0502020204030204" pitchFamily="34" charset="0"/>
                      </a:endParaRPr>
                    </a:p>
                  </a:txBody>
                  <a:tcPr marL="6667" marR="6667" marT="6667" marB="0" anchor="ctr">
                    <a:solidFill>
                      <a:schemeClr val="bg1">
                        <a:lumMod val="50000"/>
                      </a:schemeClr>
                    </a:solidFill>
                  </a:tcPr>
                </a:tc>
                <a:tc>
                  <a:txBody>
                    <a:bodyPr/>
                    <a:lstStyle/>
                    <a:p>
                      <a:pPr algn="ctr" fontAlgn="ctr"/>
                      <a:r>
                        <a:rPr lang="el-GR" sz="1000" u="none" strike="noStrike">
                          <a:effectLst/>
                        </a:rPr>
                        <a:t>Φ15.9</a:t>
                      </a:r>
                      <a:endParaRPr lang="el-GR" sz="1000" b="0" i="0" u="none" strike="noStrike">
                        <a:solidFill>
                          <a:srgbClr val="000000"/>
                        </a:solidFill>
                        <a:effectLst/>
                        <a:latin typeface="Calibri" panose="020F0502020204030204" pitchFamily="34" charset="0"/>
                      </a:endParaRPr>
                    </a:p>
                  </a:txBody>
                  <a:tcPr marL="6667" marR="6667" marT="6667" marB="0" anchor="ctr">
                    <a:solidFill>
                      <a:schemeClr val="bg1">
                        <a:lumMod val="50000"/>
                      </a:schemeClr>
                    </a:solidFill>
                  </a:tcPr>
                </a:tc>
                <a:tc>
                  <a:txBody>
                    <a:bodyPr/>
                    <a:lstStyle/>
                    <a:p>
                      <a:pPr algn="ctr" fontAlgn="ctr"/>
                      <a:r>
                        <a:rPr lang="el-GR" sz="1000" u="none" strike="noStrike">
                          <a:effectLst/>
                        </a:rPr>
                        <a:t>Φ9.52</a:t>
                      </a:r>
                      <a:endParaRPr lang="el-GR" sz="1000" b="0" i="0" u="none" strike="noStrike">
                        <a:solidFill>
                          <a:srgbClr val="000000"/>
                        </a:solidFill>
                        <a:effectLst/>
                        <a:latin typeface="Calibri" panose="020F0502020204030204" pitchFamily="34" charset="0"/>
                      </a:endParaRPr>
                    </a:p>
                  </a:txBody>
                  <a:tcPr marL="6667" marR="6667" marT="6667" marB="0" anchor="ctr">
                    <a:solidFill>
                      <a:schemeClr val="bg1">
                        <a:lumMod val="50000"/>
                      </a:schemeClr>
                    </a:solidFill>
                  </a:tcPr>
                </a:tc>
                <a:tc>
                  <a:txBody>
                    <a:bodyPr/>
                    <a:lstStyle/>
                    <a:p>
                      <a:pPr algn="ctr" fontAlgn="ctr"/>
                      <a:r>
                        <a:rPr lang="el-GR" sz="1000" u="none" strike="noStrike">
                          <a:effectLst/>
                        </a:rPr>
                        <a:t>Φ25</a:t>
                      </a:r>
                      <a:endParaRPr lang="el-GR" sz="1000" b="0" i="0" u="none" strike="noStrike">
                        <a:solidFill>
                          <a:srgbClr val="000000"/>
                        </a:solidFill>
                        <a:effectLst/>
                        <a:latin typeface="Calibri" panose="020F0502020204030204" pitchFamily="34" charset="0"/>
                      </a:endParaRPr>
                    </a:p>
                  </a:txBody>
                  <a:tcPr marL="6667" marR="6667" marT="6667" marB="0" anchor="ctr">
                    <a:solidFill>
                      <a:schemeClr val="bg1">
                        <a:lumMod val="50000"/>
                      </a:schemeClr>
                    </a:solidFill>
                  </a:tcPr>
                </a:tc>
                <a:extLst>
                  <a:ext uri="{0D108BD9-81ED-4DB2-BD59-A6C34878D82A}">
                    <a16:rowId xmlns:a16="http://schemas.microsoft.com/office/drawing/2014/main" val="1818517497"/>
                  </a:ext>
                </a:extLst>
              </a:tr>
              <a:tr h="276696">
                <a:tc>
                  <a:txBody>
                    <a:bodyPr/>
                    <a:lstStyle/>
                    <a:p>
                      <a:pPr algn="l" fontAlgn="ctr"/>
                      <a:r>
                        <a:rPr lang="en-US" sz="1000" u="none" strike="noStrike" dirty="0">
                          <a:solidFill>
                            <a:schemeClr val="tx1"/>
                          </a:solidFill>
                          <a:effectLst/>
                        </a:rPr>
                        <a:t>AF2-DL 112-1 P</a:t>
                      </a:r>
                      <a:endParaRPr lang="en-US" sz="1000" b="0" i="0" u="none" strike="noStrike" dirty="0">
                        <a:solidFill>
                          <a:schemeClr val="tx1"/>
                        </a:solidFill>
                        <a:effectLst/>
                        <a:latin typeface="Calibri" panose="020F0502020204030204" pitchFamily="34" charset="0"/>
                      </a:endParaRPr>
                    </a:p>
                  </a:txBody>
                  <a:tcPr marL="6667" marR="6667" marT="6667" marB="0" anchor="ctr">
                    <a:solidFill>
                      <a:schemeClr val="bg1">
                        <a:lumMod val="50000"/>
                      </a:schemeClr>
                    </a:solidFill>
                  </a:tcPr>
                </a:tc>
                <a:tc>
                  <a:txBody>
                    <a:bodyPr/>
                    <a:lstStyle/>
                    <a:p>
                      <a:pPr algn="ctr" fontAlgn="ctr"/>
                      <a:r>
                        <a:rPr lang="en-US" sz="1000" u="none" strike="noStrike" dirty="0">
                          <a:effectLst/>
                        </a:rPr>
                        <a:t>11,2</a:t>
                      </a:r>
                      <a:endParaRPr lang="en-US" sz="1000" b="1" i="0" u="none" strike="noStrike" dirty="0">
                        <a:solidFill>
                          <a:srgbClr val="000000"/>
                        </a:solidFill>
                        <a:effectLst/>
                        <a:latin typeface="Calibri" panose="020F0502020204030204" pitchFamily="34" charset="0"/>
                      </a:endParaRPr>
                    </a:p>
                  </a:txBody>
                  <a:tcPr marL="6667" marR="6667" marT="6667" marB="0" anchor="ctr">
                    <a:solidFill>
                      <a:schemeClr val="bg1">
                        <a:lumMod val="50000"/>
                      </a:schemeClr>
                    </a:solidFill>
                  </a:tcPr>
                </a:tc>
                <a:tc>
                  <a:txBody>
                    <a:bodyPr/>
                    <a:lstStyle/>
                    <a:p>
                      <a:pPr algn="ctr" fontAlgn="ctr"/>
                      <a:r>
                        <a:rPr lang="en-US" sz="1000" u="none" strike="noStrike" dirty="0">
                          <a:effectLst/>
                        </a:rPr>
                        <a:t>12,5</a:t>
                      </a:r>
                      <a:endParaRPr lang="en-US" sz="1000" b="0" i="0" u="none" strike="noStrike" dirty="0">
                        <a:solidFill>
                          <a:srgbClr val="000000"/>
                        </a:solidFill>
                        <a:effectLst/>
                        <a:latin typeface="Calibri" panose="020F0502020204030204" pitchFamily="34" charset="0"/>
                      </a:endParaRPr>
                    </a:p>
                  </a:txBody>
                  <a:tcPr marL="6667" marR="6667" marT="6667" marB="0" anchor="ctr">
                    <a:solidFill>
                      <a:schemeClr val="bg1">
                        <a:lumMod val="50000"/>
                      </a:schemeClr>
                    </a:solidFill>
                  </a:tcPr>
                </a:tc>
                <a:tc>
                  <a:txBody>
                    <a:bodyPr/>
                    <a:lstStyle/>
                    <a:p>
                      <a:pPr algn="ctr" fontAlgn="ctr"/>
                      <a:r>
                        <a:rPr lang="en-US" sz="1000" u="none" strike="noStrike" dirty="0">
                          <a:effectLst/>
                        </a:rPr>
                        <a:t>220/50/1</a:t>
                      </a:r>
                      <a:endParaRPr lang="en-US" sz="1000" b="0" i="0" u="none" strike="noStrike" dirty="0">
                        <a:solidFill>
                          <a:srgbClr val="000000"/>
                        </a:solidFill>
                        <a:effectLst/>
                        <a:latin typeface="Calibri" panose="020F0502020204030204" pitchFamily="34" charset="0"/>
                      </a:endParaRPr>
                    </a:p>
                  </a:txBody>
                  <a:tcPr marL="6667" marR="6667" marT="6667" marB="0" anchor="ctr">
                    <a:solidFill>
                      <a:schemeClr val="bg1">
                        <a:lumMod val="50000"/>
                      </a:schemeClr>
                    </a:solidFill>
                  </a:tcPr>
                </a:tc>
                <a:tc>
                  <a:txBody>
                    <a:bodyPr/>
                    <a:lstStyle/>
                    <a:p>
                      <a:pPr algn="ctr" fontAlgn="ctr"/>
                      <a:r>
                        <a:rPr lang="en-US" sz="1000" u="none" strike="noStrike" dirty="0">
                          <a:effectLst/>
                        </a:rPr>
                        <a:t>1,1</a:t>
                      </a:r>
                      <a:endParaRPr lang="en-US" sz="1000" b="0" i="0" u="none" strike="noStrike" dirty="0">
                        <a:solidFill>
                          <a:srgbClr val="000000"/>
                        </a:solidFill>
                        <a:effectLst/>
                        <a:latin typeface="Calibri" panose="020F0502020204030204" pitchFamily="34" charset="0"/>
                      </a:endParaRPr>
                    </a:p>
                  </a:txBody>
                  <a:tcPr marL="6667" marR="6667" marT="6667" marB="0" anchor="ctr">
                    <a:solidFill>
                      <a:schemeClr val="bg1">
                        <a:lumMod val="50000"/>
                      </a:schemeClr>
                    </a:solidFill>
                  </a:tcPr>
                </a:tc>
                <a:tc>
                  <a:txBody>
                    <a:bodyPr/>
                    <a:lstStyle/>
                    <a:p>
                      <a:pPr algn="ctr" fontAlgn="ctr"/>
                      <a:r>
                        <a:rPr lang="en-US" sz="1000" u="none" strike="noStrike" dirty="0">
                          <a:effectLst/>
                        </a:rPr>
                        <a:t>128</a:t>
                      </a:r>
                      <a:endParaRPr lang="en-US" sz="1000" b="0" i="0" u="none" strike="noStrike" dirty="0">
                        <a:solidFill>
                          <a:srgbClr val="000000"/>
                        </a:solidFill>
                        <a:effectLst/>
                        <a:latin typeface="Calibri" panose="020F0502020204030204" pitchFamily="34" charset="0"/>
                      </a:endParaRPr>
                    </a:p>
                  </a:txBody>
                  <a:tcPr marL="6667" marR="6667" marT="6667" marB="0" anchor="ctr">
                    <a:solidFill>
                      <a:schemeClr val="bg1">
                        <a:lumMod val="50000"/>
                      </a:schemeClr>
                    </a:solidFill>
                  </a:tcPr>
                </a:tc>
                <a:tc>
                  <a:txBody>
                    <a:bodyPr/>
                    <a:lstStyle/>
                    <a:p>
                      <a:pPr algn="ctr" fontAlgn="ctr"/>
                      <a:r>
                        <a:rPr lang="en-US" sz="1000" u="none" strike="noStrike" dirty="0">
                          <a:effectLst/>
                        </a:rPr>
                        <a:t>1600 x 199 x 450</a:t>
                      </a:r>
                      <a:endParaRPr lang="en-US" sz="1000" b="0" i="0" u="none" strike="noStrike" dirty="0">
                        <a:solidFill>
                          <a:srgbClr val="000000"/>
                        </a:solidFill>
                        <a:effectLst/>
                        <a:latin typeface="Calibri" panose="020F0502020204030204" pitchFamily="34" charset="0"/>
                      </a:endParaRPr>
                    </a:p>
                  </a:txBody>
                  <a:tcPr marL="6667" marR="6667" marT="6667" marB="0" anchor="ctr">
                    <a:solidFill>
                      <a:schemeClr val="bg1">
                        <a:lumMod val="50000"/>
                      </a:schemeClr>
                    </a:solidFill>
                  </a:tcPr>
                </a:tc>
                <a:tc>
                  <a:txBody>
                    <a:bodyPr/>
                    <a:lstStyle/>
                    <a:p>
                      <a:pPr algn="ctr" fontAlgn="ctr"/>
                      <a:r>
                        <a:rPr lang="en-US" sz="1000" u="none" strike="noStrike" dirty="0">
                          <a:effectLst/>
                        </a:rPr>
                        <a:t>28</a:t>
                      </a:r>
                      <a:endParaRPr lang="en-US" sz="1000" b="0" i="0" u="none" strike="noStrike" dirty="0">
                        <a:solidFill>
                          <a:srgbClr val="000000"/>
                        </a:solidFill>
                        <a:effectLst/>
                        <a:latin typeface="Calibri" panose="020F0502020204030204" pitchFamily="34" charset="0"/>
                      </a:endParaRPr>
                    </a:p>
                  </a:txBody>
                  <a:tcPr marL="6667" marR="6667" marT="6667" marB="0" anchor="ctr">
                    <a:solidFill>
                      <a:schemeClr val="bg1">
                        <a:lumMod val="50000"/>
                      </a:schemeClr>
                    </a:solidFill>
                  </a:tcPr>
                </a:tc>
                <a:tc>
                  <a:txBody>
                    <a:bodyPr/>
                    <a:lstStyle/>
                    <a:p>
                      <a:pPr algn="ctr" fontAlgn="ctr"/>
                      <a:r>
                        <a:rPr lang="en-US" sz="1000" u="none" strike="noStrike" dirty="0">
                          <a:effectLst/>
                        </a:rPr>
                        <a:t>1620</a:t>
                      </a:r>
                      <a:endParaRPr lang="en-US" sz="1000" b="0" i="0" u="none" strike="noStrike" dirty="0">
                        <a:solidFill>
                          <a:srgbClr val="000000"/>
                        </a:solidFill>
                        <a:effectLst/>
                        <a:latin typeface="Calibri" panose="020F0502020204030204" pitchFamily="34" charset="0"/>
                      </a:endParaRPr>
                    </a:p>
                  </a:txBody>
                  <a:tcPr marL="6667" marR="6667" marT="6667" marB="0" anchor="ctr">
                    <a:solidFill>
                      <a:schemeClr val="bg1">
                        <a:lumMod val="50000"/>
                      </a:schemeClr>
                    </a:solidFill>
                  </a:tcPr>
                </a:tc>
                <a:tc>
                  <a:txBody>
                    <a:bodyPr/>
                    <a:lstStyle/>
                    <a:p>
                      <a:pPr algn="ctr" fontAlgn="ctr"/>
                      <a:r>
                        <a:rPr lang="en-US" sz="1000" u="none" strike="noStrike" dirty="0">
                          <a:effectLst/>
                        </a:rPr>
                        <a:t>10 ~ 80</a:t>
                      </a:r>
                      <a:endParaRPr lang="en-US" sz="1000" b="0" i="0" u="none" strike="noStrike" dirty="0">
                        <a:solidFill>
                          <a:srgbClr val="000000"/>
                        </a:solidFill>
                        <a:effectLst/>
                        <a:latin typeface="Calibri" panose="020F0502020204030204" pitchFamily="34" charset="0"/>
                      </a:endParaRPr>
                    </a:p>
                  </a:txBody>
                  <a:tcPr marL="6667" marR="6667" marT="6667" marB="0" anchor="ctr">
                    <a:solidFill>
                      <a:schemeClr val="bg1">
                        <a:lumMod val="50000"/>
                      </a:schemeClr>
                    </a:solidFill>
                  </a:tcPr>
                </a:tc>
                <a:tc>
                  <a:txBody>
                    <a:bodyPr/>
                    <a:lstStyle/>
                    <a:p>
                      <a:pPr algn="ctr" fontAlgn="ctr"/>
                      <a:r>
                        <a:rPr lang="en-US" sz="1000" u="none" strike="noStrike">
                          <a:effectLst/>
                        </a:rPr>
                        <a:t>tbc</a:t>
                      </a:r>
                      <a:endParaRPr lang="en-US" sz="1000" b="0" i="0" u="none" strike="noStrike">
                        <a:solidFill>
                          <a:srgbClr val="000000"/>
                        </a:solidFill>
                        <a:effectLst/>
                        <a:latin typeface="Calibri" panose="020F0502020204030204" pitchFamily="34" charset="0"/>
                      </a:endParaRPr>
                    </a:p>
                  </a:txBody>
                  <a:tcPr marL="6667" marR="6667" marT="6667" marB="0" anchor="ctr">
                    <a:solidFill>
                      <a:schemeClr val="bg1">
                        <a:lumMod val="50000"/>
                      </a:schemeClr>
                    </a:solidFill>
                  </a:tcPr>
                </a:tc>
                <a:tc>
                  <a:txBody>
                    <a:bodyPr/>
                    <a:lstStyle/>
                    <a:p>
                      <a:pPr algn="ctr" fontAlgn="ctr"/>
                      <a:r>
                        <a:rPr lang="en-US" sz="1000" u="none" strike="noStrike" dirty="0">
                          <a:effectLst/>
                        </a:rPr>
                        <a:t>39.5/31.5</a:t>
                      </a:r>
                      <a:endParaRPr lang="en-US" sz="1000" b="0" i="0" u="none" strike="noStrike" dirty="0">
                        <a:solidFill>
                          <a:srgbClr val="000000"/>
                        </a:solidFill>
                        <a:effectLst/>
                        <a:latin typeface="Calibri" panose="020F0502020204030204" pitchFamily="34" charset="0"/>
                      </a:endParaRPr>
                    </a:p>
                  </a:txBody>
                  <a:tcPr marL="6667" marR="6667" marT="6667" marB="0" anchor="ctr">
                    <a:solidFill>
                      <a:schemeClr val="bg1">
                        <a:lumMod val="50000"/>
                      </a:schemeClr>
                    </a:solidFill>
                  </a:tcPr>
                </a:tc>
                <a:tc>
                  <a:txBody>
                    <a:bodyPr/>
                    <a:lstStyle/>
                    <a:p>
                      <a:pPr algn="ctr" fontAlgn="ctr"/>
                      <a:r>
                        <a:rPr lang="el-GR" sz="1000" u="none" strike="noStrike" dirty="0">
                          <a:effectLst/>
                        </a:rPr>
                        <a:t>Φ15.9</a:t>
                      </a:r>
                      <a:endParaRPr lang="el-GR" sz="1000" b="0" i="0" u="none" strike="noStrike" dirty="0">
                        <a:solidFill>
                          <a:srgbClr val="000000"/>
                        </a:solidFill>
                        <a:effectLst/>
                        <a:latin typeface="Calibri" panose="020F0502020204030204" pitchFamily="34" charset="0"/>
                      </a:endParaRPr>
                    </a:p>
                  </a:txBody>
                  <a:tcPr marL="6667" marR="6667" marT="6667" marB="0" anchor="ctr">
                    <a:solidFill>
                      <a:schemeClr val="bg1">
                        <a:lumMod val="50000"/>
                      </a:schemeClr>
                    </a:solidFill>
                  </a:tcPr>
                </a:tc>
                <a:tc>
                  <a:txBody>
                    <a:bodyPr/>
                    <a:lstStyle/>
                    <a:p>
                      <a:pPr algn="ctr" fontAlgn="ctr"/>
                      <a:r>
                        <a:rPr lang="el-GR" sz="1000" u="none" strike="noStrike" dirty="0">
                          <a:effectLst/>
                        </a:rPr>
                        <a:t>Φ9.52</a:t>
                      </a:r>
                      <a:endParaRPr lang="el-GR" sz="1000" b="0" i="0" u="none" strike="noStrike" dirty="0">
                        <a:solidFill>
                          <a:srgbClr val="000000"/>
                        </a:solidFill>
                        <a:effectLst/>
                        <a:latin typeface="Calibri" panose="020F0502020204030204" pitchFamily="34" charset="0"/>
                      </a:endParaRPr>
                    </a:p>
                  </a:txBody>
                  <a:tcPr marL="6667" marR="6667" marT="6667" marB="0" anchor="ctr">
                    <a:solidFill>
                      <a:schemeClr val="bg1">
                        <a:lumMod val="50000"/>
                      </a:schemeClr>
                    </a:solidFill>
                  </a:tcPr>
                </a:tc>
                <a:tc>
                  <a:txBody>
                    <a:bodyPr/>
                    <a:lstStyle/>
                    <a:p>
                      <a:pPr algn="ctr" fontAlgn="ctr"/>
                      <a:r>
                        <a:rPr lang="el-GR" sz="1000" u="none" strike="noStrike" dirty="0">
                          <a:effectLst/>
                        </a:rPr>
                        <a:t>Φ25</a:t>
                      </a:r>
                      <a:endParaRPr lang="el-GR" sz="1000" b="0" i="0" u="none" strike="noStrike" dirty="0">
                        <a:solidFill>
                          <a:srgbClr val="000000"/>
                        </a:solidFill>
                        <a:effectLst/>
                        <a:latin typeface="Calibri" panose="020F0502020204030204" pitchFamily="34" charset="0"/>
                      </a:endParaRPr>
                    </a:p>
                  </a:txBody>
                  <a:tcPr marL="6667" marR="6667" marT="6667" marB="0" anchor="ctr">
                    <a:solidFill>
                      <a:schemeClr val="bg1">
                        <a:lumMod val="50000"/>
                      </a:schemeClr>
                    </a:solidFill>
                  </a:tcPr>
                </a:tc>
                <a:extLst>
                  <a:ext uri="{0D108BD9-81ED-4DB2-BD59-A6C34878D82A}">
                    <a16:rowId xmlns:a16="http://schemas.microsoft.com/office/drawing/2014/main" val="2778537396"/>
                  </a:ext>
                </a:extLst>
              </a:tr>
              <a:tr h="875093">
                <a:tc gridSpan="15">
                  <a:txBody>
                    <a:bodyPr/>
                    <a:lstStyle/>
                    <a:p>
                      <a:pPr algn="l" fontAlgn="ctr"/>
                      <a:r>
                        <a:rPr lang="en-US" sz="800" b="0" u="none" strike="noStrike" dirty="0">
                          <a:solidFill>
                            <a:sysClr val="windowText" lastClr="000000"/>
                          </a:solidFill>
                          <a:effectLst/>
                        </a:rPr>
                        <a:t>Notes:</a:t>
                      </a:r>
                      <a:br>
                        <a:rPr lang="en-US" sz="800" b="0" u="none" strike="noStrike" dirty="0">
                          <a:solidFill>
                            <a:sysClr val="windowText" lastClr="000000"/>
                          </a:solidFill>
                          <a:effectLst/>
                        </a:rPr>
                      </a:br>
                      <a:r>
                        <a:rPr lang="en-US" sz="800" b="0" u="none" strike="noStrike" dirty="0">
                          <a:solidFill>
                            <a:sysClr val="windowText" lastClr="000000"/>
                          </a:solidFill>
                          <a:effectLst/>
                        </a:rPr>
                        <a:t>1. Capacity test conditions: cooling 35 ℃ dB / 24 ℃ WB (outdoor), 27 ℃ dB / 19 ℃ WB (indoor); Heating 7 ℃ dB / 6 ℃ WB (outdoor), 20 ℃ dB / 15 ℃ WB (indoor);</a:t>
                      </a:r>
                      <a:br>
                        <a:rPr lang="en-US" sz="800" b="0" u="none" strike="noStrike" dirty="0">
                          <a:solidFill>
                            <a:sysClr val="windowText" lastClr="000000"/>
                          </a:solidFill>
                          <a:effectLst/>
                        </a:rPr>
                      </a:br>
                      <a:r>
                        <a:rPr lang="en-US" sz="800" b="0" u="none" strike="noStrike" dirty="0">
                          <a:solidFill>
                            <a:sysClr val="windowText" lastClr="000000"/>
                          </a:solidFill>
                          <a:effectLst/>
                        </a:rPr>
                        <a:t>Equivalent length of refrigerant piping: 5m with zero level difference.</a:t>
                      </a:r>
                      <a:br>
                        <a:rPr lang="en-US" sz="800" b="0" u="none" strike="noStrike" dirty="0">
                          <a:solidFill>
                            <a:sysClr val="windowText" lastClr="000000"/>
                          </a:solidFill>
                          <a:effectLst/>
                        </a:rPr>
                      </a:br>
                      <a:r>
                        <a:rPr lang="en-US" sz="800" b="0" u="none" strike="noStrike" dirty="0">
                          <a:solidFill>
                            <a:sysClr val="windowText" lastClr="000000"/>
                          </a:solidFill>
                          <a:effectLst/>
                        </a:rPr>
                        <a:t>2. Sound pressure level of this unit is the value tested in the full anechoic room. At installation state, due to the influence of the surrounding background noise, it is generally a little different from the recorded value of this unit.</a:t>
                      </a:r>
                      <a:endParaRPr lang="en-US" sz="800" b="0" i="0" u="none" strike="noStrike" dirty="0">
                        <a:solidFill>
                          <a:sysClr val="windowText" lastClr="000000"/>
                        </a:solidFill>
                        <a:effectLst/>
                        <a:latin typeface="Calibri" panose="020F0502020204030204" pitchFamily="34" charset="0"/>
                      </a:endParaRPr>
                    </a:p>
                  </a:txBody>
                  <a:tcPr marL="6667" marR="6667" marT="6667" marB="0" anchor="c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18475401"/>
                  </a:ext>
                </a:extLst>
              </a:tr>
            </a:tbl>
          </a:graphicData>
        </a:graphic>
      </p:graphicFrame>
    </p:spTree>
    <p:extLst>
      <p:ext uri="{BB962C8B-B14F-4D97-AF65-F5344CB8AC3E}">
        <p14:creationId xmlns:p14="http://schemas.microsoft.com/office/powerpoint/2010/main" val="1808684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CE189-91CE-4F53-BFBB-2ACD20C6D526}"/>
              </a:ext>
            </a:extLst>
          </p:cNvPr>
          <p:cNvSpPr>
            <a:spLocks noGrp="1"/>
          </p:cNvSpPr>
          <p:nvPr>
            <p:ph type="title"/>
          </p:nvPr>
        </p:nvSpPr>
        <p:spPr/>
        <p:txBody>
          <a:bodyPr/>
          <a:lstStyle/>
          <a:p>
            <a:r>
              <a:rPr lang="tr-TR" dirty="0" err="1"/>
              <a:t>Part</a:t>
            </a:r>
            <a:r>
              <a:rPr lang="tr-TR" dirty="0"/>
              <a:t> </a:t>
            </a:r>
            <a:r>
              <a:rPr lang="tr-TR" dirty="0" err="1"/>
              <a:t>Numbers</a:t>
            </a:r>
            <a:endParaRPr lang="tr-TR" dirty="0"/>
          </a:p>
        </p:txBody>
      </p:sp>
      <p:sp>
        <p:nvSpPr>
          <p:cNvPr id="3" name="Text Placeholder 2">
            <a:extLst>
              <a:ext uri="{FF2B5EF4-FFF2-40B4-BE49-F238E27FC236}">
                <a16:creationId xmlns:a16="http://schemas.microsoft.com/office/drawing/2014/main" id="{21148190-FCDB-4F08-BF55-78F728682059}"/>
              </a:ext>
            </a:extLst>
          </p:cNvPr>
          <p:cNvSpPr>
            <a:spLocks noGrp="1"/>
          </p:cNvSpPr>
          <p:nvPr>
            <p:ph type="body" sz="quarter" idx="15"/>
          </p:nvPr>
        </p:nvSpPr>
        <p:spPr/>
        <p:txBody>
          <a:bodyPr/>
          <a:lstStyle/>
          <a:p>
            <a:r>
              <a:rPr lang="en-US"/>
              <a:t>Initial Product Information: VRF Indoor Units,AF2 Series</a:t>
            </a:r>
            <a:endParaRPr lang="tr-TR"/>
          </a:p>
        </p:txBody>
      </p:sp>
      <p:sp>
        <p:nvSpPr>
          <p:cNvPr id="4" name="Slide Number Placeholder 3">
            <a:extLst>
              <a:ext uri="{FF2B5EF4-FFF2-40B4-BE49-F238E27FC236}">
                <a16:creationId xmlns:a16="http://schemas.microsoft.com/office/drawing/2014/main" id="{E5B3B424-310D-4D47-82F6-9353FC33D3BD}"/>
              </a:ext>
            </a:extLst>
          </p:cNvPr>
          <p:cNvSpPr>
            <a:spLocks noGrp="1"/>
          </p:cNvSpPr>
          <p:nvPr>
            <p:ph type="sldNum" sz="quarter" idx="12"/>
          </p:nvPr>
        </p:nvSpPr>
        <p:spPr/>
        <p:txBody>
          <a:bodyPr/>
          <a:lstStyle/>
          <a:p>
            <a:fld id="{4898AEC0-503E-4FA4-859C-D0F72D6E3F79}" type="slidenum">
              <a:rPr lang="en-US" noProof="1" smtClean="0"/>
              <a:pPr/>
              <a:t>19</a:t>
            </a:fld>
            <a:endParaRPr lang="en-US" noProof="1"/>
          </a:p>
        </p:txBody>
      </p:sp>
      <p:graphicFrame>
        <p:nvGraphicFramePr>
          <p:cNvPr id="5" name="Table 4">
            <a:extLst>
              <a:ext uri="{FF2B5EF4-FFF2-40B4-BE49-F238E27FC236}">
                <a16:creationId xmlns:a16="http://schemas.microsoft.com/office/drawing/2014/main" id="{03348B3D-39F9-4274-9E54-6E80F633CF5A}"/>
              </a:ext>
            </a:extLst>
          </p:cNvPr>
          <p:cNvGraphicFramePr>
            <a:graphicFrameLocks noGrp="1"/>
          </p:cNvGraphicFramePr>
          <p:nvPr>
            <p:extLst>
              <p:ext uri="{D42A27DB-BD31-4B8C-83A1-F6EECF244321}">
                <p14:modId xmlns:p14="http://schemas.microsoft.com/office/powerpoint/2010/main" val="628439381"/>
              </p:ext>
            </p:extLst>
          </p:nvPr>
        </p:nvGraphicFramePr>
        <p:xfrm>
          <a:off x="467824" y="1241266"/>
          <a:ext cx="8626332" cy="4088822"/>
        </p:xfrm>
        <a:graphic>
          <a:graphicData uri="http://schemas.openxmlformats.org/drawingml/2006/table">
            <a:tbl>
              <a:tblPr firstRow="1" firstCol="1" bandRow="1">
                <a:tableStyleId>{5C22544A-7EE6-4342-B048-85BDC9FD1C3A}</a:tableStyleId>
              </a:tblPr>
              <a:tblGrid>
                <a:gridCol w="799201">
                  <a:extLst>
                    <a:ext uri="{9D8B030D-6E8A-4147-A177-3AD203B41FA5}">
                      <a16:colId xmlns:a16="http://schemas.microsoft.com/office/drawing/2014/main" val="2135505751"/>
                    </a:ext>
                  </a:extLst>
                </a:gridCol>
                <a:gridCol w="1154402">
                  <a:extLst>
                    <a:ext uri="{9D8B030D-6E8A-4147-A177-3AD203B41FA5}">
                      <a16:colId xmlns:a16="http://schemas.microsoft.com/office/drawing/2014/main" val="3521993214"/>
                    </a:ext>
                  </a:extLst>
                </a:gridCol>
                <a:gridCol w="900687">
                  <a:extLst>
                    <a:ext uri="{9D8B030D-6E8A-4147-A177-3AD203B41FA5}">
                      <a16:colId xmlns:a16="http://schemas.microsoft.com/office/drawing/2014/main" val="1852220979"/>
                    </a:ext>
                  </a:extLst>
                </a:gridCol>
                <a:gridCol w="926059">
                  <a:extLst>
                    <a:ext uri="{9D8B030D-6E8A-4147-A177-3AD203B41FA5}">
                      <a16:colId xmlns:a16="http://schemas.microsoft.com/office/drawing/2014/main" val="3800318757"/>
                    </a:ext>
                  </a:extLst>
                </a:gridCol>
                <a:gridCol w="1056087">
                  <a:extLst>
                    <a:ext uri="{9D8B030D-6E8A-4147-A177-3AD203B41FA5}">
                      <a16:colId xmlns:a16="http://schemas.microsoft.com/office/drawing/2014/main" val="2502390413"/>
                    </a:ext>
                  </a:extLst>
                </a:gridCol>
                <a:gridCol w="2350033">
                  <a:extLst>
                    <a:ext uri="{9D8B030D-6E8A-4147-A177-3AD203B41FA5}">
                      <a16:colId xmlns:a16="http://schemas.microsoft.com/office/drawing/2014/main" val="3903466937"/>
                    </a:ext>
                  </a:extLst>
                </a:gridCol>
                <a:gridCol w="1439863">
                  <a:extLst>
                    <a:ext uri="{9D8B030D-6E8A-4147-A177-3AD203B41FA5}">
                      <a16:colId xmlns:a16="http://schemas.microsoft.com/office/drawing/2014/main" val="4213220205"/>
                    </a:ext>
                  </a:extLst>
                </a:gridCol>
              </a:tblGrid>
              <a:tr h="474692">
                <a:tc>
                  <a:txBody>
                    <a:bodyPr/>
                    <a:lstStyle/>
                    <a:p>
                      <a:pPr algn="ctr" fontAlgn="ctr"/>
                      <a:r>
                        <a:rPr lang="en-US" sz="1100" u="none" strike="noStrike">
                          <a:effectLst/>
                        </a:rPr>
                        <a:t>Part number</a:t>
                      </a:r>
                      <a:endParaRPr lang="en-US" sz="11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EAN Number</a:t>
                      </a:r>
                      <a:endParaRPr lang="en-US" sz="11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Family</a:t>
                      </a:r>
                      <a:endParaRPr lang="en-US" sz="11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Product Name</a:t>
                      </a:r>
                      <a:endParaRPr lang="en-US" sz="11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Product Type</a:t>
                      </a:r>
                      <a:endParaRPr lang="en-US" sz="11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SAP Description</a:t>
                      </a:r>
                      <a:endParaRPr lang="en-US" sz="11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PH </a:t>
                      </a:r>
                      <a:br>
                        <a:rPr lang="en-US" sz="1100" u="none" strike="noStrike">
                          <a:effectLst/>
                        </a:rPr>
                      </a:br>
                      <a:r>
                        <a:rPr lang="en-US" sz="1100" u="none" strike="noStrike">
                          <a:effectLst/>
                        </a:rPr>
                        <a:t>Product Hierarchy</a:t>
                      </a:r>
                      <a:endParaRPr lang="en-US" sz="11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51211154"/>
                  </a:ext>
                </a:extLst>
              </a:tr>
              <a:tr h="361413">
                <a:tc>
                  <a:txBody>
                    <a:bodyPr/>
                    <a:lstStyle/>
                    <a:p>
                      <a:pPr algn="ctr" fontAlgn="ctr"/>
                      <a:r>
                        <a:rPr lang="en-US" sz="1100" u="none" strike="noStrike">
                          <a:effectLst/>
                        </a:rPr>
                        <a:t>7733702254</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4062321732806</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Indoor unit</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AF2-DL 15-1 P</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da-DK" sz="1100" u="none" strike="noStrike">
                          <a:effectLst/>
                        </a:rPr>
                        <a:t>Indoor Unit AF2-DL 15-1 P</a:t>
                      </a:r>
                      <a:endParaRPr lang="da-DK"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0T1410305700060125</a:t>
                      </a:r>
                      <a:endParaRPr lang="en-U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917979976"/>
                  </a:ext>
                </a:extLst>
              </a:tr>
              <a:tr h="361413">
                <a:tc>
                  <a:txBody>
                    <a:bodyPr/>
                    <a:lstStyle/>
                    <a:p>
                      <a:pPr algn="ctr" fontAlgn="ctr"/>
                      <a:r>
                        <a:rPr lang="en-US" sz="1100" u="none" strike="noStrike">
                          <a:effectLst/>
                        </a:rPr>
                        <a:t>7733702255</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4062321732813</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Indoor unit</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AF2-DL 22-1 P</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da-DK" sz="1100" u="none" strike="noStrike">
                          <a:effectLst/>
                        </a:rPr>
                        <a:t>Indoor Unit AF2-DL 22-1 P</a:t>
                      </a:r>
                      <a:endParaRPr lang="da-DK"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0T1410305700060125</a:t>
                      </a:r>
                      <a:endParaRPr lang="en-U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467411015"/>
                  </a:ext>
                </a:extLst>
              </a:tr>
              <a:tr h="361413">
                <a:tc>
                  <a:txBody>
                    <a:bodyPr/>
                    <a:lstStyle/>
                    <a:p>
                      <a:pPr algn="ctr" fontAlgn="ctr"/>
                      <a:r>
                        <a:rPr lang="en-US" sz="1100" u="none" strike="noStrike">
                          <a:effectLst/>
                        </a:rPr>
                        <a:t>7733702256</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4062321732820</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Indoor unit</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AF2-DL 28-1 P</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da-DK" sz="1100" u="none" strike="noStrike">
                          <a:effectLst/>
                        </a:rPr>
                        <a:t>Indoor Unit AF2-DL 28-1 P</a:t>
                      </a:r>
                      <a:endParaRPr lang="da-DK"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0T1410305700060125</a:t>
                      </a:r>
                      <a:endParaRPr lang="en-U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380721558"/>
                  </a:ext>
                </a:extLst>
              </a:tr>
              <a:tr h="361413">
                <a:tc>
                  <a:txBody>
                    <a:bodyPr/>
                    <a:lstStyle/>
                    <a:p>
                      <a:pPr algn="ctr" fontAlgn="ctr"/>
                      <a:r>
                        <a:rPr lang="en-US" sz="1100" u="none" strike="noStrike">
                          <a:effectLst/>
                        </a:rPr>
                        <a:t>7733702257</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4062321732837</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Indoor unit</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AF2-DL 36-1 P</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da-DK" sz="1100" u="none" strike="noStrike">
                          <a:effectLst/>
                        </a:rPr>
                        <a:t>Indoor Unit AF2-DL 36-1 P</a:t>
                      </a:r>
                      <a:endParaRPr lang="da-DK"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0T1410305700060125</a:t>
                      </a:r>
                      <a:endParaRPr lang="en-U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845483763"/>
                  </a:ext>
                </a:extLst>
              </a:tr>
              <a:tr h="361413">
                <a:tc>
                  <a:txBody>
                    <a:bodyPr/>
                    <a:lstStyle/>
                    <a:p>
                      <a:pPr algn="ctr" fontAlgn="ctr"/>
                      <a:r>
                        <a:rPr lang="en-US" sz="1100" u="none" strike="noStrike">
                          <a:effectLst/>
                        </a:rPr>
                        <a:t>7733702258</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4062321732844</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Indoor unit</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AF2-DL 45-1 P</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da-DK" sz="1100" u="none" strike="noStrike">
                          <a:effectLst/>
                        </a:rPr>
                        <a:t>Indoor Unit AF2-DL 45-1 P</a:t>
                      </a:r>
                      <a:endParaRPr lang="da-DK"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0T1410305700060125</a:t>
                      </a:r>
                      <a:endParaRPr lang="en-U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082403925"/>
                  </a:ext>
                </a:extLst>
              </a:tr>
              <a:tr h="361413">
                <a:tc>
                  <a:txBody>
                    <a:bodyPr/>
                    <a:lstStyle/>
                    <a:p>
                      <a:pPr algn="ctr" fontAlgn="ctr"/>
                      <a:r>
                        <a:rPr lang="en-US" sz="1100" u="none" strike="noStrike">
                          <a:effectLst/>
                        </a:rPr>
                        <a:t>7733702259</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4062321732851</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Indoor unit</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AF2-DL 56-1 P</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da-DK" sz="1100" u="none" strike="noStrike">
                          <a:effectLst/>
                        </a:rPr>
                        <a:t>Indoor Unit AF2-DL 56-1 P</a:t>
                      </a:r>
                      <a:endParaRPr lang="da-DK"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0T1410305700060125</a:t>
                      </a:r>
                      <a:endParaRPr lang="en-U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911743319"/>
                  </a:ext>
                </a:extLst>
              </a:tr>
              <a:tr h="361413">
                <a:tc>
                  <a:txBody>
                    <a:bodyPr/>
                    <a:lstStyle/>
                    <a:p>
                      <a:pPr algn="ctr" fontAlgn="ctr"/>
                      <a:r>
                        <a:rPr lang="en-US" sz="1100" u="none" strike="noStrike">
                          <a:effectLst/>
                        </a:rPr>
                        <a:t>7733702260</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4062321732868</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Indoor unit</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AF2-DL 71-1 P</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da-DK" sz="1100" u="none" strike="noStrike">
                          <a:effectLst/>
                        </a:rPr>
                        <a:t>Indoor Unit AF2-DL 71-1 P</a:t>
                      </a:r>
                      <a:endParaRPr lang="da-DK"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0T1410305700060125</a:t>
                      </a:r>
                      <a:endParaRPr lang="en-U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781861854"/>
                  </a:ext>
                </a:extLst>
              </a:tr>
              <a:tr h="361413">
                <a:tc>
                  <a:txBody>
                    <a:bodyPr/>
                    <a:lstStyle/>
                    <a:p>
                      <a:pPr algn="ctr" fontAlgn="ctr"/>
                      <a:r>
                        <a:rPr lang="en-US" sz="1100" u="none" strike="noStrike">
                          <a:effectLst/>
                        </a:rPr>
                        <a:t>7733702261</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4062321732875</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Indoor unit</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AF2-DL 80-1 P</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da-DK" sz="1100" u="none" strike="noStrike">
                          <a:effectLst/>
                        </a:rPr>
                        <a:t>Indoor Unit AF2-DL 80-1 P</a:t>
                      </a:r>
                      <a:endParaRPr lang="da-DK"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0T1410305700060125</a:t>
                      </a:r>
                      <a:endParaRPr lang="en-U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47515040"/>
                  </a:ext>
                </a:extLst>
              </a:tr>
              <a:tr h="361413">
                <a:tc>
                  <a:txBody>
                    <a:bodyPr/>
                    <a:lstStyle/>
                    <a:p>
                      <a:pPr algn="ctr" fontAlgn="ctr"/>
                      <a:r>
                        <a:rPr lang="en-US" sz="1100" u="none" strike="noStrike">
                          <a:effectLst/>
                        </a:rPr>
                        <a:t>7733702262</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4062321732882</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Indoor unit</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AF2-DL 90-1 P</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da-DK" sz="1100" u="none" strike="noStrike">
                          <a:effectLst/>
                        </a:rPr>
                        <a:t>Indoor Unit AF2-DL 90-1 P</a:t>
                      </a:r>
                      <a:endParaRPr lang="da-DK"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0T1410305700060125</a:t>
                      </a:r>
                      <a:endParaRPr lang="en-U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157681081"/>
                  </a:ext>
                </a:extLst>
              </a:tr>
              <a:tr h="361413">
                <a:tc>
                  <a:txBody>
                    <a:bodyPr/>
                    <a:lstStyle/>
                    <a:p>
                      <a:pPr algn="ctr" fontAlgn="ctr"/>
                      <a:r>
                        <a:rPr lang="en-US" sz="1100" u="none" strike="noStrike">
                          <a:effectLst/>
                        </a:rPr>
                        <a:t>7733702263</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4062321732899</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Indoor unit</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AF2-DL 112-1 P</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da-DK" sz="1100" u="none" strike="noStrike">
                          <a:effectLst/>
                        </a:rPr>
                        <a:t>Indoor Unit AF2-DL 112-1 P</a:t>
                      </a:r>
                      <a:endParaRPr lang="da-DK"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dirty="0">
                          <a:effectLst/>
                        </a:rPr>
                        <a:t>0T1410305700060125</a:t>
                      </a:r>
                      <a:endParaRPr lang="en-US" sz="11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182000917"/>
                  </a:ext>
                </a:extLst>
              </a:tr>
            </a:tbl>
          </a:graphicData>
        </a:graphic>
      </p:graphicFrame>
    </p:spTree>
    <p:extLst>
      <p:ext uri="{BB962C8B-B14F-4D97-AF65-F5344CB8AC3E}">
        <p14:creationId xmlns:p14="http://schemas.microsoft.com/office/powerpoint/2010/main" val="2670162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err="1"/>
              <a:t>Table</a:t>
            </a:r>
            <a:r>
              <a:rPr lang="tr-TR" dirty="0"/>
              <a:t> of </a:t>
            </a:r>
            <a:r>
              <a:rPr lang="tr-TR" dirty="0" err="1"/>
              <a:t>Contents</a:t>
            </a:r>
            <a:endParaRPr lang="en-US" dirty="0"/>
          </a:p>
        </p:txBody>
      </p:sp>
      <p:sp>
        <p:nvSpPr>
          <p:cNvPr id="6" name="Text Placeholder 5"/>
          <p:cNvSpPr>
            <a:spLocks noGrp="1"/>
          </p:cNvSpPr>
          <p:nvPr>
            <p:ph type="body" sz="quarter" idx="15"/>
          </p:nvPr>
        </p:nvSpPr>
        <p:spPr/>
        <p:txBody>
          <a:bodyPr/>
          <a:lstStyle/>
          <a:p>
            <a:r>
              <a:rPr lang="en-US" dirty="0"/>
              <a:t>Initial Product Information: VRF Indoor Units,AF2 Series</a:t>
            </a:r>
          </a:p>
        </p:txBody>
      </p:sp>
      <p:sp>
        <p:nvSpPr>
          <p:cNvPr id="2" name="Slide Number Placeholder 1"/>
          <p:cNvSpPr>
            <a:spLocks noGrp="1"/>
          </p:cNvSpPr>
          <p:nvPr>
            <p:ph type="sldNum" sz="quarter" idx="12"/>
          </p:nvPr>
        </p:nvSpPr>
        <p:spPr/>
        <p:txBody>
          <a:bodyPr/>
          <a:lstStyle/>
          <a:p>
            <a:fld id="{4898AEC0-503E-4FA4-859C-D0F72D6E3F79}" type="slidenum">
              <a:rPr lang="de-DE" smtClean="0"/>
              <a:pPr/>
              <a:t>2</a:t>
            </a:fld>
            <a:endParaRPr lang="de-DE"/>
          </a:p>
        </p:txBody>
      </p:sp>
      <p:sp>
        <p:nvSpPr>
          <p:cNvPr id="5" name="Content Placeholder 4"/>
          <p:cNvSpPr>
            <a:spLocks noGrp="1"/>
          </p:cNvSpPr>
          <p:nvPr>
            <p:ph sz="quarter" idx="1"/>
          </p:nvPr>
        </p:nvSpPr>
        <p:spPr/>
        <p:txBody>
          <a:bodyPr/>
          <a:lstStyle/>
          <a:p>
            <a:r>
              <a:rPr lang="tr-TR" dirty="0"/>
              <a:t>Product </a:t>
            </a:r>
            <a:r>
              <a:rPr lang="tr-TR" dirty="0" err="1"/>
              <a:t>overview</a:t>
            </a:r>
            <a:endParaRPr lang="tr-TR" dirty="0"/>
          </a:p>
          <a:p>
            <a:r>
              <a:rPr lang="tr-TR" dirty="0" err="1"/>
              <a:t>Nomenclature</a:t>
            </a:r>
            <a:endParaRPr lang="tr-TR" dirty="0"/>
          </a:p>
          <a:p>
            <a:r>
              <a:rPr lang="tr-TR" dirty="0"/>
              <a:t>Technical </a:t>
            </a:r>
            <a:r>
              <a:rPr lang="tr-TR" dirty="0" err="1"/>
              <a:t>specifications</a:t>
            </a:r>
            <a:endParaRPr lang="tr-TR" dirty="0"/>
          </a:p>
          <a:p>
            <a:r>
              <a:rPr lang="tr-TR" dirty="0" err="1"/>
              <a:t>Part</a:t>
            </a:r>
            <a:r>
              <a:rPr lang="tr-TR" dirty="0"/>
              <a:t> </a:t>
            </a:r>
            <a:r>
              <a:rPr lang="tr-TR" dirty="0" err="1"/>
              <a:t>Numbers</a:t>
            </a:r>
            <a:endParaRPr lang="tr-TR" dirty="0"/>
          </a:p>
          <a:p>
            <a:r>
              <a:rPr lang="tr-TR" dirty="0" err="1"/>
              <a:t>System</a:t>
            </a:r>
            <a:r>
              <a:rPr lang="tr-TR" dirty="0"/>
              <a:t> </a:t>
            </a:r>
            <a:r>
              <a:rPr lang="tr-TR" dirty="0" err="1"/>
              <a:t>architecture</a:t>
            </a:r>
            <a:endParaRPr lang="tr-TR" dirty="0"/>
          </a:p>
          <a:p>
            <a:r>
              <a:rPr lang="tr-TR" dirty="0"/>
              <a:t>Product </a:t>
            </a:r>
            <a:r>
              <a:rPr lang="tr-TR" dirty="0" err="1"/>
              <a:t>Features</a:t>
            </a:r>
            <a:endParaRPr lang="tr-TR" dirty="0"/>
          </a:p>
          <a:p>
            <a:endParaRPr lang="en-US" dirty="0"/>
          </a:p>
        </p:txBody>
      </p:sp>
    </p:spTree>
    <p:extLst>
      <p:ext uri="{BB962C8B-B14F-4D97-AF65-F5344CB8AC3E}">
        <p14:creationId xmlns:p14="http://schemas.microsoft.com/office/powerpoint/2010/main" val="3299104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A2D79-FF49-476B-A9DA-873A33FC2838}"/>
              </a:ext>
            </a:extLst>
          </p:cNvPr>
          <p:cNvSpPr>
            <a:spLocks noGrp="1"/>
          </p:cNvSpPr>
          <p:nvPr>
            <p:ph type="title"/>
          </p:nvPr>
        </p:nvSpPr>
        <p:spPr/>
        <p:txBody>
          <a:bodyPr/>
          <a:lstStyle/>
          <a:p>
            <a:r>
              <a:rPr lang="tr-TR" dirty="0"/>
              <a:t>AF2-DL : Ultra </a:t>
            </a:r>
            <a:r>
              <a:rPr lang="tr-TR" dirty="0" err="1"/>
              <a:t>thin</a:t>
            </a:r>
            <a:r>
              <a:rPr lang="tr-TR" dirty="0"/>
              <a:t> </a:t>
            </a:r>
            <a:r>
              <a:rPr lang="tr-TR" dirty="0" err="1"/>
              <a:t>unit</a:t>
            </a:r>
            <a:endParaRPr lang="tr-TR" dirty="0"/>
          </a:p>
        </p:txBody>
      </p:sp>
      <p:sp>
        <p:nvSpPr>
          <p:cNvPr id="3" name="Text Placeholder 2">
            <a:extLst>
              <a:ext uri="{FF2B5EF4-FFF2-40B4-BE49-F238E27FC236}">
                <a16:creationId xmlns:a16="http://schemas.microsoft.com/office/drawing/2014/main" id="{E6939C5C-C003-495E-9FC1-3A90E5873B3C}"/>
              </a:ext>
            </a:extLst>
          </p:cNvPr>
          <p:cNvSpPr>
            <a:spLocks noGrp="1"/>
          </p:cNvSpPr>
          <p:nvPr>
            <p:ph type="body" sz="quarter" idx="15"/>
          </p:nvPr>
        </p:nvSpPr>
        <p:spPr/>
        <p:txBody>
          <a:bodyPr/>
          <a:lstStyle/>
          <a:p>
            <a:r>
              <a:rPr lang="en-US"/>
              <a:t>Initial Product Information: VRF Indoor Units,AF2 Series</a:t>
            </a:r>
            <a:endParaRPr lang="tr-TR"/>
          </a:p>
        </p:txBody>
      </p:sp>
      <p:sp>
        <p:nvSpPr>
          <p:cNvPr id="4" name="Slide Number Placeholder 3">
            <a:extLst>
              <a:ext uri="{FF2B5EF4-FFF2-40B4-BE49-F238E27FC236}">
                <a16:creationId xmlns:a16="http://schemas.microsoft.com/office/drawing/2014/main" id="{1FA4819F-EE77-4427-BA0B-5510B20FEB8E}"/>
              </a:ext>
            </a:extLst>
          </p:cNvPr>
          <p:cNvSpPr>
            <a:spLocks noGrp="1"/>
          </p:cNvSpPr>
          <p:nvPr>
            <p:ph type="sldNum" sz="quarter" idx="12"/>
          </p:nvPr>
        </p:nvSpPr>
        <p:spPr/>
        <p:txBody>
          <a:bodyPr/>
          <a:lstStyle/>
          <a:p>
            <a:fld id="{4898AEC0-503E-4FA4-859C-D0F72D6E3F79}" type="slidenum">
              <a:rPr lang="en-US" noProof="1" smtClean="0"/>
              <a:pPr/>
              <a:t>20</a:t>
            </a:fld>
            <a:endParaRPr lang="en-US" noProof="1"/>
          </a:p>
        </p:txBody>
      </p:sp>
      <p:sp>
        <p:nvSpPr>
          <p:cNvPr id="7" name="Content Placeholder 6">
            <a:extLst>
              <a:ext uri="{FF2B5EF4-FFF2-40B4-BE49-F238E27FC236}">
                <a16:creationId xmlns:a16="http://schemas.microsoft.com/office/drawing/2014/main" id="{DBF2D5E5-9FB1-4C95-A7F4-EA4D45ADD64A}"/>
              </a:ext>
            </a:extLst>
          </p:cNvPr>
          <p:cNvSpPr>
            <a:spLocks noGrp="1"/>
          </p:cNvSpPr>
          <p:nvPr>
            <p:ph sz="quarter" idx="1"/>
          </p:nvPr>
        </p:nvSpPr>
        <p:spPr/>
        <p:txBody>
          <a:bodyPr/>
          <a:lstStyle/>
          <a:p>
            <a:r>
              <a:rPr lang="en-US" dirty="0"/>
              <a:t>Ultra-thin body design</a:t>
            </a:r>
            <a:r>
              <a:rPr lang="tr-TR" dirty="0"/>
              <a:t> : </a:t>
            </a:r>
            <a:r>
              <a:rPr lang="en-US" dirty="0"/>
              <a:t>the </a:t>
            </a:r>
            <a:r>
              <a:rPr lang="tr-TR" dirty="0" err="1"/>
              <a:t>unit</a:t>
            </a:r>
            <a:r>
              <a:rPr lang="en-US" dirty="0"/>
              <a:t> height of the whole series is only 199mm, greatly saving space and</a:t>
            </a:r>
            <a:r>
              <a:rPr lang="tr-TR" dirty="0"/>
              <a:t> </a:t>
            </a:r>
            <a:r>
              <a:rPr lang="en-US" dirty="0"/>
              <a:t>more </a:t>
            </a:r>
            <a:r>
              <a:rPr lang="en-US" dirty="0" err="1"/>
              <a:t>flexibl</a:t>
            </a:r>
            <a:r>
              <a:rPr lang="tr-TR" dirty="0" err="1"/>
              <a:t>ity</a:t>
            </a:r>
            <a:r>
              <a:rPr lang="tr-TR" dirty="0"/>
              <a:t> at</a:t>
            </a:r>
            <a:r>
              <a:rPr lang="en-US" dirty="0"/>
              <a:t> installation.</a:t>
            </a:r>
            <a:endParaRPr lang="tr-TR" dirty="0"/>
          </a:p>
        </p:txBody>
      </p:sp>
      <p:pic>
        <p:nvPicPr>
          <p:cNvPr id="6" name="Picture 5">
            <a:extLst>
              <a:ext uri="{FF2B5EF4-FFF2-40B4-BE49-F238E27FC236}">
                <a16:creationId xmlns:a16="http://schemas.microsoft.com/office/drawing/2014/main" id="{4C4AFA01-FC65-4AC1-9EB0-D266136F0278}"/>
              </a:ext>
            </a:extLst>
          </p:cNvPr>
          <p:cNvPicPr>
            <a:picLocks noChangeAspect="1"/>
          </p:cNvPicPr>
          <p:nvPr/>
        </p:nvPicPr>
        <p:blipFill>
          <a:blip r:embed="rId2"/>
          <a:stretch>
            <a:fillRect/>
          </a:stretch>
        </p:blipFill>
        <p:spPr>
          <a:xfrm>
            <a:off x="554990" y="2279871"/>
            <a:ext cx="3734321" cy="1324160"/>
          </a:xfrm>
          <a:prstGeom prst="rect">
            <a:avLst/>
          </a:prstGeom>
        </p:spPr>
      </p:pic>
    </p:spTree>
    <p:extLst>
      <p:ext uri="{BB962C8B-B14F-4D97-AF65-F5344CB8AC3E}">
        <p14:creationId xmlns:p14="http://schemas.microsoft.com/office/powerpoint/2010/main" val="2397694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E8293-377C-4F93-82DD-EAF6A51781E5}"/>
              </a:ext>
            </a:extLst>
          </p:cNvPr>
          <p:cNvSpPr>
            <a:spLocks noGrp="1"/>
          </p:cNvSpPr>
          <p:nvPr>
            <p:ph type="title"/>
          </p:nvPr>
        </p:nvSpPr>
        <p:spPr/>
        <p:txBody>
          <a:bodyPr/>
          <a:lstStyle/>
          <a:p>
            <a:r>
              <a:rPr lang="tr-TR" dirty="0"/>
              <a:t>AF2-DL : C-</a:t>
            </a:r>
            <a:r>
              <a:rPr lang="tr-TR" dirty="0" err="1"/>
              <a:t>shaped</a:t>
            </a:r>
            <a:r>
              <a:rPr lang="tr-TR" dirty="0"/>
              <a:t> </a:t>
            </a:r>
            <a:r>
              <a:rPr lang="tr-TR" dirty="0" err="1"/>
              <a:t>heat</a:t>
            </a:r>
            <a:r>
              <a:rPr lang="tr-TR" dirty="0"/>
              <a:t> </a:t>
            </a:r>
            <a:r>
              <a:rPr lang="tr-TR" dirty="0" err="1"/>
              <a:t>exchanger</a:t>
            </a:r>
            <a:endParaRPr lang="tr-TR" dirty="0"/>
          </a:p>
        </p:txBody>
      </p:sp>
      <p:sp>
        <p:nvSpPr>
          <p:cNvPr id="3" name="Text Placeholder 2">
            <a:extLst>
              <a:ext uri="{FF2B5EF4-FFF2-40B4-BE49-F238E27FC236}">
                <a16:creationId xmlns:a16="http://schemas.microsoft.com/office/drawing/2014/main" id="{2BFFC844-12E1-4CF4-8EB6-DEE44B01679F}"/>
              </a:ext>
            </a:extLst>
          </p:cNvPr>
          <p:cNvSpPr>
            <a:spLocks noGrp="1"/>
          </p:cNvSpPr>
          <p:nvPr>
            <p:ph type="body" sz="quarter" idx="15"/>
          </p:nvPr>
        </p:nvSpPr>
        <p:spPr/>
        <p:txBody>
          <a:bodyPr/>
          <a:lstStyle/>
          <a:p>
            <a:r>
              <a:rPr lang="en-US"/>
              <a:t>Initial Product Information: VRF Indoor Units,AF2 Series</a:t>
            </a:r>
            <a:endParaRPr lang="tr-TR"/>
          </a:p>
        </p:txBody>
      </p:sp>
      <p:sp>
        <p:nvSpPr>
          <p:cNvPr id="4" name="Slide Number Placeholder 3">
            <a:extLst>
              <a:ext uri="{FF2B5EF4-FFF2-40B4-BE49-F238E27FC236}">
                <a16:creationId xmlns:a16="http://schemas.microsoft.com/office/drawing/2014/main" id="{6519AB64-8DD3-4C38-B2D2-DE23B36B69E4}"/>
              </a:ext>
            </a:extLst>
          </p:cNvPr>
          <p:cNvSpPr>
            <a:spLocks noGrp="1"/>
          </p:cNvSpPr>
          <p:nvPr>
            <p:ph type="sldNum" sz="quarter" idx="12"/>
          </p:nvPr>
        </p:nvSpPr>
        <p:spPr/>
        <p:txBody>
          <a:bodyPr/>
          <a:lstStyle/>
          <a:p>
            <a:fld id="{4898AEC0-503E-4FA4-859C-D0F72D6E3F79}" type="slidenum">
              <a:rPr lang="en-US" noProof="1" smtClean="0"/>
              <a:pPr/>
              <a:t>21</a:t>
            </a:fld>
            <a:endParaRPr lang="en-US" noProof="1"/>
          </a:p>
        </p:txBody>
      </p:sp>
      <p:sp>
        <p:nvSpPr>
          <p:cNvPr id="5" name="Content Placeholder 4">
            <a:extLst>
              <a:ext uri="{FF2B5EF4-FFF2-40B4-BE49-F238E27FC236}">
                <a16:creationId xmlns:a16="http://schemas.microsoft.com/office/drawing/2014/main" id="{43BE8E6C-A4C6-41E5-8CCD-0A571B83E199}"/>
              </a:ext>
            </a:extLst>
          </p:cNvPr>
          <p:cNvSpPr>
            <a:spLocks noGrp="1"/>
          </p:cNvSpPr>
          <p:nvPr>
            <p:ph sz="quarter" idx="1"/>
          </p:nvPr>
        </p:nvSpPr>
        <p:spPr/>
        <p:txBody>
          <a:bodyPr/>
          <a:lstStyle/>
          <a:p>
            <a:r>
              <a:rPr lang="tr-TR" dirty="0"/>
              <a:t>A</a:t>
            </a:r>
            <a:r>
              <a:rPr lang="en-US" dirty="0"/>
              <a:t>n integrated C-shaped heat exchanger that allows for fast drainage and no</a:t>
            </a:r>
            <a:r>
              <a:rPr lang="tr-TR" dirty="0"/>
              <a:t> </a:t>
            </a:r>
            <a:r>
              <a:rPr lang="en-US" dirty="0"/>
              <a:t>dust or ash accumulation</a:t>
            </a:r>
            <a:endParaRPr lang="tr-TR" dirty="0"/>
          </a:p>
        </p:txBody>
      </p:sp>
      <p:pic>
        <p:nvPicPr>
          <p:cNvPr id="7" name="Picture 6">
            <a:extLst>
              <a:ext uri="{FF2B5EF4-FFF2-40B4-BE49-F238E27FC236}">
                <a16:creationId xmlns:a16="http://schemas.microsoft.com/office/drawing/2014/main" id="{6544426E-CF48-4225-90D9-C42C3C77A5BF}"/>
              </a:ext>
            </a:extLst>
          </p:cNvPr>
          <p:cNvPicPr>
            <a:picLocks noChangeAspect="1"/>
          </p:cNvPicPr>
          <p:nvPr/>
        </p:nvPicPr>
        <p:blipFill>
          <a:blip r:embed="rId2"/>
          <a:stretch>
            <a:fillRect/>
          </a:stretch>
        </p:blipFill>
        <p:spPr>
          <a:xfrm>
            <a:off x="266700" y="2661162"/>
            <a:ext cx="4858428" cy="1438476"/>
          </a:xfrm>
          <a:prstGeom prst="rect">
            <a:avLst/>
          </a:prstGeom>
        </p:spPr>
      </p:pic>
      <p:pic>
        <p:nvPicPr>
          <p:cNvPr id="9" name="Picture 8">
            <a:extLst>
              <a:ext uri="{FF2B5EF4-FFF2-40B4-BE49-F238E27FC236}">
                <a16:creationId xmlns:a16="http://schemas.microsoft.com/office/drawing/2014/main" id="{58AC2EED-8198-46E7-A87B-86ACB9DD084A}"/>
              </a:ext>
            </a:extLst>
          </p:cNvPr>
          <p:cNvPicPr>
            <a:picLocks noChangeAspect="1"/>
          </p:cNvPicPr>
          <p:nvPr/>
        </p:nvPicPr>
        <p:blipFill>
          <a:blip r:embed="rId3"/>
          <a:stretch>
            <a:fillRect/>
          </a:stretch>
        </p:blipFill>
        <p:spPr>
          <a:xfrm>
            <a:off x="5484162" y="2005229"/>
            <a:ext cx="4544059" cy="3019846"/>
          </a:xfrm>
          <a:prstGeom prst="rect">
            <a:avLst/>
          </a:prstGeom>
        </p:spPr>
      </p:pic>
    </p:spTree>
    <p:extLst>
      <p:ext uri="{BB962C8B-B14F-4D97-AF65-F5344CB8AC3E}">
        <p14:creationId xmlns:p14="http://schemas.microsoft.com/office/powerpoint/2010/main" val="1963718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CB3CD-EA49-4F3A-8960-F25B37E85FB7}"/>
              </a:ext>
            </a:extLst>
          </p:cNvPr>
          <p:cNvSpPr>
            <a:spLocks noGrp="1"/>
          </p:cNvSpPr>
          <p:nvPr>
            <p:ph type="title"/>
          </p:nvPr>
        </p:nvSpPr>
        <p:spPr/>
        <p:txBody>
          <a:bodyPr/>
          <a:lstStyle/>
          <a:p>
            <a:r>
              <a:rPr lang="tr-TR" dirty="0"/>
              <a:t>AF2-DL : </a:t>
            </a:r>
            <a:r>
              <a:rPr lang="tr-TR" dirty="0" err="1"/>
              <a:t>Quiet</a:t>
            </a:r>
            <a:r>
              <a:rPr lang="tr-TR" dirty="0"/>
              <a:t> </a:t>
            </a:r>
            <a:r>
              <a:rPr lang="tr-TR" dirty="0" err="1"/>
              <a:t>operation</a:t>
            </a:r>
            <a:endParaRPr lang="tr-TR" dirty="0"/>
          </a:p>
        </p:txBody>
      </p:sp>
      <p:sp>
        <p:nvSpPr>
          <p:cNvPr id="3" name="Text Placeholder 2">
            <a:extLst>
              <a:ext uri="{FF2B5EF4-FFF2-40B4-BE49-F238E27FC236}">
                <a16:creationId xmlns:a16="http://schemas.microsoft.com/office/drawing/2014/main" id="{46426054-5954-46D8-8891-1CDD56FA0981}"/>
              </a:ext>
            </a:extLst>
          </p:cNvPr>
          <p:cNvSpPr>
            <a:spLocks noGrp="1"/>
          </p:cNvSpPr>
          <p:nvPr>
            <p:ph type="body" sz="quarter" idx="15"/>
          </p:nvPr>
        </p:nvSpPr>
        <p:spPr/>
        <p:txBody>
          <a:bodyPr/>
          <a:lstStyle/>
          <a:p>
            <a:r>
              <a:rPr lang="en-US"/>
              <a:t>Initial Product Information: VRF Indoor Units,AF2 Series</a:t>
            </a:r>
            <a:endParaRPr lang="tr-TR"/>
          </a:p>
        </p:txBody>
      </p:sp>
      <p:sp>
        <p:nvSpPr>
          <p:cNvPr id="4" name="Slide Number Placeholder 3">
            <a:extLst>
              <a:ext uri="{FF2B5EF4-FFF2-40B4-BE49-F238E27FC236}">
                <a16:creationId xmlns:a16="http://schemas.microsoft.com/office/drawing/2014/main" id="{A2AECEA3-B527-4659-B3B9-8907BF632E61}"/>
              </a:ext>
            </a:extLst>
          </p:cNvPr>
          <p:cNvSpPr>
            <a:spLocks noGrp="1"/>
          </p:cNvSpPr>
          <p:nvPr>
            <p:ph type="sldNum" sz="quarter" idx="12"/>
          </p:nvPr>
        </p:nvSpPr>
        <p:spPr/>
        <p:txBody>
          <a:bodyPr/>
          <a:lstStyle/>
          <a:p>
            <a:fld id="{4898AEC0-503E-4FA4-859C-D0F72D6E3F79}" type="slidenum">
              <a:rPr lang="en-US" noProof="1" smtClean="0"/>
              <a:pPr/>
              <a:t>22</a:t>
            </a:fld>
            <a:endParaRPr lang="en-US" noProof="1"/>
          </a:p>
        </p:txBody>
      </p:sp>
      <p:sp>
        <p:nvSpPr>
          <p:cNvPr id="5" name="Content Placeholder 4">
            <a:extLst>
              <a:ext uri="{FF2B5EF4-FFF2-40B4-BE49-F238E27FC236}">
                <a16:creationId xmlns:a16="http://schemas.microsoft.com/office/drawing/2014/main" id="{BEE9175C-DF01-4687-AC27-9078352E1170}"/>
              </a:ext>
            </a:extLst>
          </p:cNvPr>
          <p:cNvSpPr>
            <a:spLocks noGrp="1"/>
          </p:cNvSpPr>
          <p:nvPr>
            <p:ph sz="quarter" idx="1"/>
          </p:nvPr>
        </p:nvSpPr>
        <p:spPr/>
        <p:txBody>
          <a:bodyPr/>
          <a:lstStyle/>
          <a:p>
            <a:r>
              <a:rPr lang="en-US" dirty="0"/>
              <a:t>By optimizing the design of fan motor, </a:t>
            </a:r>
            <a:r>
              <a:rPr lang="tr-TR" dirty="0" err="1"/>
              <a:t>unit</a:t>
            </a:r>
            <a:r>
              <a:rPr lang="tr-TR" dirty="0"/>
              <a:t> </a:t>
            </a:r>
            <a:r>
              <a:rPr lang="tr-TR" dirty="0" err="1"/>
              <a:t>bosy</a:t>
            </a:r>
            <a:r>
              <a:rPr lang="tr-TR" dirty="0"/>
              <a:t> </a:t>
            </a:r>
            <a:r>
              <a:rPr lang="en-US" dirty="0"/>
              <a:t>and heat exchanger, the new duct</a:t>
            </a:r>
            <a:r>
              <a:rPr lang="tr-TR" dirty="0" err="1"/>
              <a:t>ed</a:t>
            </a:r>
            <a:r>
              <a:rPr lang="tr-TR" dirty="0"/>
              <a:t> </a:t>
            </a:r>
            <a:r>
              <a:rPr lang="tr-TR" dirty="0" err="1"/>
              <a:t>units</a:t>
            </a:r>
            <a:r>
              <a:rPr lang="tr-TR" dirty="0"/>
              <a:t> </a:t>
            </a:r>
            <a:r>
              <a:rPr lang="en-US" dirty="0"/>
              <a:t>operate with</a:t>
            </a:r>
            <a:r>
              <a:rPr lang="tr-TR" dirty="0"/>
              <a:t> a </a:t>
            </a:r>
            <a:r>
              <a:rPr lang="en-US" dirty="0"/>
              <a:t>noise </a:t>
            </a:r>
            <a:r>
              <a:rPr lang="tr-TR" dirty="0" err="1"/>
              <a:t>level</a:t>
            </a:r>
            <a:r>
              <a:rPr lang="tr-TR" dirty="0"/>
              <a:t> </a:t>
            </a:r>
            <a:r>
              <a:rPr lang="en-US" dirty="0"/>
              <a:t>as low as 22dB(A)</a:t>
            </a:r>
            <a:r>
              <a:rPr lang="tr-TR" dirty="0"/>
              <a:t>*</a:t>
            </a:r>
            <a:r>
              <a:rPr lang="en-US" dirty="0"/>
              <a:t>, creating a quieter and</a:t>
            </a:r>
            <a:r>
              <a:rPr lang="tr-TR" dirty="0"/>
              <a:t> </a:t>
            </a:r>
            <a:r>
              <a:rPr lang="en-US" dirty="0"/>
              <a:t>more comfortable environment.</a:t>
            </a:r>
            <a:endParaRPr lang="tr-TR" dirty="0"/>
          </a:p>
        </p:txBody>
      </p:sp>
      <p:pic>
        <p:nvPicPr>
          <p:cNvPr id="7" name="Picture 6">
            <a:extLst>
              <a:ext uri="{FF2B5EF4-FFF2-40B4-BE49-F238E27FC236}">
                <a16:creationId xmlns:a16="http://schemas.microsoft.com/office/drawing/2014/main" id="{6C350928-38FD-4C76-AFFE-13CFFDD843B0}"/>
              </a:ext>
            </a:extLst>
          </p:cNvPr>
          <p:cNvPicPr>
            <a:picLocks noChangeAspect="1"/>
          </p:cNvPicPr>
          <p:nvPr/>
        </p:nvPicPr>
        <p:blipFill>
          <a:blip r:embed="rId2"/>
          <a:stretch>
            <a:fillRect/>
          </a:stretch>
        </p:blipFill>
        <p:spPr>
          <a:xfrm>
            <a:off x="554990" y="2133095"/>
            <a:ext cx="5239481" cy="2857899"/>
          </a:xfrm>
          <a:prstGeom prst="rect">
            <a:avLst/>
          </a:prstGeom>
        </p:spPr>
      </p:pic>
      <p:sp>
        <p:nvSpPr>
          <p:cNvPr id="8" name="TextBox 7">
            <a:extLst>
              <a:ext uri="{FF2B5EF4-FFF2-40B4-BE49-F238E27FC236}">
                <a16:creationId xmlns:a16="http://schemas.microsoft.com/office/drawing/2014/main" id="{755C722D-143B-4DD5-BFAA-A97090862447}"/>
              </a:ext>
            </a:extLst>
          </p:cNvPr>
          <p:cNvSpPr txBox="1"/>
          <p:nvPr/>
        </p:nvSpPr>
        <p:spPr>
          <a:xfrm>
            <a:off x="695569" y="5058259"/>
            <a:ext cx="3321538" cy="976923"/>
          </a:xfrm>
          <a:prstGeom prst="rect">
            <a:avLst/>
          </a:prstGeom>
          <a:noFill/>
        </p:spPr>
        <p:txBody>
          <a:bodyPr wrap="none" lIns="0" tIns="0" rIns="0" bIns="0" rtlCol="0">
            <a:noAutofit/>
          </a:bodyPr>
          <a:lstStyle/>
          <a:p>
            <a:pPr marR="0" algn="l" defTabSz="914400" eaLnBrk="1" fontAlgn="auto" latinLnBrk="0" hangingPunct="1">
              <a:spcBef>
                <a:spcPts val="500"/>
              </a:spcBef>
              <a:spcAft>
                <a:spcPts val="0"/>
              </a:spcAft>
              <a:buClrTx/>
              <a:buSzTx/>
              <a:buFontTx/>
              <a:buNone/>
              <a:tabLst/>
            </a:pPr>
            <a:r>
              <a:rPr kumimoji="0" lang="tr-TR" sz="1100" b="0" i="0" u="none" strike="noStrike" kern="0" cap="none" spc="0" normalizeH="0" baseline="0" noProof="0" dirty="0">
                <a:ln>
                  <a:noFill/>
                </a:ln>
                <a:solidFill>
                  <a:srgbClr val="000000"/>
                </a:solidFill>
                <a:effectLst/>
                <a:uLnTx/>
                <a:uFillTx/>
              </a:rPr>
              <a:t>* Reference model : </a:t>
            </a:r>
            <a:r>
              <a:rPr kumimoji="0" lang="tr-TR" sz="1100" b="0" i="0" u="none" strike="noStrike" kern="0" cap="none" spc="0" normalizeH="0" baseline="0" noProof="0" dirty="0" err="1">
                <a:ln>
                  <a:noFill/>
                </a:ln>
                <a:solidFill>
                  <a:srgbClr val="000000"/>
                </a:solidFill>
                <a:effectLst/>
                <a:uLnTx/>
                <a:uFillTx/>
              </a:rPr>
              <a:t>For</a:t>
            </a:r>
            <a:r>
              <a:rPr kumimoji="0" lang="tr-TR" sz="1100" b="0" i="0" u="none" strike="noStrike" kern="0" cap="none" spc="0" normalizeH="0" baseline="0" noProof="0" dirty="0">
                <a:ln>
                  <a:noFill/>
                </a:ln>
                <a:solidFill>
                  <a:srgbClr val="000000"/>
                </a:solidFill>
                <a:effectLst/>
                <a:uLnTx/>
                <a:uFillTx/>
              </a:rPr>
              <a:t> 1,5 kW </a:t>
            </a:r>
            <a:r>
              <a:rPr kumimoji="0" lang="tr-TR" sz="1100" b="0" i="0" u="none" strike="noStrike" kern="0" cap="none" spc="0" normalizeH="0" baseline="0" noProof="0" dirty="0" err="1">
                <a:ln>
                  <a:noFill/>
                </a:ln>
                <a:solidFill>
                  <a:srgbClr val="000000"/>
                </a:solidFill>
                <a:effectLst/>
                <a:uLnTx/>
                <a:uFillTx/>
              </a:rPr>
              <a:t>indoo</a:t>
            </a:r>
            <a:r>
              <a:rPr lang="tr-TR" sz="1100" kern="0" dirty="0">
                <a:solidFill>
                  <a:srgbClr val="000000"/>
                </a:solidFill>
              </a:rPr>
              <a:t>r </a:t>
            </a:r>
            <a:r>
              <a:rPr lang="tr-TR" sz="1100" kern="0" dirty="0" err="1">
                <a:solidFill>
                  <a:srgbClr val="000000"/>
                </a:solidFill>
              </a:rPr>
              <a:t>unit</a:t>
            </a:r>
            <a:r>
              <a:rPr lang="tr-TR" sz="1100" kern="0" dirty="0">
                <a:solidFill>
                  <a:srgbClr val="000000"/>
                </a:solidFill>
              </a:rPr>
              <a:t> </a:t>
            </a:r>
            <a:endParaRPr kumimoji="0" lang="tr-TR" sz="11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2823515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hteck 6"/>
          <p:cNvSpPr/>
          <p:nvPr/>
        </p:nvSpPr>
        <p:spPr>
          <a:xfrm>
            <a:off x="259200" y="1074015"/>
            <a:ext cx="10451663" cy="4517409"/>
          </a:xfrm>
          <a:prstGeom prst="rect">
            <a:avLst/>
          </a:prstGeom>
          <a:solidFill>
            <a:srgbClr val="EFF1F2"/>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de-DE" sz="1800" b="0" i="0" u="none" strike="noStrike" kern="0" cap="none" spc="0" normalizeH="0" baseline="0" noProof="0" dirty="0">
              <a:ln>
                <a:noFill/>
              </a:ln>
              <a:solidFill>
                <a:srgbClr val="000000"/>
              </a:solidFill>
              <a:effectLst/>
              <a:uLnTx/>
              <a:uFillTx/>
              <a:latin typeface="Bosch Office Sans"/>
              <a:ea typeface="+mn-ea"/>
              <a:cs typeface="+mn-cs"/>
            </a:endParaRPr>
          </a:p>
        </p:txBody>
      </p:sp>
      <p:pic>
        <p:nvPicPr>
          <p:cNvPr id="8" name="Pictur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tretch>
            <a:fillRect/>
          </a:stretch>
        </p:blipFill>
        <p:spPr>
          <a:xfrm>
            <a:off x="356997" y="491956"/>
            <a:ext cx="3295135" cy="3253946"/>
          </a:xfrm>
          <a:prstGeom prst="rect">
            <a:avLst/>
          </a:prstGeom>
        </p:spPr>
      </p:pic>
      <p:pic>
        <p:nvPicPr>
          <p:cNvPr id="9" name="Picture 8"/>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3689295" y="401893"/>
            <a:ext cx="3082620" cy="3044088"/>
          </a:xfrm>
          <a:prstGeom prst="rect">
            <a:avLst/>
          </a:prstGeom>
        </p:spPr>
      </p:pic>
      <p:sp>
        <p:nvSpPr>
          <p:cNvPr id="2" name="Title 1"/>
          <p:cNvSpPr>
            <a:spLocks noGrp="1"/>
          </p:cNvSpPr>
          <p:nvPr>
            <p:ph type="title"/>
          </p:nvPr>
        </p:nvSpPr>
        <p:spPr/>
        <p:txBody>
          <a:bodyPr/>
          <a:lstStyle/>
          <a:p>
            <a:r>
              <a:rPr lang="tr-TR" dirty="0"/>
              <a:t>AF2-DM</a:t>
            </a:r>
          </a:p>
        </p:txBody>
      </p:sp>
      <p:sp>
        <p:nvSpPr>
          <p:cNvPr id="3" name="Text Placeholder 2"/>
          <p:cNvSpPr>
            <a:spLocks noGrp="1"/>
          </p:cNvSpPr>
          <p:nvPr>
            <p:ph type="body" sz="quarter" idx="15"/>
          </p:nvPr>
        </p:nvSpPr>
        <p:spPr/>
        <p:txBody>
          <a:bodyPr/>
          <a:lstStyle/>
          <a:p>
            <a:r>
              <a:rPr lang="en-US" dirty="0"/>
              <a:t>Initial Product Information: VRF Indoor Units,AF2 Series</a:t>
            </a:r>
            <a:endParaRPr lang="tr-TR" dirty="0"/>
          </a:p>
        </p:txBody>
      </p:sp>
      <p:sp>
        <p:nvSpPr>
          <p:cNvPr id="4" name="Slide Number Placeholder 3"/>
          <p:cNvSpPr>
            <a:spLocks noGrp="1"/>
          </p:cNvSpPr>
          <p:nvPr>
            <p:ph type="sldNum" sz="quarter" idx="12"/>
          </p:nvPr>
        </p:nvSpPr>
        <p:spPr/>
        <p:txBody>
          <a:bodyPr/>
          <a:lstStyle/>
          <a:p>
            <a:fld id="{4898AEC0-503E-4FA4-859C-D0F72D6E3F79}" type="slidenum">
              <a:rPr lang="en-US" noProof="1" smtClean="0"/>
              <a:pPr/>
              <a:t>23</a:t>
            </a:fld>
            <a:endParaRPr lang="en-US" noProof="1"/>
          </a:p>
        </p:txBody>
      </p:sp>
      <p:sp>
        <p:nvSpPr>
          <p:cNvPr id="5" name="Dikdörtgen 8__"/>
          <p:cNvSpPr>
            <a:spLocks/>
          </p:cNvSpPr>
          <p:nvPr/>
        </p:nvSpPr>
        <p:spPr>
          <a:xfrm>
            <a:off x="6916847" y="1082798"/>
            <a:ext cx="3902190" cy="3550208"/>
          </a:xfrm>
          <a:prstGeom prst="rect">
            <a:avLst/>
          </a:prstGeom>
          <a:pattFill prst="pct5">
            <a:fgClr>
              <a:srgbClr val="003264">
                <a:alpha val="0"/>
              </a:srgbClr>
            </a:fgClr>
            <a:bgClr>
              <a:srgbClr val="FFFFFF">
                <a:alpha val="0"/>
              </a:srgbClr>
            </a:bgClr>
          </a:pattFill>
          <a:ln/>
        </p:spPr>
        <p:txBody>
          <a:bodyPr wrap="square">
            <a:noAutofit/>
          </a:bodyPr>
          <a:lstStyle/>
          <a:p>
            <a:pPr marL="171450" indent="-171450">
              <a:buClr>
                <a:srgbClr val="000000"/>
              </a:buClr>
              <a:buSzPts val="1400"/>
              <a:buFont typeface="Wingdings" panose="05000000000000000000" pitchFamily="2" charset="2"/>
              <a:buChar char="§"/>
            </a:pPr>
            <a:r>
              <a:rPr lang="tr-TR" sz="1000" b="1" dirty="0">
                <a:latin typeface="+mj-lt"/>
              </a:rPr>
              <a:t>Compact &amp; </a:t>
            </a:r>
            <a:r>
              <a:rPr lang="tr-TR" sz="1000" b="1" dirty="0" err="1">
                <a:latin typeface="+mj-lt"/>
              </a:rPr>
              <a:t>slim</a:t>
            </a:r>
            <a:r>
              <a:rPr lang="tr-TR" sz="1000" b="1" dirty="0">
                <a:latin typeface="+mj-lt"/>
              </a:rPr>
              <a:t> NEW </a:t>
            </a:r>
            <a:r>
              <a:rPr lang="tr-TR" sz="1000" b="1" dirty="0" err="1">
                <a:latin typeface="+mj-lt"/>
              </a:rPr>
              <a:t>design</a:t>
            </a:r>
            <a:endParaRPr lang="tr-TR" sz="1000" b="1" dirty="0">
              <a:latin typeface="+mj-lt"/>
            </a:endParaRPr>
          </a:p>
          <a:p>
            <a:pPr marL="582587" lvl="1" indent="-171450">
              <a:buClr>
                <a:srgbClr val="000000"/>
              </a:buClr>
              <a:buSzPts val="1400"/>
              <a:buFont typeface="Wingdings" panose="05000000000000000000" pitchFamily="2" charset="2"/>
              <a:buChar char="§"/>
            </a:pPr>
            <a:r>
              <a:rPr lang="tr-TR" sz="1000" b="1" dirty="0" err="1">
                <a:latin typeface="+mj-lt"/>
              </a:rPr>
              <a:t>Only</a:t>
            </a:r>
            <a:r>
              <a:rPr lang="tr-TR" sz="1000" b="1" dirty="0">
                <a:latin typeface="+mj-lt"/>
              </a:rPr>
              <a:t> 245 mm </a:t>
            </a:r>
            <a:r>
              <a:rPr lang="tr-TR" sz="1000" b="1" dirty="0" err="1">
                <a:latin typeface="+mj-lt"/>
              </a:rPr>
              <a:t>height</a:t>
            </a:r>
            <a:r>
              <a:rPr lang="tr-TR" sz="1000" b="1" dirty="0">
                <a:latin typeface="+mj-lt"/>
              </a:rPr>
              <a:t> </a:t>
            </a:r>
            <a:r>
              <a:rPr lang="tr-TR" sz="1000" b="1" dirty="0" err="1">
                <a:latin typeface="+mj-lt"/>
              </a:rPr>
              <a:t>for</a:t>
            </a:r>
            <a:r>
              <a:rPr lang="tr-TR" sz="1000" b="1" dirty="0">
                <a:latin typeface="+mj-lt"/>
              </a:rPr>
              <a:t> </a:t>
            </a:r>
            <a:r>
              <a:rPr lang="tr-TR" sz="1000" b="1" dirty="0" err="1">
                <a:latin typeface="+mj-lt"/>
              </a:rPr>
              <a:t>whole</a:t>
            </a:r>
            <a:r>
              <a:rPr lang="tr-TR" sz="1000" b="1" dirty="0">
                <a:latin typeface="+mj-lt"/>
              </a:rPr>
              <a:t> </a:t>
            </a:r>
            <a:r>
              <a:rPr lang="tr-TR" sz="1000" b="1" dirty="0" err="1">
                <a:latin typeface="+mj-lt"/>
              </a:rPr>
              <a:t>range</a:t>
            </a:r>
            <a:endParaRPr lang="tr-TR" sz="1000" b="1" dirty="0">
              <a:latin typeface="+mj-lt"/>
            </a:endParaRPr>
          </a:p>
          <a:p>
            <a:pPr marL="171450" indent="-171450">
              <a:buClr>
                <a:srgbClr val="000000"/>
              </a:buClr>
              <a:buSzPts val="1400"/>
              <a:buFont typeface="Wingdings" panose="05000000000000000000" pitchFamily="2" charset="2"/>
              <a:buChar char="§"/>
            </a:pPr>
            <a:r>
              <a:rPr lang="tr-TR" sz="1000" b="1" dirty="0">
                <a:latin typeface="+mj-lt"/>
              </a:rPr>
              <a:t>External </a:t>
            </a:r>
            <a:r>
              <a:rPr lang="tr-TR" sz="1000" b="1" dirty="0" err="1">
                <a:latin typeface="+mj-lt"/>
              </a:rPr>
              <a:t>static</a:t>
            </a:r>
            <a:r>
              <a:rPr lang="tr-TR" sz="1000" b="1" dirty="0">
                <a:latin typeface="+mj-lt"/>
              </a:rPr>
              <a:t> </a:t>
            </a:r>
            <a:r>
              <a:rPr lang="tr-TR" sz="1000" b="1" dirty="0" err="1">
                <a:latin typeface="+mj-lt"/>
              </a:rPr>
              <a:t>pressure</a:t>
            </a:r>
            <a:r>
              <a:rPr lang="tr-TR" sz="1000" b="1" dirty="0">
                <a:latin typeface="+mj-lt"/>
              </a:rPr>
              <a:t> </a:t>
            </a:r>
            <a:r>
              <a:rPr lang="tr-TR" sz="1000" b="1" dirty="0" err="1">
                <a:latin typeface="+mj-lt"/>
              </a:rPr>
              <a:t>up</a:t>
            </a:r>
            <a:r>
              <a:rPr lang="tr-TR" sz="1000" b="1" dirty="0">
                <a:latin typeface="+mj-lt"/>
              </a:rPr>
              <a:t> </a:t>
            </a:r>
            <a:r>
              <a:rPr lang="tr-TR" sz="1000" b="1" dirty="0" err="1">
                <a:latin typeface="+mj-lt"/>
              </a:rPr>
              <a:t>to</a:t>
            </a:r>
            <a:r>
              <a:rPr lang="tr-TR" sz="1000" b="1" dirty="0">
                <a:latin typeface="+mj-lt"/>
              </a:rPr>
              <a:t> 160Pa</a:t>
            </a:r>
          </a:p>
          <a:p>
            <a:pPr marL="171450" indent="-171450">
              <a:buClr>
                <a:srgbClr val="000000"/>
              </a:buClr>
              <a:buSzPts val="1400"/>
              <a:buFont typeface="Wingdings" panose="05000000000000000000" pitchFamily="2" charset="2"/>
              <a:buChar char="§"/>
            </a:pPr>
            <a:r>
              <a:rPr lang="tr-TR" sz="1000" b="1" dirty="0" err="1">
                <a:latin typeface="+mj-lt"/>
              </a:rPr>
              <a:t>Extended</a:t>
            </a:r>
            <a:r>
              <a:rPr lang="tr-TR" sz="1000" b="1" dirty="0">
                <a:latin typeface="+mj-lt"/>
              </a:rPr>
              <a:t> </a:t>
            </a:r>
            <a:r>
              <a:rPr lang="tr-TR" sz="1000" b="1" dirty="0" err="1">
                <a:latin typeface="+mj-lt"/>
              </a:rPr>
              <a:t>line-up</a:t>
            </a:r>
            <a:r>
              <a:rPr lang="tr-TR" sz="1000" b="1" dirty="0">
                <a:latin typeface="+mj-lt"/>
              </a:rPr>
              <a:t> </a:t>
            </a:r>
            <a:r>
              <a:rPr lang="tr-TR" sz="1000" b="1" dirty="0" err="1">
                <a:latin typeface="+mj-lt"/>
              </a:rPr>
              <a:t>from</a:t>
            </a:r>
            <a:r>
              <a:rPr lang="tr-TR" sz="1000" b="1" dirty="0">
                <a:latin typeface="+mj-lt"/>
              </a:rPr>
              <a:t> 1,5 </a:t>
            </a:r>
            <a:r>
              <a:rPr lang="tr-TR" sz="1000" b="1" dirty="0" err="1">
                <a:latin typeface="+mj-lt"/>
              </a:rPr>
              <a:t>to</a:t>
            </a:r>
            <a:r>
              <a:rPr lang="tr-TR" sz="1000" b="1" dirty="0">
                <a:latin typeface="+mj-lt"/>
              </a:rPr>
              <a:t> 16 kW</a:t>
            </a:r>
          </a:p>
          <a:p>
            <a:pPr marL="171450" indent="-171450">
              <a:buClr>
                <a:srgbClr val="000000"/>
              </a:buClr>
              <a:buSzPts val="1400"/>
              <a:buFont typeface="Wingdings" panose="05000000000000000000" pitchFamily="2" charset="2"/>
              <a:buChar char="§"/>
            </a:pPr>
            <a:r>
              <a:rPr lang="en-US" sz="1000" dirty="0">
                <a:latin typeface="+mj-lt"/>
              </a:rPr>
              <a:t>220V, </a:t>
            </a:r>
            <a:r>
              <a:rPr lang="tr-TR" sz="1000" dirty="0">
                <a:latin typeface="+mj-lt"/>
              </a:rPr>
              <a:t>1-ph, </a:t>
            </a:r>
            <a:r>
              <a:rPr lang="en-US" sz="1000" dirty="0">
                <a:latin typeface="+mj-lt"/>
              </a:rPr>
              <a:t>50Hz</a:t>
            </a:r>
            <a:endParaRPr lang="tr-TR" sz="1000" dirty="0">
              <a:latin typeface="+mj-lt"/>
            </a:endParaRPr>
          </a:p>
          <a:p>
            <a:pPr marL="171450" indent="-171450">
              <a:buClr>
                <a:srgbClr val="000000"/>
              </a:buClr>
              <a:buSzPts val="1400"/>
              <a:buFont typeface="Wingdings" panose="05000000000000000000" pitchFamily="2" charset="2"/>
              <a:buChar char="§"/>
            </a:pPr>
            <a:r>
              <a:rPr lang="en-US" sz="1000" dirty="0"/>
              <a:t>New updated PCB</a:t>
            </a:r>
            <a:r>
              <a:rPr lang="tr-TR" sz="1000" dirty="0"/>
              <a:t>s</a:t>
            </a:r>
            <a:r>
              <a:rPr lang="en-US" sz="1000" dirty="0"/>
              <a:t> </a:t>
            </a:r>
            <a:r>
              <a:rPr lang="tr-TR" sz="1000" dirty="0" err="1"/>
              <a:t>with</a:t>
            </a:r>
            <a:r>
              <a:rPr lang="tr-TR" sz="1000" dirty="0"/>
              <a:t> </a:t>
            </a:r>
            <a:r>
              <a:rPr lang="tr-TR" sz="1000" dirty="0" err="1"/>
              <a:t>Super</a:t>
            </a:r>
            <a:r>
              <a:rPr lang="tr-TR" sz="1000" dirty="0"/>
              <a:t> Link </a:t>
            </a:r>
            <a:r>
              <a:rPr lang="tr-TR" sz="1000" dirty="0" err="1"/>
              <a:t>communication</a:t>
            </a:r>
            <a:r>
              <a:rPr lang="tr-TR" sz="1000" dirty="0"/>
              <a:t> (M1-M2)</a:t>
            </a:r>
          </a:p>
          <a:p>
            <a:pPr marL="582587" lvl="1" indent="-171450">
              <a:buClr>
                <a:srgbClr val="000000"/>
              </a:buClr>
              <a:buSzPts val="1400"/>
              <a:buFont typeface="Wingdings" panose="05000000000000000000" pitchFamily="2" charset="2"/>
              <a:buChar char="§"/>
            </a:pPr>
            <a:r>
              <a:rPr lang="en-US" sz="1000" dirty="0"/>
              <a:t>X1-X2 connection for</a:t>
            </a:r>
            <a:r>
              <a:rPr lang="tr-TR" sz="1000" dirty="0"/>
              <a:t> </a:t>
            </a:r>
            <a:r>
              <a:rPr lang="en-US" sz="1000" b="1" i="1" dirty="0"/>
              <a:t>Bosch ARC </a:t>
            </a:r>
            <a:r>
              <a:rPr lang="en-US" sz="1000" dirty="0"/>
              <a:t>wired room controller</a:t>
            </a:r>
            <a:endParaRPr lang="tr-TR" sz="1000" dirty="0"/>
          </a:p>
          <a:p>
            <a:pPr marL="582587" lvl="1" indent="-171450">
              <a:buClr>
                <a:srgbClr val="000000"/>
              </a:buClr>
              <a:buSzPts val="1400"/>
              <a:buFont typeface="Wingdings" panose="05000000000000000000" pitchFamily="2" charset="2"/>
              <a:buChar char="§"/>
            </a:pPr>
            <a:r>
              <a:rPr lang="en-US" sz="1000" dirty="0"/>
              <a:t>D1-D2 connection </a:t>
            </a:r>
            <a:r>
              <a:rPr lang="tr-TR" sz="1000" b="1" dirty="0" err="1"/>
              <a:t>only</a:t>
            </a:r>
            <a:r>
              <a:rPr lang="tr-TR" sz="1000" b="1" dirty="0"/>
              <a:t> </a:t>
            </a:r>
            <a:r>
              <a:rPr lang="tr-TR" sz="1000" b="1" dirty="0" err="1"/>
              <a:t>between</a:t>
            </a:r>
            <a:r>
              <a:rPr lang="tr-TR" sz="1000" b="1" dirty="0"/>
              <a:t> </a:t>
            </a:r>
            <a:r>
              <a:rPr lang="tr-TR" sz="1000" b="1" dirty="0" err="1"/>
              <a:t>indoor</a:t>
            </a:r>
            <a:r>
              <a:rPr lang="tr-TR" sz="1000" b="1" dirty="0"/>
              <a:t> </a:t>
            </a:r>
            <a:r>
              <a:rPr lang="tr-TR" sz="1000" b="1" dirty="0" err="1"/>
              <a:t>units</a:t>
            </a:r>
            <a:r>
              <a:rPr lang="tr-TR" sz="1000" b="1" dirty="0"/>
              <a:t> </a:t>
            </a:r>
            <a:r>
              <a:rPr lang="en-US" sz="1000" dirty="0"/>
              <a:t>for </a:t>
            </a:r>
            <a:r>
              <a:rPr lang="en-US" sz="1000" b="1" i="1" dirty="0"/>
              <a:t>group control</a:t>
            </a:r>
          </a:p>
          <a:p>
            <a:pPr marL="582587" lvl="1" indent="-171450">
              <a:buClr>
                <a:srgbClr val="000000"/>
              </a:buClr>
              <a:buSzPts val="1400"/>
              <a:buFont typeface="Wingdings" panose="05000000000000000000" pitchFamily="2" charset="2"/>
              <a:buChar char="§"/>
            </a:pPr>
            <a:r>
              <a:rPr lang="en-US" sz="1000" dirty="0"/>
              <a:t>Remote on-off connection, 12V</a:t>
            </a:r>
            <a:endParaRPr lang="tr-TR" sz="1000" dirty="0"/>
          </a:p>
          <a:p>
            <a:pPr marL="171450" indent="-171450">
              <a:buClr>
                <a:srgbClr val="000000"/>
              </a:buClr>
              <a:buSzPts val="1400"/>
              <a:buFont typeface="Wingdings" panose="05000000000000000000" pitchFamily="2" charset="2"/>
              <a:buChar char="§"/>
            </a:pPr>
            <a:r>
              <a:rPr lang="en-US" sz="1000" dirty="0">
                <a:latin typeface="+mj-lt"/>
              </a:rPr>
              <a:t>DC type fan motor</a:t>
            </a:r>
            <a:r>
              <a:rPr lang="tr-TR" sz="1000" dirty="0">
                <a:latin typeface="+mj-lt"/>
              </a:rPr>
              <a:t>, </a:t>
            </a:r>
            <a:r>
              <a:rPr lang="en-US" sz="1000" dirty="0">
                <a:latin typeface="+mj-lt"/>
              </a:rPr>
              <a:t>7-step fan level</a:t>
            </a:r>
            <a:r>
              <a:rPr lang="tr-TR" sz="1000" dirty="0">
                <a:latin typeface="+mj-lt"/>
              </a:rPr>
              <a:t> </a:t>
            </a:r>
            <a:r>
              <a:rPr lang="tr-TR" sz="1000" dirty="0" err="1">
                <a:latin typeface="+mj-lt"/>
              </a:rPr>
              <a:t>adjustment</a:t>
            </a:r>
            <a:endParaRPr lang="en-US" sz="1000" dirty="0">
              <a:latin typeface="+mj-lt"/>
            </a:endParaRPr>
          </a:p>
          <a:p>
            <a:pPr marL="171450" indent="-171450">
              <a:buClr>
                <a:srgbClr val="000000"/>
              </a:buClr>
              <a:buSzPts val="1400"/>
              <a:buFont typeface="Wingdings" panose="05000000000000000000" pitchFamily="2" charset="2"/>
              <a:buChar char="§"/>
            </a:pPr>
            <a:r>
              <a:rPr lang="tr-TR" sz="1000" dirty="0" err="1">
                <a:latin typeface="+mj-lt"/>
              </a:rPr>
              <a:t>Built</a:t>
            </a:r>
            <a:r>
              <a:rPr lang="tr-TR" sz="1000" dirty="0">
                <a:latin typeface="+mj-lt"/>
              </a:rPr>
              <a:t>-in d</a:t>
            </a:r>
            <a:r>
              <a:rPr lang="en-US" sz="1000" dirty="0">
                <a:latin typeface="+mj-lt"/>
              </a:rPr>
              <a:t>rain pump</a:t>
            </a:r>
            <a:r>
              <a:rPr lang="tr-TR" sz="1000" dirty="0">
                <a:latin typeface="+mj-lt"/>
              </a:rPr>
              <a:t> , h:1200 mm</a:t>
            </a:r>
          </a:p>
          <a:p>
            <a:pPr marL="171450" indent="-171450">
              <a:buClr>
                <a:srgbClr val="000000"/>
              </a:buClr>
              <a:buSzPts val="1400"/>
              <a:buFont typeface="Wingdings" panose="05000000000000000000" pitchFamily="2" charset="2"/>
              <a:buChar char="§"/>
            </a:pPr>
            <a:r>
              <a:rPr lang="en-US" sz="1000" dirty="0">
                <a:latin typeface="+mj-lt"/>
              </a:rPr>
              <a:t>Washable air filter</a:t>
            </a:r>
            <a:r>
              <a:rPr lang="tr-TR" sz="1000" dirty="0">
                <a:latin typeface="+mj-lt"/>
              </a:rPr>
              <a:t>, </a:t>
            </a:r>
            <a:r>
              <a:rPr lang="tr-TR" sz="1000" dirty="0" err="1">
                <a:latin typeface="+mj-lt"/>
              </a:rPr>
              <a:t>class</a:t>
            </a:r>
            <a:r>
              <a:rPr lang="tr-TR" sz="1000" dirty="0">
                <a:latin typeface="+mj-lt"/>
              </a:rPr>
              <a:t> G1</a:t>
            </a:r>
          </a:p>
          <a:p>
            <a:pPr marL="171450" indent="-171450">
              <a:buClr>
                <a:srgbClr val="000000"/>
              </a:buClr>
              <a:buSzPts val="1400"/>
              <a:buFont typeface="Wingdings" panose="05000000000000000000" pitchFamily="2" charset="2"/>
              <a:buChar char="§"/>
            </a:pPr>
            <a:r>
              <a:rPr lang="tr-TR" sz="1000" b="1" dirty="0" err="1">
                <a:latin typeface="+mj-lt"/>
              </a:rPr>
              <a:t>Optional</a:t>
            </a:r>
            <a:r>
              <a:rPr lang="tr-TR" sz="1000" b="1" dirty="0">
                <a:latin typeface="+mj-lt"/>
              </a:rPr>
              <a:t> </a:t>
            </a:r>
            <a:r>
              <a:rPr lang="tr-TR" sz="1000" b="1" dirty="0" err="1">
                <a:latin typeface="+mj-lt"/>
              </a:rPr>
              <a:t>filters</a:t>
            </a:r>
            <a:r>
              <a:rPr lang="tr-TR" sz="1000" b="1" dirty="0">
                <a:latin typeface="+mj-lt"/>
              </a:rPr>
              <a:t> </a:t>
            </a:r>
          </a:p>
          <a:p>
            <a:pPr marL="582587" lvl="1" indent="-171450">
              <a:buClr>
                <a:srgbClr val="000000"/>
              </a:buClr>
              <a:buSzPts val="1400"/>
              <a:buFont typeface="Wingdings" panose="05000000000000000000" pitchFamily="2" charset="2"/>
              <a:buChar char="§"/>
            </a:pPr>
            <a:r>
              <a:rPr lang="da-DK" sz="1000" b="1" dirty="0">
                <a:latin typeface="+mj-lt"/>
              </a:rPr>
              <a:t>G3+H12 filter + flange</a:t>
            </a:r>
            <a:r>
              <a:rPr lang="tr-TR" sz="1000" b="1" dirty="0">
                <a:latin typeface="+mj-lt"/>
              </a:rPr>
              <a:t> (AF2-FH12-DM)</a:t>
            </a:r>
          </a:p>
          <a:p>
            <a:pPr marL="582587" lvl="1" indent="-171450">
              <a:buClr>
                <a:srgbClr val="000000"/>
              </a:buClr>
              <a:buSzPts val="1400"/>
              <a:buFont typeface="Wingdings" panose="05000000000000000000" pitchFamily="2" charset="2"/>
              <a:buChar char="§"/>
            </a:pPr>
            <a:r>
              <a:rPr lang="da-DK" sz="1000" b="1" dirty="0">
                <a:latin typeface="+mj-lt"/>
              </a:rPr>
              <a:t>G3+F7 filter + flange</a:t>
            </a:r>
            <a:r>
              <a:rPr lang="tr-TR" sz="1000" b="1" dirty="0">
                <a:latin typeface="+mj-lt"/>
              </a:rPr>
              <a:t> (AF2-FF7-DM)</a:t>
            </a:r>
          </a:p>
          <a:p>
            <a:pPr marL="171450" indent="-171450">
              <a:buClr>
                <a:srgbClr val="000000"/>
              </a:buClr>
              <a:buSzPts val="1400"/>
              <a:buFont typeface="Wingdings" panose="05000000000000000000" pitchFamily="2" charset="2"/>
              <a:buChar char="§"/>
            </a:pPr>
            <a:r>
              <a:rPr lang="tr-TR" sz="1000" b="1" dirty="0">
                <a:latin typeface="+mj-lt"/>
              </a:rPr>
              <a:t>Return </a:t>
            </a:r>
            <a:r>
              <a:rPr lang="tr-TR" sz="1000" b="1" dirty="0" err="1">
                <a:latin typeface="+mj-lt"/>
              </a:rPr>
              <a:t>air</a:t>
            </a:r>
            <a:r>
              <a:rPr lang="tr-TR" sz="1000" b="1" dirty="0">
                <a:latin typeface="+mj-lt"/>
              </a:rPr>
              <a:t> inlet </a:t>
            </a:r>
            <a:r>
              <a:rPr lang="tr-TR" sz="1000" b="1" dirty="0" err="1">
                <a:latin typeface="+mj-lt"/>
              </a:rPr>
              <a:t>from</a:t>
            </a:r>
            <a:r>
              <a:rPr lang="tr-TR" sz="1000" b="1" dirty="0">
                <a:latin typeface="+mj-lt"/>
              </a:rPr>
              <a:t> </a:t>
            </a:r>
            <a:r>
              <a:rPr lang="tr-TR" sz="1000" b="1" dirty="0" err="1">
                <a:latin typeface="+mj-lt"/>
              </a:rPr>
              <a:t>rear</a:t>
            </a:r>
            <a:r>
              <a:rPr lang="tr-TR" sz="1000" b="1" dirty="0">
                <a:latin typeface="+mj-lt"/>
              </a:rPr>
              <a:t> </a:t>
            </a:r>
            <a:r>
              <a:rPr lang="tr-TR" sz="1000" b="1" dirty="0" err="1">
                <a:latin typeface="+mj-lt"/>
              </a:rPr>
              <a:t>or</a:t>
            </a:r>
            <a:r>
              <a:rPr lang="tr-TR" sz="1000" b="1" dirty="0">
                <a:latin typeface="+mj-lt"/>
              </a:rPr>
              <a:t> </a:t>
            </a:r>
            <a:r>
              <a:rPr lang="tr-TR" sz="1000" b="1" dirty="0" err="1">
                <a:latin typeface="+mj-lt"/>
              </a:rPr>
              <a:t>bottom</a:t>
            </a:r>
            <a:r>
              <a:rPr lang="tr-TR" sz="1000" b="1" dirty="0">
                <a:latin typeface="+mj-lt"/>
              </a:rPr>
              <a:t> of </a:t>
            </a:r>
            <a:r>
              <a:rPr lang="tr-TR" sz="1000" b="1" dirty="0" err="1">
                <a:latin typeface="+mj-lt"/>
              </a:rPr>
              <a:t>unit</a:t>
            </a:r>
            <a:endParaRPr lang="tr-TR" sz="1000" b="1" dirty="0">
              <a:latin typeface="+mj-lt"/>
            </a:endParaRPr>
          </a:p>
          <a:p>
            <a:pPr marL="171450" indent="-171450">
              <a:buClr>
                <a:srgbClr val="000000"/>
              </a:buClr>
              <a:buSzPts val="1400"/>
              <a:buFont typeface="Wingdings" panose="05000000000000000000" pitchFamily="2" charset="2"/>
              <a:buChar char="§"/>
            </a:pPr>
            <a:r>
              <a:rPr lang="tr-TR" sz="1000" b="1" dirty="0" err="1">
                <a:latin typeface="+mj-lt"/>
              </a:rPr>
              <a:t>Optional</a:t>
            </a:r>
            <a:r>
              <a:rPr lang="tr-TR" sz="1000" b="1" dirty="0">
                <a:latin typeface="+mj-lt"/>
              </a:rPr>
              <a:t> : </a:t>
            </a:r>
            <a:r>
              <a:rPr lang="tr-TR" sz="1000" b="1" dirty="0" err="1">
                <a:latin typeface="+mj-lt"/>
              </a:rPr>
              <a:t>Display</a:t>
            </a:r>
            <a:r>
              <a:rPr lang="tr-TR" sz="1000" b="1" dirty="0">
                <a:latin typeface="+mj-lt"/>
              </a:rPr>
              <a:t> </a:t>
            </a:r>
            <a:r>
              <a:rPr lang="tr-TR" sz="1000" b="1" dirty="0" err="1">
                <a:latin typeface="+mj-lt"/>
              </a:rPr>
              <a:t>box</a:t>
            </a:r>
            <a:r>
              <a:rPr lang="tr-TR" sz="1000" b="1" dirty="0">
                <a:latin typeface="+mj-lt"/>
              </a:rPr>
              <a:t> </a:t>
            </a:r>
            <a:r>
              <a:rPr lang="tr-TR" sz="1000" b="1" dirty="0" err="1">
                <a:latin typeface="+mj-lt"/>
              </a:rPr>
              <a:t>for</a:t>
            </a:r>
            <a:r>
              <a:rPr lang="tr-TR" sz="1000" b="1" dirty="0">
                <a:latin typeface="+mj-lt"/>
              </a:rPr>
              <a:t> </a:t>
            </a:r>
            <a:r>
              <a:rPr lang="tr-TR" sz="1000" b="1" dirty="0" err="1">
                <a:latin typeface="+mj-lt"/>
              </a:rPr>
              <a:t>infrared</a:t>
            </a:r>
            <a:r>
              <a:rPr lang="tr-TR" sz="1000" b="1" dirty="0">
                <a:latin typeface="+mj-lt"/>
              </a:rPr>
              <a:t> </a:t>
            </a:r>
            <a:r>
              <a:rPr lang="tr-TR" sz="1000" b="1" dirty="0" err="1">
                <a:latin typeface="+mj-lt"/>
              </a:rPr>
              <a:t>controller</a:t>
            </a:r>
            <a:r>
              <a:rPr lang="tr-TR" sz="1000" b="1" dirty="0">
                <a:latin typeface="+mj-lt"/>
              </a:rPr>
              <a:t> </a:t>
            </a:r>
            <a:r>
              <a:rPr lang="tr-TR" sz="1000" b="1" dirty="0" err="1">
                <a:latin typeface="+mj-lt"/>
              </a:rPr>
              <a:t>incase</a:t>
            </a:r>
            <a:r>
              <a:rPr lang="tr-TR" sz="1000" b="1" dirty="0">
                <a:latin typeface="+mj-lt"/>
              </a:rPr>
              <a:t> </a:t>
            </a:r>
            <a:r>
              <a:rPr lang="tr-TR" sz="1000" b="1" dirty="0" err="1">
                <a:latin typeface="+mj-lt"/>
              </a:rPr>
              <a:t>unit</a:t>
            </a:r>
            <a:r>
              <a:rPr lang="tr-TR" sz="1000" b="1" dirty="0">
                <a:latin typeface="+mj-lt"/>
              </a:rPr>
              <a:t> </a:t>
            </a:r>
            <a:r>
              <a:rPr lang="tr-TR" sz="1000" b="1" dirty="0" err="1">
                <a:latin typeface="+mj-lt"/>
              </a:rPr>
              <a:t>needs</a:t>
            </a:r>
            <a:r>
              <a:rPr lang="tr-TR" sz="1000" b="1" dirty="0">
                <a:latin typeface="+mj-lt"/>
              </a:rPr>
              <a:t> </a:t>
            </a:r>
            <a:r>
              <a:rPr lang="tr-TR" sz="1000" b="1" dirty="0" err="1">
                <a:latin typeface="+mj-lt"/>
              </a:rPr>
              <a:t>to</a:t>
            </a:r>
            <a:r>
              <a:rPr lang="tr-TR" sz="1000" b="1" dirty="0">
                <a:latin typeface="+mj-lt"/>
              </a:rPr>
              <a:t> be </a:t>
            </a:r>
            <a:r>
              <a:rPr lang="tr-TR" sz="1000" b="1" dirty="0" err="1">
                <a:latin typeface="+mj-lt"/>
              </a:rPr>
              <a:t>controlled</a:t>
            </a:r>
            <a:r>
              <a:rPr lang="tr-TR" sz="1000" b="1" dirty="0">
                <a:latin typeface="+mj-lt"/>
              </a:rPr>
              <a:t> </a:t>
            </a:r>
            <a:r>
              <a:rPr lang="tr-TR" sz="1000" b="1" dirty="0" err="1">
                <a:latin typeface="+mj-lt"/>
              </a:rPr>
              <a:t>via</a:t>
            </a:r>
            <a:r>
              <a:rPr lang="tr-TR" sz="1000" b="1" dirty="0">
                <a:latin typeface="+mj-lt"/>
              </a:rPr>
              <a:t> </a:t>
            </a:r>
            <a:r>
              <a:rPr lang="tr-TR" sz="1000" b="1" dirty="0" err="1">
                <a:latin typeface="+mj-lt"/>
              </a:rPr>
              <a:t>infrared</a:t>
            </a:r>
            <a:r>
              <a:rPr lang="tr-TR" sz="1000" b="1" dirty="0">
                <a:latin typeface="+mj-lt"/>
              </a:rPr>
              <a:t> </a:t>
            </a:r>
            <a:r>
              <a:rPr lang="tr-TR" sz="1000" b="1" dirty="0" err="1">
                <a:latin typeface="+mj-lt"/>
              </a:rPr>
              <a:t>controller</a:t>
            </a:r>
            <a:r>
              <a:rPr lang="tr-TR" sz="1000" b="1" dirty="0">
                <a:latin typeface="+mj-lt"/>
              </a:rPr>
              <a:t> (AF2-DBB)</a:t>
            </a:r>
          </a:p>
          <a:p>
            <a:pPr marL="171450" indent="-171450">
              <a:buClr>
                <a:srgbClr val="000000"/>
              </a:buClr>
              <a:buSzPts val="1400"/>
              <a:buFont typeface="Wingdings" panose="05000000000000000000" pitchFamily="2" charset="2"/>
              <a:buChar char="§"/>
            </a:pPr>
            <a:r>
              <a:rPr lang="en-US" sz="1000" dirty="0">
                <a:latin typeface="+mj-lt"/>
              </a:rPr>
              <a:t>Auto restart function	</a:t>
            </a:r>
            <a:endParaRPr lang="tr-TR" sz="1000" dirty="0">
              <a:latin typeface="+mj-lt"/>
            </a:endParaRPr>
          </a:p>
          <a:p>
            <a:pPr marL="171450" indent="-171450">
              <a:buClr>
                <a:srgbClr val="000000"/>
              </a:buClr>
              <a:buSzPts val="1400"/>
              <a:buFont typeface="Wingdings" panose="05000000000000000000" pitchFamily="2" charset="2"/>
              <a:buChar char="§"/>
            </a:pPr>
            <a:r>
              <a:rPr lang="tr-TR" sz="1000" b="1" dirty="0"/>
              <a:t>Auto ESP </a:t>
            </a:r>
            <a:r>
              <a:rPr lang="tr-TR" sz="1000" b="1" dirty="0" err="1"/>
              <a:t>setting</a:t>
            </a:r>
            <a:r>
              <a:rPr lang="tr-TR" sz="1000" b="1" dirty="0"/>
              <a:t> </a:t>
            </a:r>
            <a:r>
              <a:rPr lang="tr-TR" sz="1000" b="1" dirty="0" err="1"/>
              <a:t>function</a:t>
            </a:r>
            <a:r>
              <a:rPr lang="en-US" sz="1000" dirty="0"/>
              <a:t>	</a:t>
            </a:r>
            <a:endParaRPr lang="tr-TR" sz="1000" dirty="0"/>
          </a:p>
          <a:p>
            <a:pPr marL="171450" indent="-171450">
              <a:buClr>
                <a:srgbClr val="000000"/>
              </a:buClr>
              <a:buSzPts val="1400"/>
              <a:buFont typeface="Wingdings" panose="05000000000000000000" pitchFamily="2" charset="2"/>
              <a:buChar char="§"/>
            </a:pPr>
            <a:r>
              <a:rPr lang="en-US" sz="1000" dirty="0">
                <a:latin typeface="+mj-lt"/>
              </a:rPr>
              <a:t>Product is delivered without a controller</a:t>
            </a:r>
            <a:endParaRPr lang="tr-TR" sz="1000" dirty="0">
              <a:latin typeface="+mj-lt"/>
            </a:endParaRPr>
          </a:p>
        </p:txBody>
      </p:sp>
      <p:graphicFrame>
        <p:nvGraphicFramePr>
          <p:cNvPr id="7" name="Table 6"/>
          <p:cNvGraphicFramePr>
            <a:graphicFrameLocks noGrp="1"/>
          </p:cNvGraphicFramePr>
          <p:nvPr>
            <p:extLst>
              <p:ext uri="{D42A27DB-BD31-4B8C-83A1-F6EECF244321}">
                <p14:modId xmlns:p14="http://schemas.microsoft.com/office/powerpoint/2010/main" val="2445920357"/>
              </p:ext>
            </p:extLst>
          </p:nvPr>
        </p:nvGraphicFramePr>
        <p:xfrm>
          <a:off x="339432" y="3193906"/>
          <a:ext cx="6395320" cy="2025048"/>
        </p:xfrm>
        <a:graphic>
          <a:graphicData uri="http://schemas.openxmlformats.org/drawingml/2006/table">
            <a:tbl>
              <a:tblPr firstRow="1" bandRow="1">
                <a:tableStyleId>{3B4B98B0-60AC-42C2-AFA5-B58CD77FA1E5}</a:tableStyleId>
              </a:tblPr>
              <a:tblGrid>
                <a:gridCol w="1156024">
                  <a:extLst>
                    <a:ext uri="{9D8B030D-6E8A-4147-A177-3AD203B41FA5}">
                      <a16:colId xmlns:a16="http://schemas.microsoft.com/office/drawing/2014/main" val="20000"/>
                    </a:ext>
                  </a:extLst>
                </a:gridCol>
                <a:gridCol w="355707">
                  <a:extLst>
                    <a:ext uri="{9D8B030D-6E8A-4147-A177-3AD203B41FA5}">
                      <a16:colId xmlns:a16="http://schemas.microsoft.com/office/drawing/2014/main" val="3535313206"/>
                    </a:ext>
                  </a:extLst>
                </a:gridCol>
                <a:gridCol w="355707">
                  <a:extLst>
                    <a:ext uri="{9D8B030D-6E8A-4147-A177-3AD203B41FA5}">
                      <a16:colId xmlns:a16="http://schemas.microsoft.com/office/drawing/2014/main" val="20001"/>
                    </a:ext>
                  </a:extLst>
                </a:gridCol>
                <a:gridCol w="355707">
                  <a:extLst>
                    <a:ext uri="{9D8B030D-6E8A-4147-A177-3AD203B41FA5}">
                      <a16:colId xmlns:a16="http://schemas.microsoft.com/office/drawing/2014/main" val="1433304707"/>
                    </a:ext>
                  </a:extLst>
                </a:gridCol>
                <a:gridCol w="355707">
                  <a:extLst>
                    <a:ext uri="{9D8B030D-6E8A-4147-A177-3AD203B41FA5}">
                      <a16:colId xmlns:a16="http://schemas.microsoft.com/office/drawing/2014/main" val="2813135181"/>
                    </a:ext>
                  </a:extLst>
                </a:gridCol>
                <a:gridCol w="424052">
                  <a:extLst>
                    <a:ext uri="{9D8B030D-6E8A-4147-A177-3AD203B41FA5}">
                      <a16:colId xmlns:a16="http://schemas.microsoft.com/office/drawing/2014/main" val="354388802"/>
                    </a:ext>
                  </a:extLst>
                </a:gridCol>
                <a:gridCol w="424052">
                  <a:extLst>
                    <a:ext uri="{9D8B030D-6E8A-4147-A177-3AD203B41FA5}">
                      <a16:colId xmlns:a16="http://schemas.microsoft.com/office/drawing/2014/main" val="1658006858"/>
                    </a:ext>
                  </a:extLst>
                </a:gridCol>
                <a:gridCol w="424052">
                  <a:extLst>
                    <a:ext uri="{9D8B030D-6E8A-4147-A177-3AD203B41FA5}">
                      <a16:colId xmlns:a16="http://schemas.microsoft.com/office/drawing/2014/main" val="1030062504"/>
                    </a:ext>
                  </a:extLst>
                </a:gridCol>
                <a:gridCol w="424052">
                  <a:extLst>
                    <a:ext uri="{9D8B030D-6E8A-4147-A177-3AD203B41FA5}">
                      <a16:colId xmlns:a16="http://schemas.microsoft.com/office/drawing/2014/main" val="3443681885"/>
                    </a:ext>
                  </a:extLst>
                </a:gridCol>
                <a:gridCol w="424052">
                  <a:extLst>
                    <a:ext uri="{9D8B030D-6E8A-4147-A177-3AD203B41FA5}">
                      <a16:colId xmlns:a16="http://schemas.microsoft.com/office/drawing/2014/main" val="662149111"/>
                    </a:ext>
                  </a:extLst>
                </a:gridCol>
                <a:gridCol w="424052">
                  <a:extLst>
                    <a:ext uri="{9D8B030D-6E8A-4147-A177-3AD203B41FA5}">
                      <a16:colId xmlns:a16="http://schemas.microsoft.com/office/drawing/2014/main" val="4263575325"/>
                    </a:ext>
                  </a:extLst>
                </a:gridCol>
                <a:gridCol w="424052">
                  <a:extLst>
                    <a:ext uri="{9D8B030D-6E8A-4147-A177-3AD203B41FA5}">
                      <a16:colId xmlns:a16="http://schemas.microsoft.com/office/drawing/2014/main" val="2839229353"/>
                    </a:ext>
                  </a:extLst>
                </a:gridCol>
                <a:gridCol w="424052">
                  <a:extLst>
                    <a:ext uri="{9D8B030D-6E8A-4147-A177-3AD203B41FA5}">
                      <a16:colId xmlns:a16="http://schemas.microsoft.com/office/drawing/2014/main" val="3177161460"/>
                    </a:ext>
                  </a:extLst>
                </a:gridCol>
                <a:gridCol w="424052">
                  <a:extLst>
                    <a:ext uri="{9D8B030D-6E8A-4147-A177-3AD203B41FA5}">
                      <a16:colId xmlns:a16="http://schemas.microsoft.com/office/drawing/2014/main" val="3773985840"/>
                    </a:ext>
                  </a:extLst>
                </a:gridCol>
              </a:tblGrid>
              <a:tr h="254473">
                <a:tc>
                  <a:txBody>
                    <a:bodyPr/>
                    <a:lstStyle/>
                    <a:p>
                      <a:pPr algn="l"/>
                      <a:r>
                        <a:rPr lang="tr-TR" sz="1000" dirty="0"/>
                        <a:t>AF2-DM</a:t>
                      </a:r>
                      <a:endParaRPr lang="en-US" sz="1000" dirty="0">
                        <a:solidFill>
                          <a:schemeClr val="tx1"/>
                        </a:solidFill>
                        <a:latin typeface="+mj-lt"/>
                      </a:endParaRPr>
                    </a:p>
                  </a:txBody>
                  <a:tcPr marL="88134" marR="88134" marT="44067" marB="44067" anchor="ctr"/>
                </a:tc>
                <a:tc>
                  <a:txBody>
                    <a:bodyPr/>
                    <a:lstStyle/>
                    <a:p>
                      <a:pPr algn="ctr"/>
                      <a:r>
                        <a:rPr lang="tr-TR" sz="1000" dirty="0"/>
                        <a:t>15</a:t>
                      </a:r>
                      <a:endParaRPr lang="en-US" sz="1000" dirty="0">
                        <a:solidFill>
                          <a:schemeClr val="bg1"/>
                        </a:solidFill>
                        <a:latin typeface="+mj-lt"/>
                      </a:endParaRPr>
                    </a:p>
                  </a:txBody>
                  <a:tcPr marL="88134" marR="88134" marT="44067" marB="44067" anchor="ctr"/>
                </a:tc>
                <a:tc>
                  <a:txBody>
                    <a:bodyPr/>
                    <a:lstStyle/>
                    <a:p>
                      <a:pPr algn="ctr"/>
                      <a:r>
                        <a:rPr lang="tr-TR" sz="1000" dirty="0"/>
                        <a:t>22</a:t>
                      </a:r>
                      <a:endParaRPr lang="en-US" sz="1000" dirty="0">
                        <a:solidFill>
                          <a:schemeClr val="tx1"/>
                        </a:solidFill>
                        <a:latin typeface="+mj-lt"/>
                      </a:endParaRPr>
                    </a:p>
                  </a:txBody>
                  <a:tcPr marL="88134" marR="88134" marT="44067" marB="44067" anchor="ctr"/>
                </a:tc>
                <a:tc>
                  <a:txBody>
                    <a:bodyPr/>
                    <a:lstStyle/>
                    <a:p>
                      <a:pPr algn="ctr"/>
                      <a:r>
                        <a:rPr lang="tr-TR" sz="1000" dirty="0"/>
                        <a:t>28</a:t>
                      </a:r>
                      <a:endParaRPr lang="en-US" sz="1000" dirty="0">
                        <a:solidFill>
                          <a:schemeClr val="tx1"/>
                        </a:solidFill>
                        <a:latin typeface="+mj-lt"/>
                      </a:endParaRPr>
                    </a:p>
                  </a:txBody>
                  <a:tcPr marL="88134" marR="88134" marT="44067" marB="44067" anchor="ctr"/>
                </a:tc>
                <a:tc>
                  <a:txBody>
                    <a:bodyPr/>
                    <a:lstStyle/>
                    <a:p>
                      <a:pPr algn="ctr"/>
                      <a:r>
                        <a:rPr lang="tr-TR" sz="1000" dirty="0"/>
                        <a:t>36</a:t>
                      </a:r>
                      <a:endParaRPr lang="en-US" sz="1000" dirty="0">
                        <a:solidFill>
                          <a:schemeClr val="tx1"/>
                        </a:solidFill>
                        <a:latin typeface="+mj-lt"/>
                      </a:endParaRPr>
                    </a:p>
                  </a:txBody>
                  <a:tcPr marL="88134" marR="88134" marT="44067" marB="44067" anchor="ctr"/>
                </a:tc>
                <a:tc>
                  <a:txBody>
                    <a:bodyPr/>
                    <a:lstStyle/>
                    <a:p>
                      <a:pPr algn="ctr"/>
                      <a:r>
                        <a:rPr lang="tr-TR" sz="1000" dirty="0"/>
                        <a:t>45</a:t>
                      </a:r>
                      <a:endParaRPr lang="en-US" sz="1000" dirty="0">
                        <a:solidFill>
                          <a:schemeClr val="tx1"/>
                        </a:solidFill>
                        <a:latin typeface="+mj-lt"/>
                      </a:endParaRPr>
                    </a:p>
                  </a:txBody>
                  <a:tcPr marL="88134" marR="88134" marT="44067" marB="44067" anchor="ctr"/>
                </a:tc>
                <a:tc>
                  <a:txBody>
                    <a:bodyPr/>
                    <a:lstStyle/>
                    <a:p>
                      <a:pPr algn="ctr"/>
                      <a:r>
                        <a:rPr lang="tr-TR" sz="1000" dirty="0"/>
                        <a:t>56</a:t>
                      </a:r>
                      <a:endParaRPr lang="en-US" sz="1000" dirty="0">
                        <a:solidFill>
                          <a:schemeClr val="tx1"/>
                        </a:solidFill>
                        <a:latin typeface="+mj-lt"/>
                      </a:endParaRPr>
                    </a:p>
                  </a:txBody>
                  <a:tcPr marL="88134" marR="88134" marT="44067" marB="44067" anchor="ctr"/>
                </a:tc>
                <a:tc>
                  <a:txBody>
                    <a:bodyPr/>
                    <a:lstStyle/>
                    <a:p>
                      <a:pPr algn="ctr"/>
                      <a:r>
                        <a:rPr lang="tr-TR" sz="1000" dirty="0"/>
                        <a:t>71</a:t>
                      </a:r>
                      <a:endParaRPr lang="en-US" sz="1000" dirty="0">
                        <a:solidFill>
                          <a:schemeClr val="bg1"/>
                        </a:solidFill>
                        <a:latin typeface="+mj-lt"/>
                      </a:endParaRPr>
                    </a:p>
                  </a:txBody>
                  <a:tcPr marL="88134" marR="88134" marT="44067" marB="44067" anchor="ctr"/>
                </a:tc>
                <a:tc>
                  <a:txBody>
                    <a:bodyPr/>
                    <a:lstStyle/>
                    <a:p>
                      <a:pPr algn="ctr"/>
                      <a:r>
                        <a:rPr lang="tr-TR" sz="1000" dirty="0"/>
                        <a:t>80</a:t>
                      </a:r>
                      <a:endParaRPr lang="en-US" sz="1000" dirty="0">
                        <a:solidFill>
                          <a:schemeClr val="bg1"/>
                        </a:solidFill>
                        <a:latin typeface="+mj-lt"/>
                      </a:endParaRPr>
                    </a:p>
                  </a:txBody>
                  <a:tcPr marL="88134" marR="88134" marT="44067" marB="44067" anchor="ctr"/>
                </a:tc>
                <a:tc>
                  <a:txBody>
                    <a:bodyPr/>
                    <a:lstStyle/>
                    <a:p>
                      <a:pPr algn="ctr"/>
                      <a:r>
                        <a:rPr lang="tr-TR" sz="1000" dirty="0"/>
                        <a:t>90</a:t>
                      </a:r>
                      <a:endParaRPr lang="en-US" sz="1000" dirty="0">
                        <a:solidFill>
                          <a:schemeClr val="bg1"/>
                        </a:solidFill>
                        <a:latin typeface="+mj-lt"/>
                      </a:endParaRPr>
                    </a:p>
                  </a:txBody>
                  <a:tcPr marL="88134" marR="88134" marT="44067" marB="44067" anchor="ctr"/>
                </a:tc>
                <a:tc>
                  <a:txBody>
                    <a:bodyPr/>
                    <a:lstStyle/>
                    <a:p>
                      <a:pPr algn="ctr"/>
                      <a:r>
                        <a:rPr lang="tr-TR" sz="1000" dirty="0"/>
                        <a:t>112</a:t>
                      </a:r>
                      <a:endParaRPr lang="en-US" sz="1000" dirty="0">
                        <a:solidFill>
                          <a:schemeClr val="bg1"/>
                        </a:solidFill>
                        <a:latin typeface="+mj-lt"/>
                      </a:endParaRPr>
                    </a:p>
                  </a:txBody>
                  <a:tcPr marL="88134" marR="88134" marT="44067" marB="44067" anchor="ctr"/>
                </a:tc>
                <a:tc>
                  <a:txBody>
                    <a:bodyPr/>
                    <a:lstStyle/>
                    <a:p>
                      <a:pPr algn="ctr"/>
                      <a:r>
                        <a:rPr lang="tr-TR" sz="1000" dirty="0"/>
                        <a:t>125</a:t>
                      </a:r>
                      <a:endParaRPr lang="en-US" sz="1000" dirty="0">
                        <a:solidFill>
                          <a:schemeClr val="bg1"/>
                        </a:solidFill>
                        <a:latin typeface="+mj-lt"/>
                      </a:endParaRPr>
                    </a:p>
                  </a:txBody>
                  <a:tcPr marL="88134" marR="88134" marT="44067" marB="44067" anchor="ctr"/>
                </a:tc>
                <a:tc>
                  <a:txBody>
                    <a:bodyPr/>
                    <a:lstStyle/>
                    <a:p>
                      <a:pPr algn="ctr"/>
                      <a:r>
                        <a:rPr lang="tr-TR" sz="1000" dirty="0"/>
                        <a:t>140</a:t>
                      </a:r>
                      <a:endParaRPr lang="en-US" sz="1000" dirty="0">
                        <a:solidFill>
                          <a:schemeClr val="bg1"/>
                        </a:solidFill>
                        <a:latin typeface="+mj-lt"/>
                      </a:endParaRPr>
                    </a:p>
                  </a:txBody>
                  <a:tcPr marL="88134" marR="88134" marT="44067" marB="44067" anchor="ctr"/>
                </a:tc>
                <a:tc>
                  <a:txBody>
                    <a:bodyPr/>
                    <a:lstStyle/>
                    <a:p>
                      <a:pPr algn="ctr"/>
                      <a:r>
                        <a:rPr lang="tr-TR" sz="1000" dirty="0"/>
                        <a:t>160</a:t>
                      </a:r>
                      <a:endParaRPr lang="en-US" sz="1000" dirty="0">
                        <a:solidFill>
                          <a:schemeClr val="bg1"/>
                        </a:solidFill>
                        <a:latin typeface="+mj-lt"/>
                      </a:endParaRPr>
                    </a:p>
                  </a:txBody>
                  <a:tcPr marL="88134" marR="88134" marT="44067" marB="44067" anchor="ctr"/>
                </a:tc>
                <a:extLst>
                  <a:ext uri="{0D108BD9-81ED-4DB2-BD59-A6C34878D82A}">
                    <a16:rowId xmlns:a16="http://schemas.microsoft.com/office/drawing/2014/main" val="10000"/>
                  </a:ext>
                </a:extLst>
              </a:tr>
              <a:tr h="406639">
                <a:tc>
                  <a:txBody>
                    <a:bodyPr/>
                    <a:lstStyle/>
                    <a:p>
                      <a:r>
                        <a:rPr lang="tr-TR" sz="1000" dirty="0" err="1"/>
                        <a:t>Rated</a:t>
                      </a:r>
                      <a:r>
                        <a:rPr lang="tr-TR" sz="1000" dirty="0"/>
                        <a:t> </a:t>
                      </a:r>
                      <a:r>
                        <a:rPr lang="tr-TR" sz="1000" dirty="0" err="1"/>
                        <a:t>Cooling</a:t>
                      </a:r>
                      <a:r>
                        <a:rPr lang="tr-TR" sz="1000" baseline="0" dirty="0"/>
                        <a:t> </a:t>
                      </a:r>
                      <a:r>
                        <a:rPr lang="tr-TR" sz="1000" baseline="0" dirty="0" err="1"/>
                        <a:t>Capacity</a:t>
                      </a:r>
                      <a:r>
                        <a:rPr lang="tr-TR" sz="1000" baseline="0" dirty="0"/>
                        <a:t> (kW)</a:t>
                      </a:r>
                      <a:endParaRPr lang="en-US" sz="1000" dirty="0">
                        <a:latin typeface="+mj-lt"/>
                      </a:endParaRPr>
                    </a:p>
                  </a:txBody>
                  <a:tcPr marL="88134" marR="88134" marT="44067" marB="44067" anchor="ctr"/>
                </a:tc>
                <a:tc>
                  <a:txBody>
                    <a:bodyPr/>
                    <a:lstStyle/>
                    <a:p>
                      <a:pPr algn="ctr" fontAlgn="ctr"/>
                      <a:r>
                        <a:rPr lang="tr-TR" sz="1000" u="none" strike="noStrike" dirty="0">
                          <a:effectLst/>
                        </a:rPr>
                        <a:t>1,5</a:t>
                      </a:r>
                      <a:endParaRPr lang="en-US" sz="1000" b="0" i="0" u="none" strike="noStrike" dirty="0">
                        <a:effectLst/>
                        <a:latin typeface="+mj-lt"/>
                      </a:endParaRPr>
                    </a:p>
                  </a:txBody>
                  <a:tcPr marL="0" marR="0" marT="0" marB="0" anchor="ctr"/>
                </a:tc>
                <a:tc>
                  <a:txBody>
                    <a:bodyPr/>
                    <a:lstStyle/>
                    <a:p>
                      <a:pPr algn="ctr" fontAlgn="ctr"/>
                      <a:r>
                        <a:rPr lang="tr-TR" sz="1000" u="none" strike="noStrike" dirty="0">
                          <a:effectLst/>
                        </a:rPr>
                        <a:t>2,2</a:t>
                      </a:r>
                      <a:endParaRPr lang="en-US" sz="1000" b="0" i="0" u="none" strike="noStrike" dirty="0">
                        <a:effectLst/>
                        <a:latin typeface="+mj-lt"/>
                      </a:endParaRPr>
                    </a:p>
                  </a:txBody>
                  <a:tcPr marL="0" marR="0" marT="0" marB="0" anchor="ctr"/>
                </a:tc>
                <a:tc>
                  <a:txBody>
                    <a:bodyPr/>
                    <a:lstStyle/>
                    <a:p>
                      <a:pPr algn="ctr" fontAlgn="ctr"/>
                      <a:r>
                        <a:rPr lang="tr-TR" sz="1000" u="none" strike="noStrike" dirty="0">
                          <a:effectLst/>
                        </a:rPr>
                        <a:t>2,8</a:t>
                      </a:r>
                      <a:endParaRPr lang="en-US" sz="1000" b="0" i="0" u="none" strike="noStrike" dirty="0">
                        <a:effectLst/>
                        <a:latin typeface="+mj-lt"/>
                      </a:endParaRPr>
                    </a:p>
                  </a:txBody>
                  <a:tcPr marL="0" marR="0" marT="0" marB="0" anchor="ctr"/>
                </a:tc>
                <a:tc>
                  <a:txBody>
                    <a:bodyPr/>
                    <a:lstStyle/>
                    <a:p>
                      <a:pPr algn="ctr" fontAlgn="ctr"/>
                      <a:r>
                        <a:rPr lang="tr-TR" sz="1000" u="none" strike="noStrike" dirty="0">
                          <a:effectLst/>
                        </a:rPr>
                        <a:t>3,6</a:t>
                      </a:r>
                      <a:endParaRPr lang="en-US" sz="1000" b="0" i="0" u="none" strike="noStrike" dirty="0">
                        <a:effectLst/>
                        <a:latin typeface="+mj-lt"/>
                      </a:endParaRPr>
                    </a:p>
                  </a:txBody>
                  <a:tcPr marL="0" marR="0" marT="0" marB="0" anchor="ctr"/>
                </a:tc>
                <a:tc>
                  <a:txBody>
                    <a:bodyPr/>
                    <a:lstStyle/>
                    <a:p>
                      <a:pPr algn="ctr" fontAlgn="ctr"/>
                      <a:r>
                        <a:rPr lang="tr-TR" sz="1000" u="none" strike="noStrike" dirty="0">
                          <a:effectLst/>
                        </a:rPr>
                        <a:t>4,5</a:t>
                      </a:r>
                      <a:endParaRPr lang="en-US" sz="1000" b="0" i="0" u="none" strike="noStrike" dirty="0">
                        <a:effectLst/>
                        <a:latin typeface="+mj-lt"/>
                      </a:endParaRPr>
                    </a:p>
                  </a:txBody>
                  <a:tcPr marL="0" marR="0" marT="0" marB="0" anchor="ctr"/>
                </a:tc>
                <a:tc>
                  <a:txBody>
                    <a:bodyPr/>
                    <a:lstStyle/>
                    <a:p>
                      <a:pPr algn="ctr" fontAlgn="ctr"/>
                      <a:r>
                        <a:rPr lang="tr-TR" sz="1000" u="none" strike="noStrike" dirty="0">
                          <a:effectLst/>
                        </a:rPr>
                        <a:t>5,6</a:t>
                      </a:r>
                      <a:endParaRPr lang="en-US" sz="1000" b="0" i="0" u="none" strike="noStrike" dirty="0">
                        <a:effectLst/>
                        <a:latin typeface="+mj-lt"/>
                      </a:endParaRPr>
                    </a:p>
                  </a:txBody>
                  <a:tcPr marL="0" marR="0" marT="0" marB="0" anchor="ctr"/>
                </a:tc>
                <a:tc>
                  <a:txBody>
                    <a:bodyPr/>
                    <a:lstStyle/>
                    <a:p>
                      <a:pPr algn="ctr" fontAlgn="ctr"/>
                      <a:r>
                        <a:rPr lang="tr-TR" sz="1000" u="none" strike="noStrike" dirty="0">
                          <a:effectLst/>
                        </a:rPr>
                        <a:t>7,1</a:t>
                      </a:r>
                      <a:endParaRPr lang="en-US" sz="1000" b="0" i="0" u="none" strike="noStrike" dirty="0">
                        <a:effectLst/>
                        <a:latin typeface="+mj-lt"/>
                      </a:endParaRPr>
                    </a:p>
                  </a:txBody>
                  <a:tcPr marL="0" marR="0" marT="0" marB="0" anchor="ctr"/>
                </a:tc>
                <a:tc>
                  <a:txBody>
                    <a:bodyPr/>
                    <a:lstStyle/>
                    <a:p>
                      <a:pPr algn="ctr" fontAlgn="ctr"/>
                      <a:r>
                        <a:rPr lang="tr-TR" sz="1000" u="none" strike="noStrike" dirty="0">
                          <a:effectLst/>
                        </a:rPr>
                        <a:t>8,0</a:t>
                      </a:r>
                      <a:endParaRPr lang="en-US" sz="1000" b="0" i="0" u="none" strike="noStrike" dirty="0">
                        <a:effectLst/>
                        <a:latin typeface="+mj-lt"/>
                      </a:endParaRPr>
                    </a:p>
                  </a:txBody>
                  <a:tcPr marL="0" marR="0" marT="0" marB="0" anchor="ctr"/>
                </a:tc>
                <a:tc>
                  <a:txBody>
                    <a:bodyPr/>
                    <a:lstStyle/>
                    <a:p>
                      <a:pPr algn="ctr" fontAlgn="ctr"/>
                      <a:r>
                        <a:rPr lang="tr-TR" sz="1000" u="none" strike="noStrike" dirty="0">
                          <a:effectLst/>
                        </a:rPr>
                        <a:t>9,0</a:t>
                      </a:r>
                      <a:endParaRPr lang="en-US" sz="1000" b="0" i="0" u="none" strike="noStrike" dirty="0">
                        <a:effectLst/>
                        <a:latin typeface="+mj-lt"/>
                      </a:endParaRPr>
                    </a:p>
                  </a:txBody>
                  <a:tcPr marL="0" marR="0" marT="0" marB="0" anchor="ctr"/>
                </a:tc>
                <a:tc>
                  <a:txBody>
                    <a:bodyPr/>
                    <a:lstStyle/>
                    <a:p>
                      <a:pPr algn="ctr" fontAlgn="ctr"/>
                      <a:r>
                        <a:rPr lang="tr-TR" sz="1000" u="none" strike="noStrike" dirty="0">
                          <a:effectLst/>
                        </a:rPr>
                        <a:t>11,2</a:t>
                      </a:r>
                      <a:endParaRPr lang="en-US" sz="1000" b="0" i="0" u="none" strike="noStrike" dirty="0">
                        <a:effectLst/>
                        <a:latin typeface="+mj-lt"/>
                      </a:endParaRPr>
                    </a:p>
                  </a:txBody>
                  <a:tcPr marL="0" marR="0" marT="0" marB="0" anchor="ctr"/>
                </a:tc>
                <a:tc>
                  <a:txBody>
                    <a:bodyPr/>
                    <a:lstStyle/>
                    <a:p>
                      <a:pPr algn="ctr" fontAlgn="ctr"/>
                      <a:r>
                        <a:rPr lang="tr-TR" sz="1000" u="none" strike="noStrike" dirty="0">
                          <a:effectLst/>
                        </a:rPr>
                        <a:t>12,5</a:t>
                      </a:r>
                      <a:endParaRPr lang="en-US" sz="1000" b="0" i="0" u="none" strike="noStrike" dirty="0">
                        <a:effectLst/>
                        <a:latin typeface="+mj-lt"/>
                      </a:endParaRPr>
                    </a:p>
                  </a:txBody>
                  <a:tcPr marL="0" marR="0" marT="0" marB="0" anchor="ctr"/>
                </a:tc>
                <a:tc>
                  <a:txBody>
                    <a:bodyPr/>
                    <a:lstStyle/>
                    <a:p>
                      <a:pPr algn="ctr" fontAlgn="ctr"/>
                      <a:r>
                        <a:rPr lang="tr-TR" sz="1000" u="none" strike="noStrike" dirty="0">
                          <a:effectLst/>
                        </a:rPr>
                        <a:t>14,0</a:t>
                      </a:r>
                      <a:endParaRPr lang="en-US" sz="1000" b="0" i="0" u="none" strike="noStrike" dirty="0">
                        <a:effectLst/>
                        <a:latin typeface="+mj-lt"/>
                      </a:endParaRPr>
                    </a:p>
                  </a:txBody>
                  <a:tcPr marL="0" marR="0" marT="0" marB="0" anchor="ctr"/>
                </a:tc>
                <a:tc>
                  <a:txBody>
                    <a:bodyPr/>
                    <a:lstStyle/>
                    <a:p>
                      <a:pPr algn="ctr" fontAlgn="ctr"/>
                      <a:r>
                        <a:rPr lang="tr-TR" sz="1000" u="none" strike="noStrike" dirty="0">
                          <a:effectLst/>
                        </a:rPr>
                        <a:t>16,0</a:t>
                      </a:r>
                      <a:endParaRPr lang="en-US" sz="1000" b="0" i="0" u="none" strike="noStrike" dirty="0">
                        <a:effectLst/>
                        <a:latin typeface="+mj-lt"/>
                      </a:endParaRPr>
                    </a:p>
                  </a:txBody>
                  <a:tcPr marL="0" marR="0" marT="0" marB="0" anchor="ctr"/>
                </a:tc>
                <a:extLst>
                  <a:ext uri="{0D108BD9-81ED-4DB2-BD59-A6C34878D82A}">
                    <a16:rowId xmlns:a16="http://schemas.microsoft.com/office/drawing/2014/main" val="10001"/>
                  </a:ext>
                </a:extLst>
              </a:tr>
              <a:tr h="406639">
                <a:tc>
                  <a:txBody>
                    <a:bodyPr/>
                    <a:lstStyle/>
                    <a:p>
                      <a:r>
                        <a:rPr lang="tr-TR" sz="1000" dirty="0" err="1"/>
                        <a:t>Rated</a:t>
                      </a:r>
                      <a:r>
                        <a:rPr lang="tr-TR" sz="1000" dirty="0"/>
                        <a:t> </a:t>
                      </a:r>
                      <a:r>
                        <a:rPr lang="tr-TR" sz="1000" dirty="0" err="1"/>
                        <a:t>Heating</a:t>
                      </a:r>
                      <a:r>
                        <a:rPr lang="tr-TR" sz="1000" baseline="0" dirty="0"/>
                        <a:t> </a:t>
                      </a:r>
                      <a:r>
                        <a:rPr lang="tr-TR" sz="1000" baseline="0" dirty="0" err="1"/>
                        <a:t>Capacity</a:t>
                      </a:r>
                      <a:r>
                        <a:rPr lang="tr-TR" sz="1000" baseline="0" dirty="0"/>
                        <a:t> (kW)</a:t>
                      </a:r>
                      <a:endParaRPr lang="en-US" sz="1000" dirty="0">
                        <a:latin typeface="+mj-lt"/>
                      </a:endParaRPr>
                    </a:p>
                  </a:txBody>
                  <a:tcPr marL="88134" marR="88134" marT="44067" marB="44067" anchor="ctr"/>
                </a:tc>
                <a:tc>
                  <a:txBody>
                    <a:bodyPr/>
                    <a:lstStyle/>
                    <a:p>
                      <a:pPr algn="ctr" fontAlgn="ctr"/>
                      <a:r>
                        <a:rPr lang="tr-TR" sz="1000" u="none" strike="noStrike" dirty="0">
                          <a:effectLst/>
                        </a:rPr>
                        <a:t>1,8</a:t>
                      </a:r>
                      <a:endParaRPr lang="en-US" sz="1000" b="0" i="0" u="none" strike="noStrike" dirty="0">
                        <a:effectLst/>
                        <a:latin typeface="+mj-lt"/>
                      </a:endParaRPr>
                    </a:p>
                  </a:txBody>
                  <a:tcPr marL="0" marR="0" marT="0" marB="0" anchor="ctr"/>
                </a:tc>
                <a:tc>
                  <a:txBody>
                    <a:bodyPr/>
                    <a:lstStyle/>
                    <a:p>
                      <a:pPr algn="ctr" fontAlgn="ctr"/>
                      <a:r>
                        <a:rPr lang="tr-TR" sz="1000" u="none" strike="noStrike" dirty="0">
                          <a:effectLst/>
                        </a:rPr>
                        <a:t>2,6</a:t>
                      </a:r>
                      <a:endParaRPr lang="en-US" sz="1000" b="0" i="0" u="none" strike="noStrike" dirty="0">
                        <a:effectLst/>
                        <a:latin typeface="+mj-lt"/>
                      </a:endParaRPr>
                    </a:p>
                  </a:txBody>
                  <a:tcPr marL="0" marR="0" marT="0" marB="0" anchor="ctr"/>
                </a:tc>
                <a:tc>
                  <a:txBody>
                    <a:bodyPr/>
                    <a:lstStyle/>
                    <a:p>
                      <a:pPr algn="ctr" fontAlgn="ctr"/>
                      <a:r>
                        <a:rPr lang="tr-TR" sz="1000" u="none" strike="noStrike" dirty="0">
                          <a:effectLst/>
                        </a:rPr>
                        <a:t>3,2</a:t>
                      </a:r>
                      <a:endParaRPr lang="en-US" sz="1000" b="0" i="0" u="none" strike="noStrike" dirty="0">
                        <a:effectLst/>
                        <a:latin typeface="+mj-lt"/>
                      </a:endParaRPr>
                    </a:p>
                  </a:txBody>
                  <a:tcPr marL="0" marR="0" marT="0" marB="0" anchor="ctr"/>
                </a:tc>
                <a:tc>
                  <a:txBody>
                    <a:bodyPr/>
                    <a:lstStyle/>
                    <a:p>
                      <a:pPr algn="ctr" fontAlgn="ctr"/>
                      <a:r>
                        <a:rPr lang="tr-TR" sz="1000" u="none" strike="noStrike" dirty="0">
                          <a:effectLst/>
                        </a:rPr>
                        <a:t>4,0</a:t>
                      </a:r>
                      <a:endParaRPr lang="en-US" sz="1000" b="0" i="0" u="none" strike="noStrike" dirty="0">
                        <a:effectLst/>
                        <a:latin typeface="+mj-lt"/>
                      </a:endParaRPr>
                    </a:p>
                  </a:txBody>
                  <a:tcPr marL="0" marR="0" marT="0" marB="0" anchor="ctr"/>
                </a:tc>
                <a:tc>
                  <a:txBody>
                    <a:bodyPr/>
                    <a:lstStyle/>
                    <a:p>
                      <a:pPr algn="ctr" fontAlgn="ctr"/>
                      <a:r>
                        <a:rPr lang="tr-TR" sz="1000" u="none" strike="noStrike" dirty="0">
                          <a:effectLst/>
                        </a:rPr>
                        <a:t>5,0</a:t>
                      </a:r>
                      <a:endParaRPr lang="en-US" sz="1000" b="0" i="0" u="none" strike="noStrike" dirty="0">
                        <a:effectLst/>
                        <a:latin typeface="+mj-lt"/>
                      </a:endParaRPr>
                    </a:p>
                  </a:txBody>
                  <a:tcPr marL="0" marR="0" marT="0" marB="0" anchor="ctr"/>
                </a:tc>
                <a:tc>
                  <a:txBody>
                    <a:bodyPr/>
                    <a:lstStyle/>
                    <a:p>
                      <a:pPr algn="ctr" fontAlgn="ctr"/>
                      <a:r>
                        <a:rPr lang="tr-TR" sz="1000" u="none" strike="noStrike" dirty="0">
                          <a:effectLst/>
                        </a:rPr>
                        <a:t>6,3</a:t>
                      </a:r>
                      <a:endParaRPr lang="en-US" sz="1000" b="0" i="0" u="none" strike="noStrike" dirty="0">
                        <a:effectLst/>
                        <a:latin typeface="+mj-lt"/>
                      </a:endParaRPr>
                    </a:p>
                  </a:txBody>
                  <a:tcPr marL="0" marR="0" marT="0" marB="0" anchor="ctr"/>
                </a:tc>
                <a:tc>
                  <a:txBody>
                    <a:bodyPr/>
                    <a:lstStyle/>
                    <a:p>
                      <a:pPr algn="ctr" fontAlgn="ctr"/>
                      <a:r>
                        <a:rPr lang="tr-TR" sz="1000" u="none" strike="noStrike" dirty="0">
                          <a:effectLst/>
                        </a:rPr>
                        <a:t>8,0</a:t>
                      </a:r>
                      <a:endParaRPr lang="en-US" sz="1000" b="0" i="0" u="none" strike="noStrike" dirty="0">
                        <a:effectLst/>
                        <a:latin typeface="+mj-lt"/>
                      </a:endParaRPr>
                    </a:p>
                  </a:txBody>
                  <a:tcPr marL="0" marR="0" marT="0" marB="0" anchor="ctr"/>
                </a:tc>
                <a:tc>
                  <a:txBody>
                    <a:bodyPr/>
                    <a:lstStyle/>
                    <a:p>
                      <a:pPr algn="ctr" fontAlgn="ctr"/>
                      <a:r>
                        <a:rPr lang="tr-TR" sz="1000" u="none" strike="noStrike" dirty="0">
                          <a:effectLst/>
                        </a:rPr>
                        <a:t>9,0</a:t>
                      </a:r>
                      <a:endParaRPr lang="en-US" sz="1000" b="0" i="0" u="none" strike="noStrike" dirty="0">
                        <a:effectLst/>
                        <a:latin typeface="+mj-lt"/>
                      </a:endParaRPr>
                    </a:p>
                  </a:txBody>
                  <a:tcPr marL="0" marR="0" marT="0" marB="0" anchor="ctr"/>
                </a:tc>
                <a:tc>
                  <a:txBody>
                    <a:bodyPr/>
                    <a:lstStyle/>
                    <a:p>
                      <a:pPr algn="ctr" fontAlgn="ctr"/>
                      <a:r>
                        <a:rPr lang="tr-TR" sz="1000" u="none" strike="noStrike" dirty="0">
                          <a:effectLst/>
                        </a:rPr>
                        <a:t>10,0</a:t>
                      </a:r>
                      <a:endParaRPr lang="en-US" sz="1000" b="0" i="0" u="none" strike="noStrike" dirty="0">
                        <a:effectLst/>
                        <a:latin typeface="+mj-lt"/>
                      </a:endParaRPr>
                    </a:p>
                  </a:txBody>
                  <a:tcPr marL="0" marR="0" marT="0" marB="0" anchor="ctr"/>
                </a:tc>
                <a:tc>
                  <a:txBody>
                    <a:bodyPr/>
                    <a:lstStyle/>
                    <a:p>
                      <a:pPr algn="ctr" fontAlgn="ctr"/>
                      <a:r>
                        <a:rPr lang="tr-TR" sz="1000" u="none" strike="noStrike" dirty="0">
                          <a:effectLst/>
                        </a:rPr>
                        <a:t>12,5</a:t>
                      </a:r>
                      <a:endParaRPr lang="en-US" sz="1000" b="0" i="0" u="none" strike="noStrike" dirty="0">
                        <a:effectLst/>
                        <a:latin typeface="+mj-lt"/>
                      </a:endParaRPr>
                    </a:p>
                  </a:txBody>
                  <a:tcPr marL="0" marR="0" marT="0" marB="0" anchor="ctr"/>
                </a:tc>
                <a:tc>
                  <a:txBody>
                    <a:bodyPr/>
                    <a:lstStyle/>
                    <a:p>
                      <a:pPr algn="ctr" fontAlgn="ctr"/>
                      <a:r>
                        <a:rPr lang="tr-TR" sz="1000" u="none" strike="noStrike" dirty="0">
                          <a:effectLst/>
                        </a:rPr>
                        <a:t>14,0</a:t>
                      </a:r>
                      <a:endParaRPr lang="en-US" sz="1000" b="0" i="0" u="none" strike="noStrike" dirty="0">
                        <a:effectLst/>
                        <a:latin typeface="+mj-lt"/>
                      </a:endParaRPr>
                    </a:p>
                  </a:txBody>
                  <a:tcPr marL="0" marR="0" marT="0" marB="0" anchor="ctr"/>
                </a:tc>
                <a:tc>
                  <a:txBody>
                    <a:bodyPr/>
                    <a:lstStyle/>
                    <a:p>
                      <a:pPr algn="ctr" fontAlgn="ctr"/>
                      <a:r>
                        <a:rPr lang="tr-TR" sz="1000" u="none" strike="noStrike" dirty="0">
                          <a:effectLst/>
                        </a:rPr>
                        <a:t>16,0</a:t>
                      </a:r>
                      <a:endParaRPr lang="en-US" sz="1000" b="0" i="0" u="none" strike="noStrike" dirty="0">
                        <a:effectLst/>
                        <a:latin typeface="+mj-lt"/>
                      </a:endParaRPr>
                    </a:p>
                  </a:txBody>
                  <a:tcPr marL="0" marR="0" marT="0" marB="0" anchor="ctr"/>
                </a:tc>
                <a:tc>
                  <a:txBody>
                    <a:bodyPr/>
                    <a:lstStyle/>
                    <a:p>
                      <a:pPr algn="ctr" fontAlgn="ctr"/>
                      <a:r>
                        <a:rPr lang="tr-TR" sz="1000" u="none" strike="noStrike" dirty="0">
                          <a:effectLst/>
                        </a:rPr>
                        <a:t>18,0</a:t>
                      </a:r>
                      <a:endParaRPr lang="en-US" sz="1000" b="0" i="0" u="none" strike="noStrike" dirty="0">
                        <a:effectLst/>
                        <a:latin typeface="+mj-lt"/>
                      </a:endParaRPr>
                    </a:p>
                  </a:txBody>
                  <a:tcPr marL="0" marR="0" marT="0" marB="0" anchor="ctr"/>
                </a:tc>
                <a:extLst>
                  <a:ext uri="{0D108BD9-81ED-4DB2-BD59-A6C34878D82A}">
                    <a16:rowId xmlns:a16="http://schemas.microsoft.com/office/drawing/2014/main" val="10002"/>
                  </a:ext>
                </a:extLst>
              </a:tr>
              <a:tr h="548587">
                <a:tc>
                  <a:txBody>
                    <a:bodyPr/>
                    <a:lstStyle/>
                    <a:p>
                      <a:pPr marL="0" marR="0" indent="0" algn="l" defTabSz="640074" rtl="0" eaLnBrk="1" fontAlgn="auto" latinLnBrk="0" hangingPunct="1">
                        <a:lnSpc>
                          <a:spcPct val="100000"/>
                        </a:lnSpc>
                        <a:spcBef>
                          <a:spcPts val="0"/>
                        </a:spcBef>
                        <a:spcAft>
                          <a:spcPts val="0"/>
                        </a:spcAft>
                        <a:buClrTx/>
                        <a:buSzTx/>
                        <a:buFontTx/>
                        <a:buNone/>
                        <a:tabLst/>
                        <a:defRPr/>
                      </a:pPr>
                      <a:r>
                        <a:rPr lang="tr-TR" sz="1000" kern="1200" baseline="0" dirty="0" err="1"/>
                        <a:t>Air</a:t>
                      </a:r>
                      <a:r>
                        <a:rPr lang="tr-TR" sz="1000" kern="1200" baseline="0" dirty="0"/>
                        <a:t> </a:t>
                      </a:r>
                      <a:r>
                        <a:rPr lang="tr-TR" sz="1000" kern="1200" baseline="0" dirty="0" err="1"/>
                        <a:t>Flow</a:t>
                      </a:r>
                      <a:r>
                        <a:rPr lang="tr-TR" sz="1000" kern="1200" baseline="0" dirty="0"/>
                        <a:t> Rate –  (m³/h) </a:t>
                      </a:r>
                    </a:p>
                  </a:txBody>
                  <a:tcPr marL="88134" marR="88134" marT="44067" marB="44067" anchor="ctr"/>
                </a:tc>
                <a:tc>
                  <a:txBody>
                    <a:bodyPr/>
                    <a:lstStyle/>
                    <a:p>
                      <a:pPr algn="ctr" fontAlgn="ctr"/>
                      <a:r>
                        <a:rPr lang="tr-TR" sz="1000" u="none" strike="noStrike" dirty="0">
                          <a:effectLst/>
                        </a:rPr>
                        <a:t>470</a:t>
                      </a:r>
                      <a:endParaRPr lang="en-US" sz="1000" b="0" i="0" u="none" strike="noStrike" dirty="0">
                        <a:effectLst/>
                        <a:latin typeface="+mj-lt"/>
                      </a:endParaRPr>
                    </a:p>
                  </a:txBody>
                  <a:tcPr marL="0" marR="0" marT="0" marB="0" anchor="ctr"/>
                </a:tc>
                <a:tc>
                  <a:txBody>
                    <a:bodyPr/>
                    <a:lstStyle/>
                    <a:p>
                      <a:pPr algn="ctr" fontAlgn="ctr"/>
                      <a:r>
                        <a:rPr lang="tr-TR" sz="1000" u="none" strike="noStrike" dirty="0">
                          <a:effectLst/>
                        </a:rPr>
                        <a:t>500</a:t>
                      </a:r>
                      <a:endParaRPr lang="en-US" sz="1000" b="0" i="0" u="none" strike="noStrike" dirty="0">
                        <a:effectLst/>
                        <a:latin typeface="+mj-lt"/>
                      </a:endParaRPr>
                    </a:p>
                  </a:txBody>
                  <a:tcPr marL="0" marR="0" marT="0" marB="0" anchor="ctr"/>
                </a:tc>
                <a:tc>
                  <a:txBody>
                    <a:bodyPr/>
                    <a:lstStyle/>
                    <a:p>
                      <a:pPr algn="ctr"/>
                      <a:r>
                        <a:rPr lang="tr-TR" sz="1000" dirty="0"/>
                        <a:t>540</a:t>
                      </a:r>
                      <a:endParaRPr lang="en-US" sz="1000" dirty="0">
                        <a:latin typeface="+mj-lt"/>
                      </a:endParaRPr>
                    </a:p>
                  </a:txBody>
                  <a:tcPr marL="0" marR="0" marT="0" marB="0" anchor="ctr"/>
                </a:tc>
                <a:tc>
                  <a:txBody>
                    <a:bodyPr/>
                    <a:lstStyle/>
                    <a:p>
                      <a:pPr algn="ctr"/>
                      <a:r>
                        <a:rPr lang="tr-TR" sz="1000" dirty="0"/>
                        <a:t>575</a:t>
                      </a:r>
                      <a:endParaRPr lang="en-US" sz="1000" dirty="0">
                        <a:latin typeface="+mj-lt"/>
                      </a:endParaRPr>
                    </a:p>
                  </a:txBody>
                  <a:tcPr marL="0" marR="0" marT="0" marB="0" anchor="ctr"/>
                </a:tc>
                <a:tc>
                  <a:txBody>
                    <a:bodyPr/>
                    <a:lstStyle/>
                    <a:p>
                      <a:pPr algn="ctr"/>
                      <a:r>
                        <a:rPr lang="tr-TR" sz="1000" dirty="0"/>
                        <a:t>665</a:t>
                      </a:r>
                      <a:endParaRPr lang="en-US" sz="1000" dirty="0">
                        <a:latin typeface="+mj-lt"/>
                      </a:endParaRPr>
                    </a:p>
                  </a:txBody>
                  <a:tcPr marL="0" marR="0" marT="0" marB="0" anchor="ctr"/>
                </a:tc>
                <a:tc>
                  <a:txBody>
                    <a:bodyPr/>
                    <a:lstStyle/>
                    <a:p>
                      <a:pPr algn="ctr"/>
                      <a:r>
                        <a:rPr lang="tr-TR" sz="1000" dirty="0"/>
                        <a:t>970</a:t>
                      </a:r>
                      <a:endParaRPr lang="en-US" sz="1000" dirty="0">
                        <a:latin typeface="+mj-lt"/>
                      </a:endParaRPr>
                    </a:p>
                  </a:txBody>
                  <a:tcPr marL="0" marR="0" marT="0" marB="0" anchor="ctr"/>
                </a:tc>
                <a:tc>
                  <a:txBody>
                    <a:bodyPr/>
                    <a:lstStyle/>
                    <a:p>
                      <a:pPr algn="ctr"/>
                      <a:r>
                        <a:rPr lang="tr-TR" sz="1000" dirty="0"/>
                        <a:t>1150</a:t>
                      </a:r>
                      <a:endParaRPr lang="en-US" sz="1000" dirty="0">
                        <a:latin typeface="+mj-lt"/>
                      </a:endParaRPr>
                    </a:p>
                  </a:txBody>
                  <a:tcPr marL="0" marR="0" marT="0" marB="0" anchor="ctr"/>
                </a:tc>
                <a:tc>
                  <a:txBody>
                    <a:bodyPr/>
                    <a:lstStyle/>
                    <a:p>
                      <a:pPr algn="ctr"/>
                      <a:r>
                        <a:rPr lang="tr-TR" sz="1000" dirty="0"/>
                        <a:t>1355</a:t>
                      </a:r>
                      <a:endParaRPr lang="en-US" sz="1000" dirty="0">
                        <a:latin typeface="+mj-lt"/>
                      </a:endParaRPr>
                    </a:p>
                  </a:txBody>
                  <a:tcPr marL="0" marR="0" marT="0" marB="0" anchor="ctr"/>
                </a:tc>
                <a:tc>
                  <a:txBody>
                    <a:bodyPr/>
                    <a:lstStyle/>
                    <a:p>
                      <a:pPr algn="ctr"/>
                      <a:r>
                        <a:rPr lang="tr-TR" sz="1000" dirty="0"/>
                        <a:t>1420</a:t>
                      </a:r>
                      <a:endParaRPr lang="en-US" sz="1000" dirty="0">
                        <a:latin typeface="+mj-lt"/>
                      </a:endParaRPr>
                    </a:p>
                  </a:txBody>
                  <a:tcPr marL="0" marR="0" marT="0" marB="0" anchor="ctr"/>
                </a:tc>
                <a:tc>
                  <a:txBody>
                    <a:bodyPr/>
                    <a:lstStyle/>
                    <a:p>
                      <a:pPr algn="ctr"/>
                      <a:r>
                        <a:rPr lang="tr-TR" sz="1000" dirty="0"/>
                        <a:t>1950</a:t>
                      </a:r>
                      <a:endParaRPr lang="en-US" sz="1000" dirty="0">
                        <a:latin typeface="+mj-lt"/>
                      </a:endParaRPr>
                    </a:p>
                  </a:txBody>
                  <a:tcPr marL="0" marR="0" marT="0" marB="0" anchor="ctr"/>
                </a:tc>
                <a:tc>
                  <a:txBody>
                    <a:bodyPr/>
                    <a:lstStyle/>
                    <a:p>
                      <a:pPr algn="ctr"/>
                      <a:r>
                        <a:rPr lang="tr-TR" sz="1000" dirty="0" err="1">
                          <a:latin typeface="+mj-lt"/>
                        </a:rPr>
                        <a:t>tbc</a:t>
                      </a:r>
                      <a:endParaRPr lang="en-US" sz="1000" dirty="0">
                        <a:latin typeface="+mj-lt"/>
                      </a:endParaRPr>
                    </a:p>
                  </a:txBody>
                  <a:tcPr marL="0" marR="0" marT="0" marB="0" anchor="ctr"/>
                </a:tc>
                <a:tc>
                  <a:txBody>
                    <a:bodyPr/>
                    <a:lstStyle/>
                    <a:p>
                      <a:pPr algn="ctr"/>
                      <a:r>
                        <a:rPr lang="tr-TR" sz="1000" dirty="0"/>
                        <a:t>2105</a:t>
                      </a:r>
                      <a:endParaRPr lang="en-US" sz="1000" dirty="0">
                        <a:latin typeface="+mj-lt"/>
                      </a:endParaRPr>
                    </a:p>
                  </a:txBody>
                  <a:tcPr marL="0" marR="0" marT="0" marB="0" anchor="ctr"/>
                </a:tc>
                <a:tc>
                  <a:txBody>
                    <a:bodyPr/>
                    <a:lstStyle/>
                    <a:p>
                      <a:pPr algn="ctr"/>
                      <a:r>
                        <a:rPr lang="tr-TR" sz="1000" dirty="0" err="1">
                          <a:latin typeface="+mj-lt"/>
                        </a:rPr>
                        <a:t>tbc</a:t>
                      </a:r>
                      <a:endParaRPr lang="en-US" sz="1000" dirty="0">
                        <a:latin typeface="+mj-lt"/>
                      </a:endParaRPr>
                    </a:p>
                  </a:txBody>
                  <a:tcPr marL="0" marR="0" marT="0" marB="0" anchor="ctr"/>
                </a:tc>
                <a:extLst>
                  <a:ext uri="{0D108BD9-81ED-4DB2-BD59-A6C34878D82A}">
                    <a16:rowId xmlns:a16="http://schemas.microsoft.com/office/drawing/2014/main" val="2424541816"/>
                  </a:ext>
                </a:extLst>
              </a:tr>
              <a:tr h="408710">
                <a:tc>
                  <a:txBody>
                    <a:bodyPr/>
                    <a:lstStyle/>
                    <a:p>
                      <a:pPr marL="0" marR="0" indent="0" algn="l" defTabSz="640074" rtl="0" eaLnBrk="1" fontAlgn="auto" latinLnBrk="0" hangingPunct="1">
                        <a:lnSpc>
                          <a:spcPct val="100000"/>
                        </a:lnSpc>
                        <a:spcBef>
                          <a:spcPts val="0"/>
                        </a:spcBef>
                        <a:spcAft>
                          <a:spcPts val="0"/>
                        </a:spcAft>
                        <a:buClrTx/>
                        <a:buSzTx/>
                        <a:buFontTx/>
                        <a:buNone/>
                        <a:tabLst/>
                        <a:defRPr/>
                      </a:pPr>
                      <a:r>
                        <a:rPr lang="tr-TR" sz="1000" kern="1200" dirty="0"/>
                        <a:t>Maximum ESP</a:t>
                      </a:r>
                      <a:r>
                        <a:rPr lang="tr-TR" sz="1000" kern="1200" baseline="0" dirty="0"/>
                        <a:t> </a:t>
                      </a:r>
                      <a:r>
                        <a:rPr lang="tr-TR" sz="1000" kern="1200" dirty="0"/>
                        <a:t>(</a:t>
                      </a:r>
                      <a:r>
                        <a:rPr lang="tr-TR" sz="1000" kern="1200" dirty="0" err="1"/>
                        <a:t>Pa</a:t>
                      </a:r>
                      <a:r>
                        <a:rPr lang="tr-TR" sz="1000" kern="1200" dirty="0"/>
                        <a:t>)</a:t>
                      </a:r>
                      <a:endParaRPr lang="tr-TR" sz="1000" kern="1200" dirty="0">
                        <a:latin typeface="+mj-lt"/>
                      </a:endParaRPr>
                    </a:p>
                  </a:txBody>
                  <a:tcPr marL="88134" marR="88134" marT="44067" marB="44067" anchor="ctr"/>
                </a:tc>
                <a:tc>
                  <a:txBody>
                    <a:bodyPr/>
                    <a:lstStyle/>
                    <a:p>
                      <a:pPr algn="ctr" fontAlgn="ctr"/>
                      <a:r>
                        <a:rPr lang="tr-TR" sz="1000" u="none" strike="noStrike" dirty="0">
                          <a:effectLst/>
                        </a:rPr>
                        <a:t>160</a:t>
                      </a:r>
                      <a:endParaRPr lang="en-US" sz="1000" b="0" i="0" u="none" strike="noStrike" dirty="0">
                        <a:effectLst/>
                        <a:latin typeface="+mj-lt"/>
                      </a:endParaRPr>
                    </a:p>
                  </a:txBody>
                  <a:tcPr marL="0" marR="0" marT="0" marB="0" anchor="ctr"/>
                </a:tc>
                <a:tc>
                  <a:txBody>
                    <a:bodyPr/>
                    <a:lstStyle/>
                    <a:p>
                      <a:pPr marL="0" marR="0" lvl="0" indent="0" algn="ctr" defTabSz="914333" rtl="0" eaLnBrk="1" fontAlgn="ctr" latinLnBrk="0" hangingPunct="1">
                        <a:lnSpc>
                          <a:spcPct val="100000"/>
                        </a:lnSpc>
                        <a:spcBef>
                          <a:spcPts val="0"/>
                        </a:spcBef>
                        <a:spcAft>
                          <a:spcPts val="0"/>
                        </a:spcAft>
                        <a:buClrTx/>
                        <a:buSzTx/>
                        <a:buFontTx/>
                        <a:buNone/>
                        <a:tabLst/>
                        <a:defRPr/>
                      </a:pPr>
                      <a:r>
                        <a:rPr kumimoji="0" lang="tr-TR" sz="1000" u="none" strike="noStrike" kern="1200" cap="none" spc="0" normalizeH="0" baseline="0" noProof="0">
                          <a:ln>
                            <a:noFill/>
                          </a:ln>
                          <a:effectLst/>
                          <a:uLnTx/>
                          <a:uFillTx/>
                        </a:rPr>
                        <a:t>160</a:t>
                      </a:r>
                      <a:endParaRPr kumimoji="0" lang="en-US" sz="1000" b="0" i="0" u="none" strike="noStrike" kern="1200" cap="none" spc="0" normalizeH="0" baseline="0" noProof="0" dirty="0">
                        <a:ln>
                          <a:noFill/>
                        </a:ln>
                        <a:solidFill>
                          <a:prstClr val="black"/>
                        </a:solidFill>
                        <a:effectLst/>
                        <a:uLnTx/>
                        <a:uFillTx/>
                        <a:latin typeface="Bosch Office Sans"/>
                        <a:ea typeface="+mn-ea"/>
                        <a:cs typeface="+mn-cs"/>
                      </a:endParaRPr>
                    </a:p>
                  </a:txBody>
                  <a:tcPr marL="0" marR="0" marT="0" marB="0" anchor="ctr"/>
                </a:tc>
                <a:tc>
                  <a:txBody>
                    <a:bodyPr/>
                    <a:lstStyle/>
                    <a:p>
                      <a:pPr marL="0" marR="0" lvl="0" indent="0" algn="ctr" defTabSz="914333" rtl="0" eaLnBrk="1" fontAlgn="ctr" latinLnBrk="0" hangingPunct="1">
                        <a:lnSpc>
                          <a:spcPct val="100000"/>
                        </a:lnSpc>
                        <a:spcBef>
                          <a:spcPts val="0"/>
                        </a:spcBef>
                        <a:spcAft>
                          <a:spcPts val="0"/>
                        </a:spcAft>
                        <a:buClrTx/>
                        <a:buSzTx/>
                        <a:buFontTx/>
                        <a:buNone/>
                        <a:tabLst/>
                        <a:defRPr/>
                      </a:pPr>
                      <a:r>
                        <a:rPr kumimoji="0" lang="tr-TR" sz="1000" u="none" strike="noStrike" kern="1200" cap="none" spc="0" normalizeH="0" baseline="0" noProof="0">
                          <a:ln>
                            <a:noFill/>
                          </a:ln>
                          <a:effectLst/>
                          <a:uLnTx/>
                          <a:uFillTx/>
                        </a:rPr>
                        <a:t>160</a:t>
                      </a:r>
                      <a:endParaRPr kumimoji="0" lang="en-US" sz="1000" b="0" i="0" u="none" strike="noStrike" kern="1200" cap="none" spc="0" normalizeH="0" baseline="0" noProof="0" dirty="0">
                        <a:ln>
                          <a:noFill/>
                        </a:ln>
                        <a:solidFill>
                          <a:prstClr val="black"/>
                        </a:solidFill>
                        <a:effectLst/>
                        <a:uLnTx/>
                        <a:uFillTx/>
                        <a:latin typeface="Bosch Office Sans"/>
                        <a:ea typeface="+mn-ea"/>
                        <a:cs typeface="+mn-cs"/>
                      </a:endParaRPr>
                    </a:p>
                  </a:txBody>
                  <a:tcPr marL="0" marR="0" marT="0" marB="0" anchor="ctr"/>
                </a:tc>
                <a:tc>
                  <a:txBody>
                    <a:bodyPr/>
                    <a:lstStyle/>
                    <a:p>
                      <a:pPr marL="0" marR="0" lvl="0" indent="0" algn="ctr" defTabSz="914333" rtl="0" eaLnBrk="1" fontAlgn="ctr" latinLnBrk="0" hangingPunct="1">
                        <a:lnSpc>
                          <a:spcPct val="100000"/>
                        </a:lnSpc>
                        <a:spcBef>
                          <a:spcPts val="0"/>
                        </a:spcBef>
                        <a:spcAft>
                          <a:spcPts val="0"/>
                        </a:spcAft>
                        <a:buClrTx/>
                        <a:buSzTx/>
                        <a:buFontTx/>
                        <a:buNone/>
                        <a:tabLst/>
                        <a:defRPr/>
                      </a:pPr>
                      <a:r>
                        <a:rPr kumimoji="0" lang="tr-TR" sz="1000" u="none" strike="noStrike" kern="1200" cap="none" spc="0" normalizeH="0" baseline="0" noProof="0">
                          <a:ln>
                            <a:noFill/>
                          </a:ln>
                          <a:effectLst/>
                          <a:uLnTx/>
                          <a:uFillTx/>
                        </a:rPr>
                        <a:t>160</a:t>
                      </a:r>
                      <a:endParaRPr kumimoji="0" lang="en-US" sz="1000" b="0" i="0" u="none" strike="noStrike" kern="1200" cap="none" spc="0" normalizeH="0" baseline="0" noProof="0" dirty="0">
                        <a:ln>
                          <a:noFill/>
                        </a:ln>
                        <a:solidFill>
                          <a:prstClr val="black"/>
                        </a:solidFill>
                        <a:effectLst/>
                        <a:uLnTx/>
                        <a:uFillTx/>
                        <a:latin typeface="Bosch Office Sans"/>
                        <a:ea typeface="+mn-ea"/>
                        <a:cs typeface="+mn-cs"/>
                      </a:endParaRPr>
                    </a:p>
                  </a:txBody>
                  <a:tcPr marL="0" marR="0" marT="0" marB="0" anchor="ctr"/>
                </a:tc>
                <a:tc>
                  <a:txBody>
                    <a:bodyPr/>
                    <a:lstStyle/>
                    <a:p>
                      <a:pPr marL="0" marR="0" lvl="0" indent="0" algn="ctr" defTabSz="914333" rtl="0" eaLnBrk="1" fontAlgn="ctr" latinLnBrk="0" hangingPunct="1">
                        <a:lnSpc>
                          <a:spcPct val="100000"/>
                        </a:lnSpc>
                        <a:spcBef>
                          <a:spcPts val="0"/>
                        </a:spcBef>
                        <a:spcAft>
                          <a:spcPts val="0"/>
                        </a:spcAft>
                        <a:buClrTx/>
                        <a:buSzTx/>
                        <a:buFontTx/>
                        <a:buNone/>
                        <a:tabLst/>
                        <a:defRPr/>
                      </a:pPr>
                      <a:r>
                        <a:rPr kumimoji="0" lang="tr-TR" sz="1000" u="none" strike="noStrike" kern="1200" cap="none" spc="0" normalizeH="0" baseline="0" noProof="0">
                          <a:ln>
                            <a:noFill/>
                          </a:ln>
                          <a:effectLst/>
                          <a:uLnTx/>
                          <a:uFillTx/>
                        </a:rPr>
                        <a:t>160</a:t>
                      </a:r>
                      <a:endParaRPr kumimoji="0" lang="en-US" sz="1000" b="0" i="0" u="none" strike="noStrike" kern="1200" cap="none" spc="0" normalizeH="0" baseline="0" noProof="0" dirty="0">
                        <a:ln>
                          <a:noFill/>
                        </a:ln>
                        <a:solidFill>
                          <a:prstClr val="black"/>
                        </a:solidFill>
                        <a:effectLst/>
                        <a:uLnTx/>
                        <a:uFillTx/>
                        <a:latin typeface="Bosch Office Sans"/>
                        <a:ea typeface="+mn-ea"/>
                        <a:cs typeface="+mn-cs"/>
                      </a:endParaRPr>
                    </a:p>
                  </a:txBody>
                  <a:tcPr marL="0" marR="0" marT="0" marB="0" anchor="ctr"/>
                </a:tc>
                <a:tc>
                  <a:txBody>
                    <a:bodyPr/>
                    <a:lstStyle/>
                    <a:p>
                      <a:pPr marL="0" marR="0" lvl="0" indent="0" algn="ctr" defTabSz="914333" rtl="0" eaLnBrk="1" fontAlgn="ctr" latinLnBrk="0" hangingPunct="1">
                        <a:lnSpc>
                          <a:spcPct val="100000"/>
                        </a:lnSpc>
                        <a:spcBef>
                          <a:spcPts val="0"/>
                        </a:spcBef>
                        <a:spcAft>
                          <a:spcPts val="0"/>
                        </a:spcAft>
                        <a:buClrTx/>
                        <a:buSzTx/>
                        <a:buFontTx/>
                        <a:buNone/>
                        <a:tabLst/>
                        <a:defRPr/>
                      </a:pPr>
                      <a:r>
                        <a:rPr kumimoji="0" lang="tr-TR" sz="1000" u="none" strike="noStrike" kern="1200" cap="none" spc="0" normalizeH="0" baseline="0" noProof="0">
                          <a:ln>
                            <a:noFill/>
                          </a:ln>
                          <a:effectLst/>
                          <a:uLnTx/>
                          <a:uFillTx/>
                        </a:rPr>
                        <a:t>160</a:t>
                      </a:r>
                      <a:endParaRPr kumimoji="0" lang="en-US" sz="1000" b="0" i="0" u="none" strike="noStrike" kern="1200" cap="none" spc="0" normalizeH="0" baseline="0" noProof="0" dirty="0">
                        <a:ln>
                          <a:noFill/>
                        </a:ln>
                        <a:solidFill>
                          <a:prstClr val="black"/>
                        </a:solidFill>
                        <a:effectLst/>
                        <a:uLnTx/>
                        <a:uFillTx/>
                        <a:latin typeface="Bosch Office Sans"/>
                        <a:ea typeface="+mn-ea"/>
                        <a:cs typeface="+mn-cs"/>
                      </a:endParaRPr>
                    </a:p>
                  </a:txBody>
                  <a:tcPr marL="0" marR="0" marT="0" marB="0" anchor="ctr"/>
                </a:tc>
                <a:tc>
                  <a:txBody>
                    <a:bodyPr/>
                    <a:lstStyle/>
                    <a:p>
                      <a:pPr marL="0" marR="0" lvl="0" indent="0" algn="ctr" defTabSz="914333" rtl="0" eaLnBrk="1" fontAlgn="ctr" latinLnBrk="0" hangingPunct="1">
                        <a:lnSpc>
                          <a:spcPct val="100000"/>
                        </a:lnSpc>
                        <a:spcBef>
                          <a:spcPts val="0"/>
                        </a:spcBef>
                        <a:spcAft>
                          <a:spcPts val="0"/>
                        </a:spcAft>
                        <a:buClrTx/>
                        <a:buSzTx/>
                        <a:buFontTx/>
                        <a:buNone/>
                        <a:tabLst/>
                        <a:defRPr/>
                      </a:pPr>
                      <a:r>
                        <a:rPr kumimoji="0" lang="tr-TR" sz="1000" u="none" strike="noStrike" kern="1200" cap="none" spc="0" normalizeH="0" baseline="0" noProof="0">
                          <a:ln>
                            <a:noFill/>
                          </a:ln>
                          <a:effectLst/>
                          <a:uLnTx/>
                          <a:uFillTx/>
                        </a:rPr>
                        <a:t>160</a:t>
                      </a:r>
                      <a:endParaRPr kumimoji="0" lang="en-US" sz="1000" b="0" i="0" u="none" strike="noStrike" kern="1200" cap="none" spc="0" normalizeH="0" baseline="0" noProof="0" dirty="0">
                        <a:ln>
                          <a:noFill/>
                        </a:ln>
                        <a:solidFill>
                          <a:prstClr val="black"/>
                        </a:solidFill>
                        <a:effectLst/>
                        <a:uLnTx/>
                        <a:uFillTx/>
                        <a:latin typeface="Bosch Office Sans"/>
                        <a:ea typeface="+mn-ea"/>
                        <a:cs typeface="+mn-cs"/>
                      </a:endParaRPr>
                    </a:p>
                  </a:txBody>
                  <a:tcPr marL="0" marR="0" marT="0" marB="0" anchor="ctr"/>
                </a:tc>
                <a:tc>
                  <a:txBody>
                    <a:bodyPr/>
                    <a:lstStyle/>
                    <a:p>
                      <a:pPr marL="0" marR="0" lvl="0" indent="0" algn="ctr" defTabSz="914333" rtl="0" eaLnBrk="1" fontAlgn="ctr" latinLnBrk="0" hangingPunct="1">
                        <a:lnSpc>
                          <a:spcPct val="100000"/>
                        </a:lnSpc>
                        <a:spcBef>
                          <a:spcPts val="0"/>
                        </a:spcBef>
                        <a:spcAft>
                          <a:spcPts val="0"/>
                        </a:spcAft>
                        <a:buClrTx/>
                        <a:buSzTx/>
                        <a:buFontTx/>
                        <a:buNone/>
                        <a:tabLst/>
                        <a:defRPr/>
                      </a:pPr>
                      <a:r>
                        <a:rPr kumimoji="0" lang="tr-TR" sz="1000" u="none" strike="noStrike" kern="1200" cap="none" spc="0" normalizeH="0" baseline="0" noProof="0">
                          <a:ln>
                            <a:noFill/>
                          </a:ln>
                          <a:effectLst/>
                          <a:uLnTx/>
                          <a:uFillTx/>
                        </a:rPr>
                        <a:t>160</a:t>
                      </a:r>
                      <a:endParaRPr kumimoji="0" lang="en-US" sz="1000" b="0" i="0" u="none" strike="noStrike" kern="1200" cap="none" spc="0" normalizeH="0" baseline="0" noProof="0" dirty="0">
                        <a:ln>
                          <a:noFill/>
                        </a:ln>
                        <a:solidFill>
                          <a:prstClr val="black"/>
                        </a:solidFill>
                        <a:effectLst/>
                        <a:uLnTx/>
                        <a:uFillTx/>
                        <a:latin typeface="Bosch Office Sans"/>
                        <a:ea typeface="+mn-ea"/>
                        <a:cs typeface="+mn-cs"/>
                      </a:endParaRPr>
                    </a:p>
                  </a:txBody>
                  <a:tcPr marL="0" marR="0" marT="0" marB="0" anchor="ctr"/>
                </a:tc>
                <a:tc>
                  <a:txBody>
                    <a:bodyPr/>
                    <a:lstStyle/>
                    <a:p>
                      <a:pPr marL="0" marR="0" lvl="0" indent="0" algn="ctr" defTabSz="914333" rtl="0" eaLnBrk="1" fontAlgn="ctr" latinLnBrk="0" hangingPunct="1">
                        <a:lnSpc>
                          <a:spcPct val="100000"/>
                        </a:lnSpc>
                        <a:spcBef>
                          <a:spcPts val="0"/>
                        </a:spcBef>
                        <a:spcAft>
                          <a:spcPts val="0"/>
                        </a:spcAft>
                        <a:buClrTx/>
                        <a:buSzTx/>
                        <a:buFontTx/>
                        <a:buNone/>
                        <a:tabLst/>
                        <a:defRPr/>
                      </a:pPr>
                      <a:r>
                        <a:rPr kumimoji="0" lang="tr-TR" sz="1000" u="none" strike="noStrike" kern="1200" cap="none" spc="0" normalizeH="0" baseline="0" noProof="0">
                          <a:ln>
                            <a:noFill/>
                          </a:ln>
                          <a:effectLst/>
                          <a:uLnTx/>
                          <a:uFillTx/>
                        </a:rPr>
                        <a:t>160</a:t>
                      </a:r>
                      <a:endParaRPr kumimoji="0" lang="en-US" sz="1000" b="0" i="0" u="none" strike="noStrike" kern="1200" cap="none" spc="0" normalizeH="0" baseline="0" noProof="0" dirty="0">
                        <a:ln>
                          <a:noFill/>
                        </a:ln>
                        <a:solidFill>
                          <a:prstClr val="black"/>
                        </a:solidFill>
                        <a:effectLst/>
                        <a:uLnTx/>
                        <a:uFillTx/>
                        <a:latin typeface="Bosch Office Sans"/>
                        <a:ea typeface="+mn-ea"/>
                        <a:cs typeface="+mn-cs"/>
                      </a:endParaRPr>
                    </a:p>
                  </a:txBody>
                  <a:tcPr marL="0" marR="0" marT="0" marB="0" anchor="ctr"/>
                </a:tc>
                <a:tc>
                  <a:txBody>
                    <a:bodyPr/>
                    <a:lstStyle/>
                    <a:p>
                      <a:pPr marL="0" marR="0" lvl="0" indent="0" algn="ctr" defTabSz="914333" rtl="0" eaLnBrk="1" fontAlgn="ctr" latinLnBrk="0" hangingPunct="1">
                        <a:lnSpc>
                          <a:spcPct val="100000"/>
                        </a:lnSpc>
                        <a:spcBef>
                          <a:spcPts val="0"/>
                        </a:spcBef>
                        <a:spcAft>
                          <a:spcPts val="0"/>
                        </a:spcAft>
                        <a:buClrTx/>
                        <a:buSzTx/>
                        <a:buFontTx/>
                        <a:buNone/>
                        <a:tabLst/>
                        <a:defRPr/>
                      </a:pPr>
                      <a:r>
                        <a:rPr kumimoji="0" lang="tr-TR" sz="1000" u="none" strike="noStrike" kern="1200" cap="none" spc="0" normalizeH="0" baseline="0" noProof="0">
                          <a:ln>
                            <a:noFill/>
                          </a:ln>
                          <a:effectLst/>
                          <a:uLnTx/>
                          <a:uFillTx/>
                        </a:rPr>
                        <a:t>160</a:t>
                      </a:r>
                      <a:endParaRPr kumimoji="0" lang="en-US" sz="1000" b="0" i="0" u="none" strike="noStrike" kern="1200" cap="none" spc="0" normalizeH="0" baseline="0" noProof="0" dirty="0">
                        <a:ln>
                          <a:noFill/>
                        </a:ln>
                        <a:solidFill>
                          <a:prstClr val="black"/>
                        </a:solidFill>
                        <a:effectLst/>
                        <a:uLnTx/>
                        <a:uFillTx/>
                        <a:latin typeface="Bosch Office Sans"/>
                        <a:ea typeface="+mn-ea"/>
                        <a:cs typeface="+mn-cs"/>
                      </a:endParaRPr>
                    </a:p>
                  </a:txBody>
                  <a:tcPr marL="0" marR="0" marT="0" marB="0" anchor="ctr"/>
                </a:tc>
                <a:tc>
                  <a:txBody>
                    <a:bodyPr/>
                    <a:lstStyle/>
                    <a:p>
                      <a:pPr marL="0" marR="0" lvl="0" indent="0" algn="ctr" defTabSz="914333" rtl="0" eaLnBrk="1" fontAlgn="ctr" latinLnBrk="0" hangingPunct="1">
                        <a:lnSpc>
                          <a:spcPct val="100000"/>
                        </a:lnSpc>
                        <a:spcBef>
                          <a:spcPts val="0"/>
                        </a:spcBef>
                        <a:spcAft>
                          <a:spcPts val="0"/>
                        </a:spcAft>
                        <a:buClrTx/>
                        <a:buSzTx/>
                        <a:buFontTx/>
                        <a:buNone/>
                        <a:tabLst/>
                        <a:defRPr/>
                      </a:pPr>
                      <a:r>
                        <a:rPr kumimoji="0" lang="tr-TR" sz="1000" u="none" strike="noStrike" kern="1200" cap="none" spc="0" normalizeH="0" baseline="0" noProof="0">
                          <a:ln>
                            <a:noFill/>
                          </a:ln>
                          <a:effectLst/>
                          <a:uLnTx/>
                          <a:uFillTx/>
                        </a:rPr>
                        <a:t>160</a:t>
                      </a:r>
                      <a:endParaRPr kumimoji="0" lang="en-US" sz="1000" b="0" i="0" u="none" strike="noStrike" kern="1200" cap="none" spc="0" normalizeH="0" baseline="0" noProof="0" dirty="0">
                        <a:ln>
                          <a:noFill/>
                        </a:ln>
                        <a:solidFill>
                          <a:prstClr val="black"/>
                        </a:solidFill>
                        <a:effectLst/>
                        <a:uLnTx/>
                        <a:uFillTx/>
                        <a:latin typeface="Bosch Office Sans"/>
                        <a:ea typeface="+mn-ea"/>
                        <a:cs typeface="+mn-cs"/>
                      </a:endParaRPr>
                    </a:p>
                  </a:txBody>
                  <a:tcPr marL="0" marR="0" marT="0" marB="0" anchor="ctr"/>
                </a:tc>
                <a:tc>
                  <a:txBody>
                    <a:bodyPr/>
                    <a:lstStyle/>
                    <a:p>
                      <a:pPr marL="0" marR="0" lvl="0" indent="0" algn="ctr" defTabSz="914333" rtl="0" eaLnBrk="1" fontAlgn="ctr" latinLnBrk="0" hangingPunct="1">
                        <a:lnSpc>
                          <a:spcPct val="100000"/>
                        </a:lnSpc>
                        <a:spcBef>
                          <a:spcPts val="0"/>
                        </a:spcBef>
                        <a:spcAft>
                          <a:spcPts val="0"/>
                        </a:spcAft>
                        <a:buClrTx/>
                        <a:buSzTx/>
                        <a:buFontTx/>
                        <a:buNone/>
                        <a:tabLst/>
                        <a:defRPr/>
                      </a:pPr>
                      <a:r>
                        <a:rPr kumimoji="0" lang="tr-TR" sz="1000" u="none" strike="noStrike" kern="1200" cap="none" spc="0" normalizeH="0" baseline="0" noProof="0">
                          <a:ln>
                            <a:noFill/>
                          </a:ln>
                          <a:effectLst/>
                          <a:uLnTx/>
                          <a:uFillTx/>
                        </a:rPr>
                        <a:t>160</a:t>
                      </a:r>
                      <a:endParaRPr kumimoji="0" lang="en-US" sz="1000" b="0" i="0" u="none" strike="noStrike" kern="1200" cap="none" spc="0" normalizeH="0" baseline="0" noProof="0" dirty="0">
                        <a:ln>
                          <a:noFill/>
                        </a:ln>
                        <a:solidFill>
                          <a:prstClr val="black"/>
                        </a:solidFill>
                        <a:effectLst/>
                        <a:uLnTx/>
                        <a:uFillTx/>
                        <a:latin typeface="Bosch Office Sans"/>
                        <a:ea typeface="+mn-ea"/>
                        <a:cs typeface="+mn-cs"/>
                      </a:endParaRPr>
                    </a:p>
                  </a:txBody>
                  <a:tcPr marL="0" marR="0" marT="0" marB="0" anchor="ctr"/>
                </a:tc>
                <a:tc>
                  <a:txBody>
                    <a:bodyPr/>
                    <a:lstStyle/>
                    <a:p>
                      <a:pPr marL="0" marR="0" lvl="0" indent="0" algn="ctr" defTabSz="914333" rtl="0" eaLnBrk="1" fontAlgn="ctr" latinLnBrk="0" hangingPunct="1">
                        <a:lnSpc>
                          <a:spcPct val="100000"/>
                        </a:lnSpc>
                        <a:spcBef>
                          <a:spcPts val="0"/>
                        </a:spcBef>
                        <a:spcAft>
                          <a:spcPts val="0"/>
                        </a:spcAft>
                        <a:buClrTx/>
                        <a:buSzTx/>
                        <a:buFontTx/>
                        <a:buNone/>
                        <a:tabLst/>
                        <a:defRPr/>
                      </a:pPr>
                      <a:r>
                        <a:rPr kumimoji="0" lang="tr-TR" sz="1000" u="none" strike="noStrike" kern="1200" cap="none" spc="0" normalizeH="0" baseline="0" noProof="0" dirty="0">
                          <a:ln>
                            <a:noFill/>
                          </a:ln>
                          <a:effectLst/>
                          <a:uLnTx/>
                          <a:uFillTx/>
                        </a:rPr>
                        <a:t>160</a:t>
                      </a:r>
                      <a:endParaRPr kumimoji="0" lang="en-US" sz="1000" b="0" i="0" u="none" strike="noStrike" kern="1200" cap="none" spc="0" normalizeH="0" baseline="0" noProof="0" dirty="0">
                        <a:ln>
                          <a:noFill/>
                        </a:ln>
                        <a:solidFill>
                          <a:prstClr val="black"/>
                        </a:solidFill>
                        <a:effectLst/>
                        <a:uLnTx/>
                        <a:uFillTx/>
                        <a:latin typeface="Bosch Office Sans"/>
                        <a:ea typeface="+mn-ea"/>
                        <a:cs typeface="+mn-cs"/>
                      </a:endParaRPr>
                    </a:p>
                  </a:txBody>
                  <a:tcPr marL="0" marR="0" marT="0" marB="0" anchor="ctr"/>
                </a:tc>
                <a:extLst>
                  <a:ext uri="{0D108BD9-81ED-4DB2-BD59-A6C34878D82A}">
                    <a16:rowId xmlns:a16="http://schemas.microsoft.com/office/drawing/2014/main" val="10003"/>
                  </a:ext>
                </a:extLst>
              </a:tr>
            </a:tbl>
          </a:graphicData>
        </a:graphic>
      </p:graphicFrame>
      <p:grpSp>
        <p:nvGrpSpPr>
          <p:cNvPr id="18" name="Group 17"/>
          <p:cNvGrpSpPr/>
          <p:nvPr/>
        </p:nvGrpSpPr>
        <p:grpSpPr>
          <a:xfrm>
            <a:off x="7055185" y="4380099"/>
            <a:ext cx="1575816" cy="1193984"/>
            <a:chOff x="170180" y="2489708"/>
            <a:chExt cx="1575816" cy="1319657"/>
          </a:xfrm>
        </p:grpSpPr>
        <p:pic>
          <p:nvPicPr>
            <p:cNvPr id="19" name="Picture 18"/>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38348" y="2863606"/>
              <a:ext cx="220918" cy="711272"/>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56172" y="2879811"/>
              <a:ext cx="567182" cy="470341"/>
            </a:xfrm>
            <a:prstGeom prst="rect">
              <a:avLst/>
            </a:prstGeom>
          </p:spPr>
        </p:pic>
        <p:sp>
          <p:nvSpPr>
            <p:cNvPr id="21" name="Rounded Rectangle 20"/>
            <p:cNvSpPr/>
            <p:nvPr/>
          </p:nvSpPr>
          <p:spPr>
            <a:xfrm>
              <a:off x="184150" y="2774950"/>
              <a:ext cx="1549400" cy="1028700"/>
            </a:xfrm>
            <a:prstGeom prst="roundRect">
              <a:avLst/>
            </a:prstGeom>
            <a:noFill/>
            <a:ln w="9525" cap="flat" cmpd="sng" algn="ctr">
              <a:solidFill>
                <a:schemeClr val="accent1">
                  <a:lumMod val="75000"/>
                </a:schemeClr>
              </a:solidFill>
              <a:prstDash val="solid"/>
            </a:ln>
            <a:effectLst/>
          </p:spPr>
          <p:txBody>
            <a:bodyPr rtlCol="0" anchor="ctr"/>
            <a:lstStyle/>
            <a:p>
              <a:pPr algn="ctr" fontAlgn="auto">
                <a:spcBef>
                  <a:spcPts val="0"/>
                </a:spcBef>
                <a:spcAft>
                  <a:spcPts val="0"/>
                </a:spcAft>
              </a:pPr>
              <a:endParaRPr lang="en-US" kern="0" dirty="0">
                <a:solidFill>
                  <a:srgbClr val="000000"/>
                </a:solidFill>
                <a:latin typeface="Bosch Office Sans"/>
              </a:endParaRPr>
            </a:p>
          </p:txBody>
        </p:sp>
        <p:sp>
          <p:nvSpPr>
            <p:cNvPr id="22" name="TextBox 21"/>
            <p:cNvSpPr txBox="1"/>
            <p:nvPr/>
          </p:nvSpPr>
          <p:spPr>
            <a:xfrm>
              <a:off x="257048" y="2489708"/>
              <a:ext cx="1488948" cy="311150"/>
            </a:xfrm>
            <a:prstGeom prst="rect">
              <a:avLst/>
            </a:prstGeom>
            <a:noFill/>
          </p:spPr>
          <p:txBody>
            <a:bodyPr wrap="none" lIns="0" tIns="0" rIns="0" bIns="0" rtlCol="0" anchor="ctr">
              <a:noAutofit/>
            </a:bodyPr>
            <a:lstStyle/>
            <a:p>
              <a:pPr fontAlgn="auto">
                <a:lnSpc>
                  <a:spcPts val="2300"/>
                </a:lnSpc>
                <a:spcBef>
                  <a:spcPts val="500"/>
                </a:spcBef>
                <a:spcAft>
                  <a:spcPts val="0"/>
                </a:spcAft>
              </a:pPr>
              <a:r>
                <a:rPr lang="tr-TR" sz="1000" kern="0" dirty="0" err="1">
                  <a:solidFill>
                    <a:srgbClr val="000000"/>
                  </a:solidFill>
                </a:rPr>
                <a:t>Room</a:t>
              </a:r>
              <a:r>
                <a:rPr lang="tr-TR" sz="1000" kern="0" dirty="0">
                  <a:solidFill>
                    <a:srgbClr val="000000"/>
                  </a:solidFill>
                </a:rPr>
                <a:t> </a:t>
              </a:r>
              <a:r>
                <a:rPr lang="tr-TR" sz="1000" kern="0" dirty="0" err="1">
                  <a:solidFill>
                    <a:srgbClr val="000000"/>
                  </a:solidFill>
                </a:rPr>
                <a:t>controllers</a:t>
              </a:r>
              <a:endParaRPr lang="en-US" sz="1000" kern="0" dirty="0">
                <a:solidFill>
                  <a:srgbClr val="000000"/>
                </a:solidFill>
              </a:endParaRPr>
            </a:p>
          </p:txBody>
        </p:sp>
        <p:sp>
          <p:nvSpPr>
            <p:cNvPr id="23" name="TextBox 22"/>
            <p:cNvSpPr txBox="1"/>
            <p:nvPr/>
          </p:nvSpPr>
          <p:spPr>
            <a:xfrm>
              <a:off x="170180" y="3498215"/>
              <a:ext cx="702945" cy="311150"/>
            </a:xfrm>
            <a:prstGeom prst="rect">
              <a:avLst/>
            </a:prstGeom>
            <a:noFill/>
          </p:spPr>
          <p:txBody>
            <a:bodyPr wrap="none" lIns="0" tIns="0" rIns="0" bIns="0" rtlCol="0" anchor="ctr">
              <a:noAutofit/>
            </a:bodyPr>
            <a:lstStyle/>
            <a:p>
              <a:pPr algn="ctr" fontAlgn="auto">
                <a:lnSpc>
                  <a:spcPts val="2300"/>
                </a:lnSpc>
                <a:spcBef>
                  <a:spcPts val="500"/>
                </a:spcBef>
                <a:spcAft>
                  <a:spcPts val="0"/>
                </a:spcAft>
              </a:pPr>
              <a:r>
                <a:rPr lang="tr-TR" sz="800" kern="0" dirty="0">
                  <a:solidFill>
                    <a:srgbClr val="000000"/>
                  </a:solidFill>
                </a:rPr>
                <a:t>ARC C IR-2</a:t>
              </a:r>
              <a:endParaRPr lang="en-US" sz="800" kern="0" dirty="0">
                <a:solidFill>
                  <a:srgbClr val="000000"/>
                </a:solidFill>
              </a:endParaRPr>
            </a:p>
          </p:txBody>
        </p:sp>
        <p:sp>
          <p:nvSpPr>
            <p:cNvPr id="24" name="TextBox 23"/>
            <p:cNvSpPr txBox="1"/>
            <p:nvPr/>
          </p:nvSpPr>
          <p:spPr>
            <a:xfrm>
              <a:off x="886708" y="3459469"/>
              <a:ext cx="702945" cy="311150"/>
            </a:xfrm>
            <a:prstGeom prst="rect">
              <a:avLst/>
            </a:prstGeom>
            <a:noFill/>
          </p:spPr>
          <p:txBody>
            <a:bodyPr wrap="none" lIns="0" tIns="0" rIns="0" bIns="0" rtlCol="0" anchor="ctr">
              <a:noAutofit/>
            </a:bodyPr>
            <a:lstStyle/>
            <a:p>
              <a:pPr algn="ctr" fontAlgn="auto">
                <a:spcBef>
                  <a:spcPts val="500"/>
                </a:spcBef>
                <a:spcAft>
                  <a:spcPts val="0"/>
                </a:spcAft>
              </a:pPr>
              <a:r>
                <a:rPr lang="tr-TR" sz="800" kern="0" dirty="0">
                  <a:solidFill>
                    <a:srgbClr val="000000"/>
                  </a:solidFill>
                </a:rPr>
                <a:t>ARC C-2</a:t>
              </a:r>
            </a:p>
            <a:p>
              <a:pPr algn="ctr" fontAlgn="auto">
                <a:spcBef>
                  <a:spcPts val="500"/>
                </a:spcBef>
                <a:spcAft>
                  <a:spcPts val="0"/>
                </a:spcAft>
              </a:pPr>
              <a:r>
                <a:rPr lang="tr-TR" sz="800" kern="0" dirty="0">
                  <a:solidFill>
                    <a:srgbClr val="000000"/>
                  </a:solidFill>
                </a:rPr>
                <a:t>ARC H-2</a:t>
              </a:r>
              <a:endParaRPr lang="en-US" sz="800" kern="0" dirty="0">
                <a:solidFill>
                  <a:srgbClr val="000000"/>
                </a:solidFill>
              </a:endParaRPr>
            </a:p>
          </p:txBody>
        </p:sp>
      </p:grpSp>
      <p:pic>
        <p:nvPicPr>
          <p:cNvPr id="25" name="Picture 24"/>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12426" y="2519211"/>
            <a:ext cx="854650" cy="571288"/>
          </a:xfrm>
          <a:prstGeom prst="rect">
            <a:avLst/>
          </a:prstGeom>
        </p:spPr>
      </p:pic>
      <p:pic>
        <p:nvPicPr>
          <p:cNvPr id="26" name="Picture 25"/>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447441" y="3175845"/>
            <a:ext cx="323853" cy="307802"/>
          </a:xfrm>
          <a:prstGeom prst="rect">
            <a:avLst/>
          </a:prstGeom>
        </p:spPr>
      </p:pic>
      <p:pic>
        <p:nvPicPr>
          <p:cNvPr id="27" name="Picture 26"/>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261800" y="3175845"/>
            <a:ext cx="323853" cy="307802"/>
          </a:xfrm>
          <a:prstGeom prst="rect">
            <a:avLst/>
          </a:prstGeom>
        </p:spPr>
      </p:pic>
      <p:pic>
        <p:nvPicPr>
          <p:cNvPr id="28" name="Picture 27"/>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432148" y="3175845"/>
            <a:ext cx="323853" cy="307802"/>
          </a:xfrm>
          <a:prstGeom prst="rect">
            <a:avLst/>
          </a:prstGeom>
        </p:spPr>
      </p:pic>
      <p:pic>
        <p:nvPicPr>
          <p:cNvPr id="29" name="Picture 28"/>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799217" y="3175845"/>
            <a:ext cx="323853" cy="307802"/>
          </a:xfrm>
          <a:prstGeom prst="rect">
            <a:avLst/>
          </a:prstGeom>
        </p:spPr>
      </p:pic>
      <p:pic>
        <p:nvPicPr>
          <p:cNvPr id="30" name="Picture 29"/>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133595" y="3175845"/>
            <a:ext cx="323853" cy="307802"/>
          </a:xfrm>
          <a:prstGeom prst="rect">
            <a:avLst/>
          </a:prstGeom>
        </p:spPr>
      </p:pic>
      <p:pic>
        <p:nvPicPr>
          <p:cNvPr id="31" name="Picture 30"/>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494645" y="3175845"/>
            <a:ext cx="323853" cy="307802"/>
          </a:xfrm>
          <a:prstGeom prst="rect">
            <a:avLst/>
          </a:prstGeom>
        </p:spPr>
      </p:pic>
      <p:pic>
        <p:nvPicPr>
          <p:cNvPr id="32" name="Picture 31"/>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871015" y="3175845"/>
            <a:ext cx="323853" cy="307802"/>
          </a:xfrm>
          <a:prstGeom prst="rect">
            <a:avLst/>
          </a:prstGeom>
        </p:spPr>
      </p:pic>
      <p:pic>
        <p:nvPicPr>
          <p:cNvPr id="33" name="Picture 32"/>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303042" y="3175845"/>
            <a:ext cx="323853" cy="307802"/>
          </a:xfrm>
          <a:prstGeom prst="rect">
            <a:avLst/>
          </a:prstGeom>
        </p:spPr>
      </p:pic>
      <p:pic>
        <p:nvPicPr>
          <p:cNvPr id="34" name="Picture 33"/>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726457" y="3175845"/>
            <a:ext cx="323853" cy="307802"/>
          </a:xfrm>
          <a:prstGeom prst="rect">
            <a:avLst/>
          </a:prstGeom>
        </p:spPr>
      </p:pic>
      <p:pic>
        <p:nvPicPr>
          <p:cNvPr id="35" name="Picture 34"/>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671684" y="206855"/>
            <a:ext cx="822960" cy="822960"/>
          </a:xfrm>
          <a:prstGeom prst="rect">
            <a:avLst/>
          </a:prstGeom>
        </p:spPr>
      </p:pic>
      <p:sp>
        <p:nvSpPr>
          <p:cNvPr id="36" name="TextBox 35">
            <a:extLst>
              <a:ext uri="{FF2B5EF4-FFF2-40B4-BE49-F238E27FC236}">
                <a16:creationId xmlns:a16="http://schemas.microsoft.com/office/drawing/2014/main" id="{41C8ABBC-E5C0-4738-97F6-4BF25598CAC4}"/>
              </a:ext>
            </a:extLst>
          </p:cNvPr>
          <p:cNvSpPr txBox="1"/>
          <p:nvPr/>
        </p:nvSpPr>
        <p:spPr>
          <a:xfrm>
            <a:off x="339432" y="5220679"/>
            <a:ext cx="6395320" cy="246221"/>
          </a:xfrm>
          <a:prstGeom prst="rect">
            <a:avLst/>
          </a:prstGeom>
          <a:solidFill>
            <a:srgbClr val="C00000"/>
          </a:solidFill>
        </p:spPr>
        <p:txBody>
          <a:bodyPr wrap="square">
            <a:spAutoFit/>
          </a:bodyPr>
          <a:lstStyle/>
          <a:p>
            <a:pPr algn="ctr"/>
            <a:r>
              <a:rPr lang="tr-TR" sz="1000" dirty="0">
                <a:solidFill>
                  <a:schemeClr val="bg1"/>
                </a:solidFill>
              </a:rPr>
              <a:t>AF2 </a:t>
            </a:r>
            <a:r>
              <a:rPr lang="tr-TR" sz="1000" dirty="0" err="1">
                <a:solidFill>
                  <a:schemeClr val="bg1"/>
                </a:solidFill>
              </a:rPr>
              <a:t>indoor</a:t>
            </a:r>
            <a:r>
              <a:rPr lang="tr-TR" sz="1000" dirty="0">
                <a:solidFill>
                  <a:schemeClr val="bg1"/>
                </a:solidFill>
              </a:rPr>
              <a:t> </a:t>
            </a:r>
            <a:r>
              <a:rPr lang="tr-TR" sz="1000" dirty="0" err="1">
                <a:solidFill>
                  <a:schemeClr val="bg1"/>
                </a:solidFill>
              </a:rPr>
              <a:t>units</a:t>
            </a:r>
            <a:r>
              <a:rPr lang="tr-TR" sz="1000" dirty="0">
                <a:solidFill>
                  <a:schemeClr val="bg1"/>
                </a:solidFill>
              </a:rPr>
              <a:t> </a:t>
            </a:r>
            <a:r>
              <a:rPr lang="tr-TR" sz="1000" dirty="0" err="1">
                <a:solidFill>
                  <a:schemeClr val="bg1"/>
                </a:solidFill>
              </a:rPr>
              <a:t>are</a:t>
            </a:r>
            <a:r>
              <a:rPr lang="tr-TR" sz="1000" dirty="0">
                <a:solidFill>
                  <a:schemeClr val="bg1"/>
                </a:solidFill>
              </a:rPr>
              <a:t> </a:t>
            </a:r>
            <a:r>
              <a:rPr lang="tr-TR" sz="1000" dirty="0" err="1">
                <a:solidFill>
                  <a:schemeClr val="bg1"/>
                </a:solidFill>
              </a:rPr>
              <a:t>only</a:t>
            </a:r>
            <a:r>
              <a:rPr lang="tr-TR" sz="1000" dirty="0">
                <a:solidFill>
                  <a:schemeClr val="bg1"/>
                </a:solidFill>
              </a:rPr>
              <a:t> </a:t>
            </a:r>
            <a:r>
              <a:rPr lang="tr-TR" sz="1000" dirty="0" err="1">
                <a:solidFill>
                  <a:schemeClr val="bg1"/>
                </a:solidFill>
              </a:rPr>
              <a:t>compatible</a:t>
            </a:r>
            <a:r>
              <a:rPr lang="tr-TR" sz="1000" dirty="0">
                <a:solidFill>
                  <a:schemeClr val="bg1"/>
                </a:solidFill>
              </a:rPr>
              <a:t> </a:t>
            </a:r>
            <a:r>
              <a:rPr lang="tr-TR" sz="1000" dirty="0" err="1">
                <a:solidFill>
                  <a:schemeClr val="bg1"/>
                </a:solidFill>
              </a:rPr>
              <a:t>with</a:t>
            </a:r>
            <a:r>
              <a:rPr lang="tr-TR" sz="1000" dirty="0">
                <a:solidFill>
                  <a:schemeClr val="bg1"/>
                </a:solidFill>
              </a:rPr>
              <a:t> AF4300 </a:t>
            </a:r>
            <a:r>
              <a:rPr lang="tr-TR" sz="1000" dirty="0" err="1">
                <a:solidFill>
                  <a:schemeClr val="bg1"/>
                </a:solidFill>
              </a:rPr>
              <a:t>series</a:t>
            </a:r>
            <a:r>
              <a:rPr lang="tr-TR" sz="1000" dirty="0">
                <a:solidFill>
                  <a:schemeClr val="bg1"/>
                </a:solidFill>
              </a:rPr>
              <a:t> VRF </a:t>
            </a:r>
            <a:r>
              <a:rPr lang="tr-TR" sz="1000" dirty="0" err="1">
                <a:solidFill>
                  <a:schemeClr val="bg1"/>
                </a:solidFill>
              </a:rPr>
              <a:t>outdoor</a:t>
            </a:r>
            <a:r>
              <a:rPr lang="tr-TR" sz="1000" dirty="0">
                <a:solidFill>
                  <a:schemeClr val="bg1"/>
                </a:solidFill>
              </a:rPr>
              <a:t> </a:t>
            </a:r>
            <a:r>
              <a:rPr lang="tr-TR" sz="1000" dirty="0" err="1">
                <a:solidFill>
                  <a:schemeClr val="bg1"/>
                </a:solidFill>
              </a:rPr>
              <a:t>units</a:t>
            </a:r>
            <a:endParaRPr lang="en-US" sz="1000" dirty="0">
              <a:solidFill>
                <a:schemeClr val="bg1"/>
              </a:solidFill>
            </a:endParaRPr>
          </a:p>
        </p:txBody>
      </p:sp>
      <p:pic>
        <p:nvPicPr>
          <p:cNvPr id="10" name="Picture 9">
            <a:extLst>
              <a:ext uri="{FF2B5EF4-FFF2-40B4-BE49-F238E27FC236}">
                <a16:creationId xmlns:a16="http://schemas.microsoft.com/office/drawing/2014/main" id="{E711431A-FA90-4D3A-B51B-9A30A033EA8D}"/>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887826" y="3229949"/>
            <a:ext cx="835655" cy="383642"/>
          </a:xfrm>
          <a:prstGeom prst="rect">
            <a:avLst/>
          </a:prstGeom>
        </p:spPr>
      </p:pic>
      <p:pic>
        <p:nvPicPr>
          <p:cNvPr id="12" name="Picture 11">
            <a:extLst>
              <a:ext uri="{FF2B5EF4-FFF2-40B4-BE49-F238E27FC236}">
                <a16:creationId xmlns:a16="http://schemas.microsoft.com/office/drawing/2014/main" id="{9B664A4F-9A2C-4B97-AC0B-2DB63782A35E}"/>
              </a:ext>
            </a:extLst>
          </p:cNvPr>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683268" y="2703987"/>
            <a:ext cx="1047994" cy="376730"/>
          </a:xfrm>
          <a:prstGeom prst="rect">
            <a:avLst/>
          </a:prstGeom>
        </p:spPr>
      </p:pic>
    </p:spTree>
    <p:extLst>
      <p:ext uri="{BB962C8B-B14F-4D97-AF65-F5344CB8AC3E}">
        <p14:creationId xmlns:p14="http://schemas.microsoft.com/office/powerpoint/2010/main" val="2871858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AF2-DM, Technical </a:t>
            </a:r>
            <a:r>
              <a:rPr lang="tr-TR" dirty="0" err="1"/>
              <a:t>Specifications</a:t>
            </a:r>
            <a:endParaRPr lang="tr-TR" dirty="0"/>
          </a:p>
        </p:txBody>
      </p:sp>
      <p:sp>
        <p:nvSpPr>
          <p:cNvPr id="3" name="Text Placeholder 2"/>
          <p:cNvSpPr>
            <a:spLocks noGrp="1"/>
          </p:cNvSpPr>
          <p:nvPr>
            <p:ph type="body" sz="quarter" idx="15"/>
          </p:nvPr>
        </p:nvSpPr>
        <p:spPr/>
        <p:txBody>
          <a:bodyPr/>
          <a:lstStyle/>
          <a:p>
            <a:r>
              <a:rPr lang="en-US" dirty="0"/>
              <a:t>Initial Product Information: VRF Indoor Units,AF2 Series</a:t>
            </a:r>
            <a:endParaRPr lang="tr-TR" dirty="0"/>
          </a:p>
        </p:txBody>
      </p:sp>
      <p:sp>
        <p:nvSpPr>
          <p:cNvPr id="4" name="Slide Number Placeholder 3"/>
          <p:cNvSpPr>
            <a:spLocks noGrp="1"/>
          </p:cNvSpPr>
          <p:nvPr>
            <p:ph type="sldNum" sz="quarter" idx="12"/>
          </p:nvPr>
        </p:nvSpPr>
        <p:spPr/>
        <p:txBody>
          <a:bodyPr/>
          <a:lstStyle/>
          <a:p>
            <a:fld id="{4898AEC0-503E-4FA4-859C-D0F72D6E3F79}" type="slidenum">
              <a:rPr lang="en-US" noProof="1" smtClean="0"/>
              <a:pPr/>
              <a:t>24</a:t>
            </a:fld>
            <a:endParaRPr lang="en-US" noProof="1"/>
          </a:p>
        </p:txBody>
      </p:sp>
      <p:graphicFrame>
        <p:nvGraphicFramePr>
          <p:cNvPr id="5" name="Table 4"/>
          <p:cNvGraphicFramePr>
            <a:graphicFrameLocks noGrp="1"/>
          </p:cNvGraphicFramePr>
          <p:nvPr>
            <p:extLst>
              <p:ext uri="{D42A27DB-BD31-4B8C-83A1-F6EECF244321}">
                <p14:modId xmlns:p14="http://schemas.microsoft.com/office/powerpoint/2010/main" val="3265638410"/>
              </p:ext>
            </p:extLst>
          </p:nvPr>
        </p:nvGraphicFramePr>
        <p:xfrm>
          <a:off x="410845" y="1248335"/>
          <a:ext cx="10191253" cy="4188025"/>
        </p:xfrm>
        <a:graphic>
          <a:graphicData uri="http://schemas.openxmlformats.org/drawingml/2006/table">
            <a:tbl>
              <a:tblPr firstRow="1" firstCol="1">
                <a:tableStyleId>{5C22544A-7EE6-4342-B048-85BDC9FD1C3A}</a:tableStyleId>
              </a:tblPr>
              <a:tblGrid>
                <a:gridCol w="1014807">
                  <a:extLst>
                    <a:ext uri="{9D8B030D-6E8A-4147-A177-3AD203B41FA5}">
                      <a16:colId xmlns:a16="http://schemas.microsoft.com/office/drawing/2014/main" val="664138210"/>
                    </a:ext>
                  </a:extLst>
                </a:gridCol>
                <a:gridCol w="626156">
                  <a:extLst>
                    <a:ext uri="{9D8B030D-6E8A-4147-A177-3AD203B41FA5}">
                      <a16:colId xmlns:a16="http://schemas.microsoft.com/office/drawing/2014/main" val="250178172"/>
                    </a:ext>
                  </a:extLst>
                </a:gridCol>
                <a:gridCol w="582974">
                  <a:extLst>
                    <a:ext uri="{9D8B030D-6E8A-4147-A177-3AD203B41FA5}">
                      <a16:colId xmlns:a16="http://schemas.microsoft.com/office/drawing/2014/main" val="2797883890"/>
                    </a:ext>
                  </a:extLst>
                </a:gridCol>
                <a:gridCol w="636954">
                  <a:extLst>
                    <a:ext uri="{9D8B030D-6E8A-4147-A177-3AD203B41FA5}">
                      <a16:colId xmlns:a16="http://schemas.microsoft.com/office/drawing/2014/main" val="2652352477"/>
                    </a:ext>
                  </a:extLst>
                </a:gridCol>
                <a:gridCol w="701728">
                  <a:extLst>
                    <a:ext uri="{9D8B030D-6E8A-4147-A177-3AD203B41FA5}">
                      <a16:colId xmlns:a16="http://schemas.microsoft.com/office/drawing/2014/main" val="2969597880"/>
                    </a:ext>
                  </a:extLst>
                </a:gridCol>
                <a:gridCol w="701728">
                  <a:extLst>
                    <a:ext uri="{9D8B030D-6E8A-4147-A177-3AD203B41FA5}">
                      <a16:colId xmlns:a16="http://schemas.microsoft.com/office/drawing/2014/main" val="4161249089"/>
                    </a:ext>
                  </a:extLst>
                </a:gridCol>
                <a:gridCol w="982420">
                  <a:extLst>
                    <a:ext uri="{9D8B030D-6E8A-4147-A177-3AD203B41FA5}">
                      <a16:colId xmlns:a16="http://schemas.microsoft.com/office/drawing/2014/main" val="4200473377"/>
                    </a:ext>
                  </a:extLst>
                </a:gridCol>
                <a:gridCol w="431833">
                  <a:extLst>
                    <a:ext uri="{9D8B030D-6E8A-4147-A177-3AD203B41FA5}">
                      <a16:colId xmlns:a16="http://schemas.microsoft.com/office/drawing/2014/main" val="1100791764"/>
                    </a:ext>
                  </a:extLst>
                </a:gridCol>
                <a:gridCol w="636954">
                  <a:extLst>
                    <a:ext uri="{9D8B030D-6E8A-4147-A177-3AD203B41FA5}">
                      <a16:colId xmlns:a16="http://schemas.microsoft.com/office/drawing/2014/main" val="117633692"/>
                    </a:ext>
                  </a:extLst>
                </a:gridCol>
                <a:gridCol w="734115">
                  <a:extLst>
                    <a:ext uri="{9D8B030D-6E8A-4147-A177-3AD203B41FA5}">
                      <a16:colId xmlns:a16="http://schemas.microsoft.com/office/drawing/2014/main" val="533939680"/>
                    </a:ext>
                  </a:extLst>
                </a:gridCol>
                <a:gridCol w="572179">
                  <a:extLst>
                    <a:ext uri="{9D8B030D-6E8A-4147-A177-3AD203B41FA5}">
                      <a16:colId xmlns:a16="http://schemas.microsoft.com/office/drawing/2014/main" val="535668513"/>
                    </a:ext>
                  </a:extLst>
                </a:gridCol>
                <a:gridCol w="917644">
                  <a:extLst>
                    <a:ext uri="{9D8B030D-6E8A-4147-A177-3AD203B41FA5}">
                      <a16:colId xmlns:a16="http://schemas.microsoft.com/office/drawing/2014/main" val="3565518531"/>
                    </a:ext>
                  </a:extLst>
                </a:gridCol>
                <a:gridCol w="604566">
                  <a:extLst>
                    <a:ext uri="{9D8B030D-6E8A-4147-A177-3AD203B41FA5}">
                      <a16:colId xmlns:a16="http://schemas.microsoft.com/office/drawing/2014/main" val="2450478432"/>
                    </a:ext>
                  </a:extLst>
                </a:gridCol>
                <a:gridCol w="604566">
                  <a:extLst>
                    <a:ext uri="{9D8B030D-6E8A-4147-A177-3AD203B41FA5}">
                      <a16:colId xmlns:a16="http://schemas.microsoft.com/office/drawing/2014/main" val="1432430513"/>
                    </a:ext>
                  </a:extLst>
                </a:gridCol>
                <a:gridCol w="442629">
                  <a:extLst>
                    <a:ext uri="{9D8B030D-6E8A-4147-A177-3AD203B41FA5}">
                      <a16:colId xmlns:a16="http://schemas.microsoft.com/office/drawing/2014/main" val="2000440715"/>
                    </a:ext>
                  </a:extLst>
                </a:gridCol>
              </a:tblGrid>
              <a:tr h="268953">
                <a:tc rowSpan="2">
                  <a:txBody>
                    <a:bodyPr/>
                    <a:lstStyle/>
                    <a:p>
                      <a:pPr algn="l" fontAlgn="ctr"/>
                      <a:r>
                        <a:rPr lang="en-US" sz="900" u="none" strike="noStrike" dirty="0">
                          <a:effectLst/>
                        </a:rPr>
                        <a:t>Product Type</a:t>
                      </a:r>
                      <a:endParaRPr lang="en-US" sz="900" b="1" i="0" u="none" strike="noStrike" dirty="0">
                        <a:solidFill>
                          <a:srgbClr val="000000"/>
                        </a:solidFill>
                        <a:effectLst/>
                        <a:latin typeface="Calibri" panose="020F0502020204030204" pitchFamily="34" charset="0"/>
                      </a:endParaRPr>
                    </a:p>
                  </a:txBody>
                  <a:tcPr marL="5603" marR="5603" marT="5603" marB="0" anchor="ctr"/>
                </a:tc>
                <a:tc>
                  <a:txBody>
                    <a:bodyPr/>
                    <a:lstStyle/>
                    <a:p>
                      <a:pPr algn="ctr" fontAlgn="ctr"/>
                      <a:r>
                        <a:rPr lang="en-US" sz="900" u="none" strike="noStrike">
                          <a:effectLst/>
                        </a:rPr>
                        <a:t>Cooling capacity</a:t>
                      </a:r>
                      <a:endParaRPr lang="en-US" sz="900" b="1" i="0" u="none" strike="noStrike">
                        <a:solidFill>
                          <a:srgbClr val="000000"/>
                        </a:solidFill>
                        <a:effectLst/>
                        <a:latin typeface="Calibri" panose="020F0502020204030204" pitchFamily="34" charset="0"/>
                      </a:endParaRPr>
                    </a:p>
                  </a:txBody>
                  <a:tcPr marL="5603" marR="5603" marT="5603" marB="0" anchor="ctr"/>
                </a:tc>
                <a:tc>
                  <a:txBody>
                    <a:bodyPr/>
                    <a:lstStyle/>
                    <a:p>
                      <a:pPr algn="ctr" fontAlgn="ctr"/>
                      <a:r>
                        <a:rPr lang="en-US" sz="900" u="none" strike="noStrike">
                          <a:effectLst/>
                        </a:rPr>
                        <a:t>Heating capacity</a:t>
                      </a:r>
                      <a:endParaRPr lang="en-US" sz="900" b="1" i="0" u="none" strike="noStrike">
                        <a:solidFill>
                          <a:srgbClr val="000000"/>
                        </a:solidFill>
                        <a:effectLst/>
                        <a:latin typeface="Calibri" panose="020F0502020204030204" pitchFamily="34" charset="0"/>
                      </a:endParaRPr>
                    </a:p>
                  </a:txBody>
                  <a:tcPr marL="5603" marR="5603" marT="5603" marB="0" anchor="ctr"/>
                </a:tc>
                <a:tc>
                  <a:txBody>
                    <a:bodyPr/>
                    <a:lstStyle/>
                    <a:p>
                      <a:pPr algn="ctr" fontAlgn="ctr"/>
                      <a:r>
                        <a:rPr lang="en-US" sz="900" u="none" strike="noStrike" dirty="0">
                          <a:effectLst/>
                        </a:rPr>
                        <a:t>Power Supply</a:t>
                      </a:r>
                      <a:endParaRPr lang="en-US" sz="900" b="1" i="0" u="none" strike="noStrike" dirty="0">
                        <a:solidFill>
                          <a:srgbClr val="000000"/>
                        </a:solidFill>
                        <a:effectLst/>
                        <a:latin typeface="Calibri" panose="020F0502020204030204" pitchFamily="34" charset="0"/>
                      </a:endParaRPr>
                    </a:p>
                  </a:txBody>
                  <a:tcPr marL="5603" marR="5603" marT="5603" marB="0" anchor="ctr"/>
                </a:tc>
                <a:tc>
                  <a:txBody>
                    <a:bodyPr/>
                    <a:lstStyle/>
                    <a:p>
                      <a:pPr algn="ctr" fontAlgn="ctr"/>
                      <a:r>
                        <a:rPr lang="en-US" sz="900" u="none" strike="noStrike">
                          <a:effectLst/>
                        </a:rPr>
                        <a:t>Rated current</a:t>
                      </a:r>
                      <a:endParaRPr lang="en-US" sz="900" b="1" i="0" u="none" strike="noStrike">
                        <a:solidFill>
                          <a:srgbClr val="000000"/>
                        </a:solidFill>
                        <a:effectLst/>
                        <a:latin typeface="Calibri" panose="020F0502020204030204" pitchFamily="34" charset="0"/>
                      </a:endParaRPr>
                    </a:p>
                  </a:txBody>
                  <a:tcPr marL="5603" marR="5603" marT="5603" marB="0" anchor="ctr"/>
                </a:tc>
                <a:tc>
                  <a:txBody>
                    <a:bodyPr/>
                    <a:lstStyle/>
                    <a:p>
                      <a:pPr algn="ctr" fontAlgn="ctr"/>
                      <a:r>
                        <a:rPr lang="en-US" sz="900" u="none" strike="noStrike" dirty="0">
                          <a:effectLst/>
                        </a:rPr>
                        <a:t>Rated input power</a:t>
                      </a:r>
                      <a:endParaRPr lang="en-US" sz="900" b="1" i="0" u="none" strike="noStrike" dirty="0">
                        <a:solidFill>
                          <a:srgbClr val="000000"/>
                        </a:solidFill>
                        <a:effectLst/>
                        <a:latin typeface="Calibri" panose="020F0502020204030204" pitchFamily="34" charset="0"/>
                      </a:endParaRPr>
                    </a:p>
                  </a:txBody>
                  <a:tcPr marL="5603" marR="5603" marT="5603" marB="0" anchor="ctr"/>
                </a:tc>
                <a:tc>
                  <a:txBody>
                    <a:bodyPr/>
                    <a:lstStyle/>
                    <a:p>
                      <a:pPr algn="ctr" fontAlgn="ctr"/>
                      <a:r>
                        <a:rPr lang="nl-NL" sz="900" u="none" strike="noStrike">
                          <a:effectLst/>
                        </a:rPr>
                        <a:t>Net dimensions</a:t>
                      </a:r>
                      <a:br>
                        <a:rPr lang="nl-NL" sz="900" u="none" strike="noStrike">
                          <a:effectLst/>
                        </a:rPr>
                      </a:br>
                      <a:r>
                        <a:rPr lang="nl-NL" sz="900" u="none" strike="noStrike">
                          <a:effectLst/>
                        </a:rPr>
                        <a:t>(W x H x D)</a:t>
                      </a:r>
                      <a:endParaRPr lang="nl-NL" sz="900" b="1" i="0" u="none" strike="noStrike">
                        <a:solidFill>
                          <a:srgbClr val="000000"/>
                        </a:solidFill>
                        <a:effectLst/>
                        <a:latin typeface="Calibri" panose="020F0502020204030204" pitchFamily="34" charset="0"/>
                      </a:endParaRPr>
                    </a:p>
                  </a:txBody>
                  <a:tcPr marL="5603" marR="5603" marT="5603" marB="0" anchor="ctr"/>
                </a:tc>
                <a:tc>
                  <a:txBody>
                    <a:bodyPr/>
                    <a:lstStyle/>
                    <a:p>
                      <a:pPr algn="ctr" fontAlgn="ctr"/>
                      <a:r>
                        <a:rPr lang="en-US" sz="900" u="none" strike="noStrike">
                          <a:effectLst/>
                        </a:rPr>
                        <a:t>Net weight</a:t>
                      </a:r>
                      <a:endParaRPr lang="en-US" sz="900" b="1" i="0" u="none" strike="noStrike">
                        <a:solidFill>
                          <a:srgbClr val="000000"/>
                        </a:solidFill>
                        <a:effectLst/>
                        <a:latin typeface="Calibri" panose="020F0502020204030204" pitchFamily="34" charset="0"/>
                      </a:endParaRPr>
                    </a:p>
                  </a:txBody>
                  <a:tcPr marL="5603" marR="5603" marT="5603" marB="0" anchor="ctr"/>
                </a:tc>
                <a:tc>
                  <a:txBody>
                    <a:bodyPr/>
                    <a:lstStyle/>
                    <a:p>
                      <a:pPr algn="ctr" fontAlgn="ctr"/>
                      <a:r>
                        <a:rPr lang="en-US" sz="900" u="none" strike="noStrike">
                          <a:effectLst/>
                        </a:rPr>
                        <a:t>Airflow rate</a:t>
                      </a:r>
                      <a:endParaRPr lang="en-US" sz="900" b="1" i="0" u="none" strike="noStrike">
                        <a:solidFill>
                          <a:srgbClr val="000000"/>
                        </a:solidFill>
                        <a:effectLst/>
                        <a:latin typeface="Calibri" panose="020F0502020204030204" pitchFamily="34" charset="0"/>
                      </a:endParaRPr>
                    </a:p>
                  </a:txBody>
                  <a:tcPr marL="5603" marR="5603" marT="5603" marB="0" anchor="ctr"/>
                </a:tc>
                <a:tc>
                  <a:txBody>
                    <a:bodyPr/>
                    <a:lstStyle/>
                    <a:p>
                      <a:pPr algn="ctr" fontAlgn="ctr"/>
                      <a:r>
                        <a:rPr lang="en-US" sz="900" u="none" strike="noStrike">
                          <a:effectLst/>
                        </a:rPr>
                        <a:t>ESP (min~max)</a:t>
                      </a:r>
                      <a:endParaRPr lang="en-US" sz="900" b="1" i="0" u="none" strike="noStrike">
                        <a:solidFill>
                          <a:srgbClr val="000000"/>
                        </a:solidFill>
                        <a:effectLst/>
                        <a:latin typeface="Calibri" panose="020F0502020204030204" pitchFamily="34" charset="0"/>
                      </a:endParaRPr>
                    </a:p>
                  </a:txBody>
                  <a:tcPr marL="5603" marR="5603" marT="5603" marB="0" anchor="ctr"/>
                </a:tc>
                <a:tc>
                  <a:txBody>
                    <a:bodyPr/>
                    <a:lstStyle/>
                    <a:p>
                      <a:pPr algn="ctr" fontAlgn="ctr"/>
                      <a:r>
                        <a:rPr lang="en-US" sz="900" u="none" strike="noStrike">
                          <a:effectLst/>
                        </a:rPr>
                        <a:t>ESP (deafult)</a:t>
                      </a:r>
                      <a:endParaRPr lang="en-US" sz="900" b="1" i="0" u="none" strike="noStrike">
                        <a:solidFill>
                          <a:srgbClr val="000000"/>
                        </a:solidFill>
                        <a:effectLst/>
                        <a:latin typeface="Calibri" panose="020F0502020204030204" pitchFamily="34" charset="0"/>
                      </a:endParaRPr>
                    </a:p>
                  </a:txBody>
                  <a:tcPr marL="5603" marR="5603" marT="5603" marB="0" anchor="ctr"/>
                </a:tc>
                <a:tc>
                  <a:txBody>
                    <a:bodyPr/>
                    <a:lstStyle/>
                    <a:p>
                      <a:pPr algn="ctr" fontAlgn="ctr"/>
                      <a:r>
                        <a:rPr lang="en-US" sz="900" u="none" strike="noStrike">
                          <a:effectLst/>
                        </a:rPr>
                        <a:t>Sound pressure level (H/L)</a:t>
                      </a:r>
                      <a:endParaRPr lang="en-US" sz="900" b="1" i="0" u="none" strike="noStrike">
                        <a:solidFill>
                          <a:srgbClr val="000000"/>
                        </a:solidFill>
                        <a:effectLst/>
                        <a:latin typeface="Calibri" panose="020F0502020204030204" pitchFamily="34" charset="0"/>
                      </a:endParaRPr>
                    </a:p>
                  </a:txBody>
                  <a:tcPr marL="5603" marR="5603" marT="5603" marB="0" anchor="ctr"/>
                </a:tc>
                <a:tc>
                  <a:txBody>
                    <a:bodyPr/>
                    <a:lstStyle/>
                    <a:p>
                      <a:pPr algn="ctr" fontAlgn="ctr"/>
                      <a:r>
                        <a:rPr lang="en-US" sz="900" u="none" strike="noStrike">
                          <a:effectLst/>
                        </a:rPr>
                        <a:t>Gas pipe</a:t>
                      </a:r>
                      <a:endParaRPr lang="en-US" sz="900" b="1" i="0" u="none" strike="noStrike">
                        <a:solidFill>
                          <a:srgbClr val="000000"/>
                        </a:solidFill>
                        <a:effectLst/>
                        <a:latin typeface="Calibri" panose="020F0502020204030204" pitchFamily="34" charset="0"/>
                      </a:endParaRPr>
                    </a:p>
                  </a:txBody>
                  <a:tcPr marL="5603" marR="5603" marT="5603" marB="0" anchor="ctr"/>
                </a:tc>
                <a:tc>
                  <a:txBody>
                    <a:bodyPr/>
                    <a:lstStyle/>
                    <a:p>
                      <a:pPr algn="ctr" fontAlgn="ctr"/>
                      <a:r>
                        <a:rPr lang="en-US" sz="900" u="none" strike="noStrike">
                          <a:effectLst/>
                        </a:rPr>
                        <a:t>Liquid pipe</a:t>
                      </a:r>
                      <a:endParaRPr lang="en-US" sz="900" b="1" i="0" u="none" strike="noStrike">
                        <a:solidFill>
                          <a:srgbClr val="000000"/>
                        </a:solidFill>
                        <a:effectLst/>
                        <a:latin typeface="Calibri" panose="020F0502020204030204" pitchFamily="34" charset="0"/>
                      </a:endParaRPr>
                    </a:p>
                  </a:txBody>
                  <a:tcPr marL="5603" marR="5603" marT="5603" marB="0" anchor="ctr"/>
                </a:tc>
                <a:tc>
                  <a:txBody>
                    <a:bodyPr/>
                    <a:lstStyle/>
                    <a:p>
                      <a:pPr algn="ctr" fontAlgn="ctr"/>
                      <a:r>
                        <a:rPr lang="en-US" sz="900" u="none" strike="noStrike">
                          <a:effectLst/>
                        </a:rPr>
                        <a:t>Drain pipe</a:t>
                      </a:r>
                      <a:endParaRPr lang="en-US" sz="900" b="1" i="0" u="none" strike="noStrike">
                        <a:solidFill>
                          <a:srgbClr val="000000"/>
                        </a:solidFill>
                        <a:effectLst/>
                        <a:latin typeface="Calibri" panose="020F0502020204030204" pitchFamily="34" charset="0"/>
                      </a:endParaRPr>
                    </a:p>
                  </a:txBody>
                  <a:tcPr marL="5603" marR="5603" marT="5603" marB="0" anchor="ctr"/>
                </a:tc>
                <a:extLst>
                  <a:ext uri="{0D108BD9-81ED-4DB2-BD59-A6C34878D82A}">
                    <a16:rowId xmlns:a16="http://schemas.microsoft.com/office/drawing/2014/main" val="2618977711"/>
                  </a:ext>
                </a:extLst>
              </a:tr>
              <a:tr h="134477">
                <a:tc vMerge="1">
                  <a:txBody>
                    <a:bodyPr/>
                    <a:lstStyle/>
                    <a:p>
                      <a:endParaRPr lang="tr-TR"/>
                    </a:p>
                  </a:txBody>
                  <a:tcPr/>
                </a:tc>
                <a:tc>
                  <a:txBody>
                    <a:bodyPr/>
                    <a:lstStyle/>
                    <a:p>
                      <a:pPr algn="ctr" fontAlgn="ctr"/>
                      <a:r>
                        <a:rPr lang="en-US" sz="900" u="none" strike="noStrike">
                          <a:effectLst/>
                        </a:rPr>
                        <a:t>kW</a:t>
                      </a:r>
                      <a:endParaRPr lang="en-US" sz="900" b="1" i="0" u="none" strike="noStrike">
                        <a:solidFill>
                          <a:srgbClr val="000000"/>
                        </a:solidFill>
                        <a:effectLst/>
                        <a:latin typeface="Calibri" panose="020F0502020204030204" pitchFamily="34" charset="0"/>
                      </a:endParaRPr>
                    </a:p>
                  </a:txBody>
                  <a:tcPr marL="5603" marR="5603" marT="5603" marB="0" anchor="ctr"/>
                </a:tc>
                <a:tc>
                  <a:txBody>
                    <a:bodyPr/>
                    <a:lstStyle/>
                    <a:p>
                      <a:pPr algn="ctr" fontAlgn="ctr"/>
                      <a:r>
                        <a:rPr lang="en-US" sz="900" u="none" strike="noStrike">
                          <a:effectLst/>
                        </a:rPr>
                        <a:t>kW</a:t>
                      </a:r>
                      <a:endParaRPr lang="en-US" sz="900" b="1" i="0" u="none" strike="noStrike">
                        <a:solidFill>
                          <a:srgbClr val="000000"/>
                        </a:solidFill>
                        <a:effectLst/>
                        <a:latin typeface="Calibri" panose="020F0502020204030204" pitchFamily="34" charset="0"/>
                      </a:endParaRPr>
                    </a:p>
                  </a:txBody>
                  <a:tcPr marL="5603" marR="5603" marT="5603" marB="0" anchor="ctr"/>
                </a:tc>
                <a:tc>
                  <a:txBody>
                    <a:bodyPr/>
                    <a:lstStyle/>
                    <a:p>
                      <a:pPr algn="ctr" fontAlgn="ctr"/>
                      <a:r>
                        <a:rPr lang="en-US" sz="900" u="none" strike="noStrike">
                          <a:effectLst/>
                        </a:rPr>
                        <a:t>V/Hz/ph</a:t>
                      </a:r>
                      <a:endParaRPr lang="en-US" sz="900" b="1" i="0" u="none" strike="noStrike">
                        <a:solidFill>
                          <a:srgbClr val="000000"/>
                        </a:solidFill>
                        <a:effectLst/>
                        <a:latin typeface="Calibri" panose="020F0502020204030204" pitchFamily="34" charset="0"/>
                      </a:endParaRPr>
                    </a:p>
                  </a:txBody>
                  <a:tcPr marL="5603" marR="5603" marT="5603" marB="0" anchor="ctr"/>
                </a:tc>
                <a:tc>
                  <a:txBody>
                    <a:bodyPr/>
                    <a:lstStyle/>
                    <a:p>
                      <a:pPr algn="ctr" fontAlgn="ctr"/>
                      <a:r>
                        <a:rPr lang="en-US" sz="900" u="none" strike="noStrike">
                          <a:effectLst/>
                        </a:rPr>
                        <a:t>A</a:t>
                      </a:r>
                      <a:endParaRPr lang="en-US" sz="900" b="1" i="0" u="none" strike="noStrike">
                        <a:solidFill>
                          <a:srgbClr val="000000"/>
                        </a:solidFill>
                        <a:effectLst/>
                        <a:latin typeface="Calibri" panose="020F0502020204030204" pitchFamily="34" charset="0"/>
                      </a:endParaRPr>
                    </a:p>
                  </a:txBody>
                  <a:tcPr marL="5603" marR="5603" marT="5603" marB="0" anchor="ctr"/>
                </a:tc>
                <a:tc>
                  <a:txBody>
                    <a:bodyPr/>
                    <a:lstStyle/>
                    <a:p>
                      <a:pPr algn="ctr" fontAlgn="ctr"/>
                      <a:r>
                        <a:rPr lang="en-US" sz="900" u="none" strike="noStrike">
                          <a:effectLst/>
                        </a:rPr>
                        <a:t>W</a:t>
                      </a:r>
                      <a:endParaRPr lang="en-US" sz="900" b="1" i="0" u="none" strike="noStrike">
                        <a:solidFill>
                          <a:srgbClr val="000000"/>
                        </a:solidFill>
                        <a:effectLst/>
                        <a:latin typeface="Calibri" panose="020F0502020204030204" pitchFamily="34" charset="0"/>
                      </a:endParaRPr>
                    </a:p>
                  </a:txBody>
                  <a:tcPr marL="5603" marR="5603" marT="5603" marB="0" anchor="ctr"/>
                </a:tc>
                <a:tc>
                  <a:txBody>
                    <a:bodyPr/>
                    <a:lstStyle/>
                    <a:p>
                      <a:pPr algn="ctr" fontAlgn="ctr"/>
                      <a:r>
                        <a:rPr lang="en-US" sz="900" u="none" strike="noStrike">
                          <a:effectLst/>
                        </a:rPr>
                        <a:t>mm</a:t>
                      </a:r>
                      <a:endParaRPr lang="en-US" sz="900" b="1" i="0" u="none" strike="noStrike">
                        <a:solidFill>
                          <a:srgbClr val="000000"/>
                        </a:solidFill>
                        <a:effectLst/>
                        <a:latin typeface="Calibri" panose="020F0502020204030204" pitchFamily="34" charset="0"/>
                      </a:endParaRPr>
                    </a:p>
                  </a:txBody>
                  <a:tcPr marL="5603" marR="5603" marT="5603" marB="0" anchor="ctr"/>
                </a:tc>
                <a:tc>
                  <a:txBody>
                    <a:bodyPr/>
                    <a:lstStyle/>
                    <a:p>
                      <a:pPr algn="ctr" fontAlgn="ctr"/>
                      <a:r>
                        <a:rPr lang="en-US" sz="900" u="none" strike="noStrike">
                          <a:effectLst/>
                        </a:rPr>
                        <a:t>kg</a:t>
                      </a:r>
                      <a:endParaRPr lang="en-US" sz="900" b="1" i="0" u="none" strike="noStrike">
                        <a:solidFill>
                          <a:srgbClr val="000000"/>
                        </a:solidFill>
                        <a:effectLst/>
                        <a:latin typeface="Calibri" panose="020F0502020204030204" pitchFamily="34" charset="0"/>
                      </a:endParaRPr>
                    </a:p>
                  </a:txBody>
                  <a:tcPr marL="5603" marR="5603" marT="5603" marB="0" anchor="ctr"/>
                </a:tc>
                <a:tc>
                  <a:txBody>
                    <a:bodyPr/>
                    <a:lstStyle/>
                    <a:p>
                      <a:pPr algn="ctr" fontAlgn="ctr"/>
                      <a:r>
                        <a:rPr lang="en-US" sz="900" u="none" strike="noStrike">
                          <a:effectLst/>
                        </a:rPr>
                        <a:t>m³/h</a:t>
                      </a:r>
                      <a:endParaRPr lang="en-US" sz="900" b="1" i="0" u="none" strike="noStrike">
                        <a:solidFill>
                          <a:srgbClr val="000000"/>
                        </a:solidFill>
                        <a:effectLst/>
                        <a:latin typeface="Calibri" panose="020F0502020204030204" pitchFamily="34" charset="0"/>
                      </a:endParaRPr>
                    </a:p>
                  </a:txBody>
                  <a:tcPr marL="5603" marR="5603" marT="5603" marB="0" anchor="ctr"/>
                </a:tc>
                <a:tc>
                  <a:txBody>
                    <a:bodyPr/>
                    <a:lstStyle/>
                    <a:p>
                      <a:pPr algn="ctr" fontAlgn="ctr"/>
                      <a:r>
                        <a:rPr lang="en-US" sz="900" u="none" strike="noStrike">
                          <a:effectLst/>
                        </a:rPr>
                        <a:t>Pa</a:t>
                      </a:r>
                      <a:endParaRPr lang="en-US" sz="900" b="1" i="0" u="none" strike="noStrike">
                        <a:solidFill>
                          <a:srgbClr val="000000"/>
                        </a:solidFill>
                        <a:effectLst/>
                        <a:latin typeface="Calibri" panose="020F0502020204030204" pitchFamily="34" charset="0"/>
                      </a:endParaRPr>
                    </a:p>
                  </a:txBody>
                  <a:tcPr marL="5603" marR="5603" marT="5603" marB="0" anchor="ctr"/>
                </a:tc>
                <a:tc>
                  <a:txBody>
                    <a:bodyPr/>
                    <a:lstStyle/>
                    <a:p>
                      <a:pPr algn="ctr" fontAlgn="ctr"/>
                      <a:r>
                        <a:rPr lang="en-US" sz="900" u="none" strike="noStrike">
                          <a:effectLst/>
                        </a:rPr>
                        <a:t>Pa</a:t>
                      </a:r>
                      <a:endParaRPr lang="en-US" sz="900" b="1" i="0" u="none" strike="noStrike">
                        <a:solidFill>
                          <a:srgbClr val="000000"/>
                        </a:solidFill>
                        <a:effectLst/>
                        <a:latin typeface="Calibri" panose="020F0502020204030204" pitchFamily="34" charset="0"/>
                      </a:endParaRPr>
                    </a:p>
                  </a:txBody>
                  <a:tcPr marL="5603" marR="5603" marT="5603" marB="0" anchor="ctr"/>
                </a:tc>
                <a:tc>
                  <a:txBody>
                    <a:bodyPr/>
                    <a:lstStyle/>
                    <a:p>
                      <a:pPr algn="ctr" fontAlgn="ctr"/>
                      <a:r>
                        <a:rPr lang="en-US" sz="900" u="none" strike="noStrike">
                          <a:effectLst/>
                        </a:rPr>
                        <a:t>dB(A)</a:t>
                      </a:r>
                      <a:endParaRPr lang="en-US" sz="900" b="1" i="0" u="none" strike="noStrike">
                        <a:solidFill>
                          <a:srgbClr val="000000"/>
                        </a:solidFill>
                        <a:effectLst/>
                        <a:latin typeface="Calibri" panose="020F0502020204030204" pitchFamily="34" charset="0"/>
                      </a:endParaRPr>
                    </a:p>
                  </a:txBody>
                  <a:tcPr marL="5603" marR="5603" marT="5603" marB="0" anchor="ctr"/>
                </a:tc>
                <a:tc>
                  <a:txBody>
                    <a:bodyPr/>
                    <a:lstStyle/>
                    <a:p>
                      <a:pPr algn="ctr" fontAlgn="ctr"/>
                      <a:r>
                        <a:rPr lang="en-US" sz="900" u="none" strike="noStrike">
                          <a:effectLst/>
                        </a:rPr>
                        <a:t>mm</a:t>
                      </a:r>
                      <a:endParaRPr lang="en-US" sz="900" b="1" i="0" u="none" strike="noStrike">
                        <a:solidFill>
                          <a:srgbClr val="000000"/>
                        </a:solidFill>
                        <a:effectLst/>
                        <a:latin typeface="Calibri" panose="020F0502020204030204" pitchFamily="34" charset="0"/>
                      </a:endParaRPr>
                    </a:p>
                  </a:txBody>
                  <a:tcPr marL="5603" marR="5603" marT="5603" marB="0" anchor="ctr"/>
                </a:tc>
                <a:tc>
                  <a:txBody>
                    <a:bodyPr/>
                    <a:lstStyle/>
                    <a:p>
                      <a:pPr algn="ctr" fontAlgn="ctr"/>
                      <a:r>
                        <a:rPr lang="en-US" sz="900" u="none" strike="noStrike">
                          <a:effectLst/>
                        </a:rPr>
                        <a:t>mm</a:t>
                      </a:r>
                      <a:endParaRPr lang="en-US" sz="900" b="1" i="0" u="none" strike="noStrike">
                        <a:solidFill>
                          <a:srgbClr val="000000"/>
                        </a:solidFill>
                        <a:effectLst/>
                        <a:latin typeface="Calibri" panose="020F0502020204030204" pitchFamily="34" charset="0"/>
                      </a:endParaRPr>
                    </a:p>
                  </a:txBody>
                  <a:tcPr marL="5603" marR="5603" marT="5603" marB="0" anchor="ctr"/>
                </a:tc>
                <a:tc>
                  <a:txBody>
                    <a:bodyPr/>
                    <a:lstStyle/>
                    <a:p>
                      <a:pPr algn="ctr" fontAlgn="ctr"/>
                      <a:r>
                        <a:rPr lang="en-US" sz="900" u="none" strike="noStrike">
                          <a:effectLst/>
                        </a:rPr>
                        <a:t>mm</a:t>
                      </a:r>
                      <a:endParaRPr lang="en-US" sz="900" b="1" i="0" u="none" strike="noStrike">
                        <a:solidFill>
                          <a:srgbClr val="000000"/>
                        </a:solidFill>
                        <a:effectLst/>
                        <a:latin typeface="Calibri" panose="020F0502020204030204" pitchFamily="34" charset="0"/>
                      </a:endParaRPr>
                    </a:p>
                  </a:txBody>
                  <a:tcPr marL="5603" marR="5603" marT="5603" marB="0" anchor="ctr"/>
                </a:tc>
                <a:extLst>
                  <a:ext uri="{0D108BD9-81ED-4DB2-BD59-A6C34878D82A}">
                    <a16:rowId xmlns:a16="http://schemas.microsoft.com/office/drawing/2014/main" val="2796647583"/>
                  </a:ext>
                </a:extLst>
              </a:tr>
              <a:tr h="232532">
                <a:tc>
                  <a:txBody>
                    <a:bodyPr/>
                    <a:lstStyle/>
                    <a:p>
                      <a:pPr algn="l" fontAlgn="ctr"/>
                      <a:r>
                        <a:rPr lang="en-US" sz="900" u="none" strike="noStrike" dirty="0">
                          <a:solidFill>
                            <a:sysClr val="windowText" lastClr="000000"/>
                          </a:solidFill>
                          <a:effectLst/>
                        </a:rPr>
                        <a:t>AF2-DM 15-1 P</a:t>
                      </a:r>
                      <a:endParaRPr lang="en-US" sz="900" b="0" i="0" u="none" strike="noStrike" dirty="0">
                        <a:solidFill>
                          <a:sysClr val="windowText" lastClr="000000"/>
                        </a:solidFill>
                        <a:effectLst/>
                        <a:latin typeface="Calibri" panose="020F0502020204030204" pitchFamily="34" charset="0"/>
                      </a:endParaRPr>
                    </a:p>
                  </a:txBody>
                  <a:tcPr marL="5603" marR="5603" marT="5603" marB="0" anchor="ctr">
                    <a:solidFill>
                      <a:schemeClr val="bg1">
                        <a:lumMod val="95000"/>
                      </a:schemeClr>
                    </a:solidFill>
                  </a:tcPr>
                </a:tc>
                <a:tc>
                  <a:txBody>
                    <a:bodyPr/>
                    <a:lstStyle/>
                    <a:p>
                      <a:pPr algn="ctr" fontAlgn="ctr"/>
                      <a:r>
                        <a:rPr lang="en-US" sz="900" u="none" strike="noStrike" dirty="0">
                          <a:effectLst/>
                        </a:rPr>
                        <a:t>1,5</a:t>
                      </a:r>
                      <a:endParaRPr lang="en-US" sz="900" b="1" i="0" u="none" strike="noStrike" dirty="0">
                        <a:solidFill>
                          <a:srgbClr val="000000"/>
                        </a:solidFill>
                        <a:effectLst/>
                        <a:latin typeface="Calibri" panose="020F0502020204030204" pitchFamily="34" charset="0"/>
                      </a:endParaRPr>
                    </a:p>
                  </a:txBody>
                  <a:tcPr marL="5603" marR="5603" marT="5603" marB="0" anchor="ctr">
                    <a:solidFill>
                      <a:schemeClr val="bg1">
                        <a:lumMod val="95000"/>
                      </a:schemeClr>
                    </a:solidFill>
                  </a:tcPr>
                </a:tc>
                <a:tc>
                  <a:txBody>
                    <a:bodyPr/>
                    <a:lstStyle/>
                    <a:p>
                      <a:pPr algn="ctr" fontAlgn="ctr"/>
                      <a:r>
                        <a:rPr lang="en-US" sz="900" u="none" strike="noStrike">
                          <a:effectLst/>
                        </a:rPr>
                        <a:t>1,8</a:t>
                      </a:r>
                      <a:endParaRPr lang="en-US" sz="900" b="0" i="0" u="none" strike="noStrike">
                        <a:solidFill>
                          <a:srgbClr val="000000"/>
                        </a:solidFill>
                        <a:effectLst/>
                        <a:latin typeface="Calibri" panose="020F0502020204030204" pitchFamily="34" charset="0"/>
                      </a:endParaRPr>
                    </a:p>
                  </a:txBody>
                  <a:tcPr marL="5603" marR="5603" marT="5603" marB="0" anchor="ctr">
                    <a:solidFill>
                      <a:schemeClr val="bg1">
                        <a:lumMod val="95000"/>
                      </a:schemeClr>
                    </a:solidFill>
                  </a:tcPr>
                </a:tc>
                <a:tc>
                  <a:txBody>
                    <a:bodyPr/>
                    <a:lstStyle/>
                    <a:p>
                      <a:pPr algn="ctr" fontAlgn="ctr"/>
                      <a:r>
                        <a:rPr lang="en-US" sz="900" u="none" strike="noStrike">
                          <a:effectLst/>
                        </a:rPr>
                        <a:t>220/50/1</a:t>
                      </a:r>
                      <a:endParaRPr lang="en-US" sz="900" b="0" i="0" u="none" strike="noStrike">
                        <a:solidFill>
                          <a:srgbClr val="000000"/>
                        </a:solidFill>
                        <a:effectLst/>
                        <a:latin typeface="Calibri" panose="020F0502020204030204" pitchFamily="34" charset="0"/>
                      </a:endParaRPr>
                    </a:p>
                  </a:txBody>
                  <a:tcPr marL="5603" marR="5603" marT="5603" marB="0" anchor="ctr">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0,32</a:t>
                      </a:r>
                    </a:p>
                  </a:txBody>
                  <a:tcPr marL="9525" marR="9525" marT="9525" marB="0" anchor="ctr">
                    <a:solidFill>
                      <a:schemeClr val="bg1">
                        <a:lumMod val="95000"/>
                      </a:schemeClr>
                    </a:solidFill>
                  </a:tcPr>
                </a:tc>
                <a:tc>
                  <a:txBody>
                    <a:bodyPr/>
                    <a:lstStyle/>
                    <a:p>
                      <a:pPr algn="ctr" fontAlgn="ctr"/>
                      <a:r>
                        <a:rPr lang="en-US" sz="900" b="0" i="0" u="none" strike="noStrike" dirty="0">
                          <a:solidFill>
                            <a:schemeClr val="tx1"/>
                          </a:solidFill>
                          <a:effectLst/>
                          <a:latin typeface="+mj-lt"/>
                        </a:rPr>
                        <a:t>33</a:t>
                      </a:r>
                    </a:p>
                  </a:txBody>
                  <a:tcPr marL="9525" marR="9525" marT="9525" marB="0" anchor="ctr">
                    <a:solidFill>
                      <a:schemeClr val="bg1">
                        <a:lumMod val="95000"/>
                      </a:schemeClr>
                    </a:solidFill>
                  </a:tcPr>
                </a:tc>
                <a:tc>
                  <a:txBody>
                    <a:bodyPr/>
                    <a:lstStyle/>
                    <a:p>
                      <a:pPr algn="ctr" fontAlgn="ctr"/>
                      <a:r>
                        <a:rPr lang="en-US" sz="900" b="0" i="0" u="none" strike="noStrike">
                          <a:solidFill>
                            <a:schemeClr val="tx1"/>
                          </a:solidFill>
                          <a:effectLst/>
                          <a:latin typeface="+mj-lt"/>
                        </a:rPr>
                        <a:t>600 x 245 x 750</a:t>
                      </a:r>
                    </a:p>
                  </a:txBody>
                  <a:tcPr marL="9525" marR="9525" marT="9525" marB="0" anchor="ctr">
                    <a:solidFill>
                      <a:schemeClr val="bg1">
                        <a:lumMod val="95000"/>
                      </a:schemeClr>
                    </a:solidFill>
                  </a:tcPr>
                </a:tc>
                <a:tc>
                  <a:txBody>
                    <a:bodyPr/>
                    <a:lstStyle/>
                    <a:p>
                      <a:pPr algn="ctr" fontAlgn="ctr"/>
                      <a:r>
                        <a:rPr lang="en-US" sz="900" b="0" i="0" u="none" strike="noStrike">
                          <a:solidFill>
                            <a:schemeClr val="tx1"/>
                          </a:solidFill>
                          <a:effectLst/>
                          <a:latin typeface="+mj-lt"/>
                        </a:rPr>
                        <a:t>18,5 </a:t>
                      </a:r>
                    </a:p>
                  </a:txBody>
                  <a:tcPr marL="9525" marR="9525" marT="9525" marB="0" anchor="ctr">
                    <a:solidFill>
                      <a:schemeClr val="bg1">
                        <a:lumMod val="95000"/>
                      </a:schemeClr>
                    </a:solidFill>
                  </a:tcPr>
                </a:tc>
                <a:tc>
                  <a:txBody>
                    <a:bodyPr/>
                    <a:lstStyle/>
                    <a:p>
                      <a:pPr algn="ctr" fontAlgn="ctr"/>
                      <a:r>
                        <a:rPr lang="en-US" sz="900" b="0" i="0" u="none" strike="noStrike">
                          <a:solidFill>
                            <a:schemeClr val="tx1"/>
                          </a:solidFill>
                          <a:effectLst/>
                          <a:latin typeface="+mj-lt"/>
                        </a:rPr>
                        <a:t>470</a:t>
                      </a:r>
                    </a:p>
                  </a:txBody>
                  <a:tcPr marL="9525" marR="9525" marT="9525" marB="0" anchor="ctr">
                    <a:solidFill>
                      <a:schemeClr val="bg1">
                        <a:lumMod val="95000"/>
                      </a:schemeClr>
                    </a:solidFill>
                  </a:tcPr>
                </a:tc>
                <a:tc>
                  <a:txBody>
                    <a:bodyPr/>
                    <a:lstStyle/>
                    <a:p>
                      <a:pPr algn="ctr" fontAlgn="ctr"/>
                      <a:r>
                        <a:rPr lang="en-US" sz="900" b="0" i="0" u="none" strike="noStrike">
                          <a:solidFill>
                            <a:schemeClr val="tx1"/>
                          </a:solidFill>
                          <a:effectLst/>
                          <a:latin typeface="+mj-lt"/>
                        </a:rPr>
                        <a:t>10 ~ 160</a:t>
                      </a:r>
                    </a:p>
                  </a:txBody>
                  <a:tcPr marL="9525" marR="9525" marT="9525" marB="0" anchor="ctr">
                    <a:solidFill>
                      <a:schemeClr val="bg1">
                        <a:lumMod val="95000"/>
                      </a:schemeClr>
                    </a:solidFill>
                  </a:tcPr>
                </a:tc>
                <a:tc>
                  <a:txBody>
                    <a:bodyPr/>
                    <a:lstStyle/>
                    <a:p>
                      <a:pPr algn="ctr" fontAlgn="ctr"/>
                      <a:r>
                        <a:rPr lang="en-US" sz="900" b="0" i="0" u="none" strike="noStrike">
                          <a:solidFill>
                            <a:schemeClr val="tx1"/>
                          </a:solidFill>
                          <a:effectLst/>
                          <a:latin typeface="+mj-lt"/>
                        </a:rPr>
                        <a:t>30</a:t>
                      </a:r>
                    </a:p>
                  </a:txBody>
                  <a:tcPr marL="9525" marR="9525" marT="9525" marB="0" anchor="ctr">
                    <a:solidFill>
                      <a:schemeClr val="bg1">
                        <a:lumMod val="95000"/>
                      </a:schemeClr>
                    </a:solidFill>
                  </a:tcPr>
                </a:tc>
                <a:tc>
                  <a:txBody>
                    <a:bodyPr/>
                    <a:lstStyle/>
                    <a:p>
                      <a:pPr algn="ctr" fontAlgn="ctr"/>
                      <a:r>
                        <a:rPr lang="en-US" sz="900" b="0" i="0" u="none" strike="noStrike">
                          <a:solidFill>
                            <a:schemeClr val="tx1"/>
                          </a:solidFill>
                          <a:effectLst/>
                          <a:latin typeface="+mj-lt"/>
                        </a:rPr>
                        <a:t>26.5/22</a:t>
                      </a:r>
                    </a:p>
                  </a:txBody>
                  <a:tcPr marL="9525" marR="9525" marT="9525" marB="0" anchor="ctr">
                    <a:solidFill>
                      <a:schemeClr val="bg1">
                        <a:lumMod val="95000"/>
                      </a:schemeClr>
                    </a:solidFill>
                  </a:tcPr>
                </a:tc>
                <a:tc>
                  <a:txBody>
                    <a:bodyPr/>
                    <a:lstStyle/>
                    <a:p>
                      <a:pPr algn="ctr" fontAlgn="ctr"/>
                      <a:r>
                        <a:rPr lang="el-GR" sz="900" b="0" i="0" u="none" strike="noStrike">
                          <a:solidFill>
                            <a:schemeClr val="tx1"/>
                          </a:solidFill>
                          <a:effectLst/>
                          <a:latin typeface="+mj-lt"/>
                        </a:rPr>
                        <a:t>Φ12.7</a:t>
                      </a:r>
                    </a:p>
                  </a:txBody>
                  <a:tcPr marL="9525" marR="9525" marT="9525" marB="0" anchor="ctr">
                    <a:solidFill>
                      <a:schemeClr val="bg1">
                        <a:lumMod val="95000"/>
                      </a:schemeClr>
                    </a:solidFill>
                  </a:tcPr>
                </a:tc>
                <a:tc>
                  <a:txBody>
                    <a:bodyPr/>
                    <a:lstStyle/>
                    <a:p>
                      <a:pPr algn="ctr" fontAlgn="ctr"/>
                      <a:r>
                        <a:rPr lang="el-GR" sz="900" b="0" i="0" u="none" strike="noStrike">
                          <a:solidFill>
                            <a:schemeClr val="tx1"/>
                          </a:solidFill>
                          <a:effectLst/>
                          <a:latin typeface="+mj-lt"/>
                        </a:rPr>
                        <a:t>Φ6.4</a:t>
                      </a:r>
                    </a:p>
                  </a:txBody>
                  <a:tcPr marL="9525" marR="9525" marT="9525" marB="0" anchor="ctr">
                    <a:solidFill>
                      <a:schemeClr val="bg1">
                        <a:lumMod val="95000"/>
                      </a:schemeClr>
                    </a:solidFill>
                  </a:tcPr>
                </a:tc>
                <a:tc>
                  <a:txBody>
                    <a:bodyPr/>
                    <a:lstStyle/>
                    <a:p>
                      <a:pPr algn="ctr" fontAlgn="ctr"/>
                      <a:r>
                        <a:rPr lang="el-GR" sz="900" b="0" i="0" u="none" strike="noStrike">
                          <a:solidFill>
                            <a:schemeClr val="tx1"/>
                          </a:solidFill>
                          <a:effectLst/>
                          <a:latin typeface="+mj-lt"/>
                        </a:rPr>
                        <a:t>Φ25</a:t>
                      </a:r>
                    </a:p>
                  </a:txBody>
                  <a:tcPr marL="9525" marR="9525" marT="9525" marB="0" anchor="ctr">
                    <a:solidFill>
                      <a:schemeClr val="bg1">
                        <a:lumMod val="95000"/>
                      </a:schemeClr>
                    </a:solidFill>
                  </a:tcPr>
                </a:tc>
                <a:extLst>
                  <a:ext uri="{0D108BD9-81ED-4DB2-BD59-A6C34878D82A}">
                    <a16:rowId xmlns:a16="http://schemas.microsoft.com/office/drawing/2014/main" val="1268578229"/>
                  </a:ext>
                </a:extLst>
              </a:tr>
              <a:tr h="232532">
                <a:tc>
                  <a:txBody>
                    <a:bodyPr/>
                    <a:lstStyle/>
                    <a:p>
                      <a:pPr algn="l" fontAlgn="ctr"/>
                      <a:r>
                        <a:rPr lang="en-US" sz="900" u="none" strike="noStrike">
                          <a:solidFill>
                            <a:sysClr val="windowText" lastClr="000000"/>
                          </a:solidFill>
                          <a:effectLst/>
                        </a:rPr>
                        <a:t>AF2-DM 22-1 P</a:t>
                      </a:r>
                      <a:endParaRPr lang="en-US" sz="900" b="0" i="0" u="none" strike="noStrike">
                        <a:solidFill>
                          <a:sysClr val="windowText" lastClr="000000"/>
                        </a:solidFill>
                        <a:effectLst/>
                        <a:latin typeface="Calibri" panose="020F0502020204030204" pitchFamily="34" charset="0"/>
                      </a:endParaRPr>
                    </a:p>
                  </a:txBody>
                  <a:tcPr marL="5603" marR="5603" marT="5603" marB="0" anchor="ctr">
                    <a:solidFill>
                      <a:schemeClr val="bg1">
                        <a:lumMod val="95000"/>
                      </a:schemeClr>
                    </a:solidFill>
                  </a:tcPr>
                </a:tc>
                <a:tc>
                  <a:txBody>
                    <a:bodyPr/>
                    <a:lstStyle/>
                    <a:p>
                      <a:pPr algn="ctr" fontAlgn="ctr"/>
                      <a:r>
                        <a:rPr lang="en-US" sz="900" u="none" strike="noStrike" dirty="0">
                          <a:effectLst/>
                        </a:rPr>
                        <a:t>2,2</a:t>
                      </a:r>
                      <a:endParaRPr lang="en-US" sz="900" b="1" i="0" u="none" strike="noStrike" dirty="0">
                        <a:solidFill>
                          <a:srgbClr val="000000"/>
                        </a:solidFill>
                        <a:effectLst/>
                        <a:latin typeface="Calibri" panose="020F0502020204030204" pitchFamily="34" charset="0"/>
                      </a:endParaRPr>
                    </a:p>
                  </a:txBody>
                  <a:tcPr marL="5603" marR="5603" marT="5603" marB="0" anchor="ctr">
                    <a:solidFill>
                      <a:schemeClr val="bg1">
                        <a:lumMod val="95000"/>
                      </a:schemeClr>
                    </a:solidFill>
                  </a:tcPr>
                </a:tc>
                <a:tc>
                  <a:txBody>
                    <a:bodyPr/>
                    <a:lstStyle/>
                    <a:p>
                      <a:pPr algn="ctr" fontAlgn="ctr"/>
                      <a:r>
                        <a:rPr lang="en-US" sz="900" u="none" strike="noStrike" dirty="0">
                          <a:effectLst/>
                        </a:rPr>
                        <a:t>2,5</a:t>
                      </a:r>
                      <a:endParaRPr lang="en-US" sz="900" b="0" i="0" u="none" strike="noStrike" dirty="0">
                        <a:solidFill>
                          <a:srgbClr val="000000"/>
                        </a:solidFill>
                        <a:effectLst/>
                        <a:latin typeface="Calibri" panose="020F0502020204030204" pitchFamily="34" charset="0"/>
                      </a:endParaRPr>
                    </a:p>
                  </a:txBody>
                  <a:tcPr marL="5603" marR="5603" marT="5603" marB="0" anchor="ctr">
                    <a:solidFill>
                      <a:schemeClr val="bg1">
                        <a:lumMod val="95000"/>
                      </a:schemeClr>
                    </a:solidFill>
                  </a:tcPr>
                </a:tc>
                <a:tc>
                  <a:txBody>
                    <a:bodyPr/>
                    <a:lstStyle/>
                    <a:p>
                      <a:pPr algn="ctr" fontAlgn="ctr"/>
                      <a:r>
                        <a:rPr lang="en-US" sz="900" u="none" strike="noStrike" dirty="0">
                          <a:effectLst/>
                        </a:rPr>
                        <a:t>220/50/1</a:t>
                      </a:r>
                      <a:endParaRPr lang="en-US" sz="900" b="0" i="0" u="none" strike="noStrike" dirty="0">
                        <a:solidFill>
                          <a:srgbClr val="000000"/>
                        </a:solidFill>
                        <a:effectLst/>
                        <a:latin typeface="Calibri" panose="020F0502020204030204" pitchFamily="34" charset="0"/>
                      </a:endParaRPr>
                    </a:p>
                  </a:txBody>
                  <a:tcPr marL="5603" marR="5603" marT="5603" marB="0" anchor="ctr">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0,35</a:t>
                      </a:r>
                    </a:p>
                  </a:txBody>
                  <a:tcPr marL="9525" marR="9525" marT="9525" marB="0" anchor="ctr">
                    <a:solidFill>
                      <a:schemeClr val="bg1">
                        <a:lumMod val="95000"/>
                      </a:schemeClr>
                    </a:solidFill>
                  </a:tcPr>
                </a:tc>
                <a:tc>
                  <a:txBody>
                    <a:bodyPr/>
                    <a:lstStyle/>
                    <a:p>
                      <a:pPr algn="ctr" fontAlgn="ctr"/>
                      <a:r>
                        <a:rPr lang="en-US" sz="900" b="0" i="0" u="none" strike="noStrike" dirty="0">
                          <a:solidFill>
                            <a:schemeClr val="tx1"/>
                          </a:solidFill>
                          <a:effectLst/>
                          <a:latin typeface="+mj-lt"/>
                        </a:rPr>
                        <a:t>36</a:t>
                      </a:r>
                    </a:p>
                  </a:txBody>
                  <a:tcPr marL="9525" marR="9525" marT="9525" marB="0" anchor="ctr">
                    <a:solidFill>
                      <a:schemeClr val="bg1">
                        <a:lumMod val="95000"/>
                      </a:schemeClr>
                    </a:solidFill>
                  </a:tcPr>
                </a:tc>
                <a:tc>
                  <a:txBody>
                    <a:bodyPr/>
                    <a:lstStyle/>
                    <a:p>
                      <a:pPr algn="ctr" fontAlgn="ctr"/>
                      <a:r>
                        <a:rPr lang="en-US" sz="900" b="0" i="0" u="none" strike="noStrike" dirty="0">
                          <a:solidFill>
                            <a:schemeClr val="tx1"/>
                          </a:solidFill>
                          <a:effectLst/>
                          <a:latin typeface="+mj-lt"/>
                        </a:rPr>
                        <a:t>600 x 245 x 750</a:t>
                      </a:r>
                    </a:p>
                  </a:txBody>
                  <a:tcPr marL="9525" marR="9525" marT="9525" marB="0" anchor="ctr">
                    <a:solidFill>
                      <a:schemeClr val="bg1">
                        <a:lumMod val="95000"/>
                      </a:schemeClr>
                    </a:solidFill>
                  </a:tcPr>
                </a:tc>
                <a:tc>
                  <a:txBody>
                    <a:bodyPr/>
                    <a:lstStyle/>
                    <a:p>
                      <a:pPr algn="ctr" fontAlgn="ctr"/>
                      <a:r>
                        <a:rPr lang="en-US" sz="900" b="0" i="0" u="none" strike="noStrike">
                          <a:solidFill>
                            <a:schemeClr val="tx1"/>
                          </a:solidFill>
                          <a:effectLst/>
                          <a:latin typeface="+mj-lt"/>
                        </a:rPr>
                        <a:t>18,5 </a:t>
                      </a:r>
                    </a:p>
                  </a:txBody>
                  <a:tcPr marL="9525" marR="9525" marT="9525" marB="0" anchor="ctr">
                    <a:solidFill>
                      <a:schemeClr val="bg1">
                        <a:lumMod val="95000"/>
                      </a:schemeClr>
                    </a:solidFill>
                  </a:tcPr>
                </a:tc>
                <a:tc>
                  <a:txBody>
                    <a:bodyPr/>
                    <a:lstStyle/>
                    <a:p>
                      <a:pPr algn="ctr" fontAlgn="ctr"/>
                      <a:r>
                        <a:rPr lang="en-US" sz="900" b="0" i="0" u="none" strike="noStrike">
                          <a:solidFill>
                            <a:schemeClr val="tx1"/>
                          </a:solidFill>
                          <a:effectLst/>
                          <a:latin typeface="+mj-lt"/>
                        </a:rPr>
                        <a:t>500</a:t>
                      </a:r>
                    </a:p>
                  </a:txBody>
                  <a:tcPr marL="9525" marR="9525" marT="9525" marB="0" anchor="ctr">
                    <a:solidFill>
                      <a:schemeClr val="bg1">
                        <a:lumMod val="95000"/>
                      </a:schemeClr>
                    </a:solidFill>
                  </a:tcPr>
                </a:tc>
                <a:tc>
                  <a:txBody>
                    <a:bodyPr/>
                    <a:lstStyle/>
                    <a:p>
                      <a:pPr algn="ctr" fontAlgn="ctr"/>
                      <a:r>
                        <a:rPr lang="en-US" sz="900" b="0" i="0" u="none" strike="noStrike">
                          <a:solidFill>
                            <a:schemeClr val="tx1"/>
                          </a:solidFill>
                          <a:effectLst/>
                          <a:latin typeface="+mj-lt"/>
                        </a:rPr>
                        <a:t>10 ~ 160</a:t>
                      </a:r>
                    </a:p>
                  </a:txBody>
                  <a:tcPr marL="9525" marR="9525" marT="9525" marB="0" anchor="ctr">
                    <a:solidFill>
                      <a:schemeClr val="bg1">
                        <a:lumMod val="95000"/>
                      </a:schemeClr>
                    </a:solidFill>
                  </a:tcPr>
                </a:tc>
                <a:tc>
                  <a:txBody>
                    <a:bodyPr/>
                    <a:lstStyle/>
                    <a:p>
                      <a:pPr algn="ctr" fontAlgn="ctr"/>
                      <a:r>
                        <a:rPr lang="en-US" sz="900" b="0" i="0" u="none" strike="noStrike">
                          <a:solidFill>
                            <a:schemeClr val="tx1"/>
                          </a:solidFill>
                          <a:effectLst/>
                          <a:latin typeface="+mj-lt"/>
                        </a:rPr>
                        <a:t>30</a:t>
                      </a:r>
                    </a:p>
                  </a:txBody>
                  <a:tcPr marL="9525" marR="9525" marT="9525" marB="0" anchor="ctr">
                    <a:solidFill>
                      <a:schemeClr val="bg1">
                        <a:lumMod val="95000"/>
                      </a:schemeClr>
                    </a:solidFill>
                  </a:tcPr>
                </a:tc>
                <a:tc>
                  <a:txBody>
                    <a:bodyPr/>
                    <a:lstStyle/>
                    <a:p>
                      <a:pPr algn="ctr" fontAlgn="ctr"/>
                      <a:r>
                        <a:rPr lang="en-US" sz="900" b="0" i="0" u="none" strike="noStrike">
                          <a:solidFill>
                            <a:schemeClr val="tx1"/>
                          </a:solidFill>
                          <a:effectLst/>
                          <a:latin typeface="+mj-lt"/>
                        </a:rPr>
                        <a:t>26.5/22</a:t>
                      </a:r>
                    </a:p>
                  </a:txBody>
                  <a:tcPr marL="9525" marR="9525" marT="9525" marB="0" anchor="ctr">
                    <a:solidFill>
                      <a:schemeClr val="bg1">
                        <a:lumMod val="95000"/>
                      </a:schemeClr>
                    </a:solidFill>
                  </a:tcPr>
                </a:tc>
                <a:tc>
                  <a:txBody>
                    <a:bodyPr/>
                    <a:lstStyle/>
                    <a:p>
                      <a:pPr algn="ctr" fontAlgn="ctr"/>
                      <a:r>
                        <a:rPr lang="el-GR" sz="900" b="0" i="0" u="none" strike="noStrike">
                          <a:solidFill>
                            <a:schemeClr val="tx1"/>
                          </a:solidFill>
                          <a:effectLst/>
                          <a:latin typeface="+mj-lt"/>
                        </a:rPr>
                        <a:t>Φ12.7</a:t>
                      </a:r>
                    </a:p>
                  </a:txBody>
                  <a:tcPr marL="9525" marR="9525" marT="9525" marB="0" anchor="ctr">
                    <a:solidFill>
                      <a:schemeClr val="bg1">
                        <a:lumMod val="95000"/>
                      </a:schemeClr>
                    </a:solidFill>
                  </a:tcPr>
                </a:tc>
                <a:tc>
                  <a:txBody>
                    <a:bodyPr/>
                    <a:lstStyle/>
                    <a:p>
                      <a:pPr algn="ctr" fontAlgn="ctr"/>
                      <a:r>
                        <a:rPr lang="el-GR" sz="900" b="0" i="0" u="none" strike="noStrike">
                          <a:solidFill>
                            <a:schemeClr val="tx1"/>
                          </a:solidFill>
                          <a:effectLst/>
                          <a:latin typeface="+mj-lt"/>
                        </a:rPr>
                        <a:t>Φ6.4</a:t>
                      </a:r>
                    </a:p>
                  </a:txBody>
                  <a:tcPr marL="9525" marR="9525" marT="9525" marB="0" anchor="ctr">
                    <a:solidFill>
                      <a:schemeClr val="bg1">
                        <a:lumMod val="95000"/>
                      </a:schemeClr>
                    </a:solidFill>
                  </a:tcPr>
                </a:tc>
                <a:tc>
                  <a:txBody>
                    <a:bodyPr/>
                    <a:lstStyle/>
                    <a:p>
                      <a:pPr algn="ctr" fontAlgn="ctr"/>
                      <a:r>
                        <a:rPr lang="el-GR" sz="900" b="0" i="0" u="none" strike="noStrike">
                          <a:solidFill>
                            <a:schemeClr val="tx1"/>
                          </a:solidFill>
                          <a:effectLst/>
                          <a:latin typeface="+mj-lt"/>
                        </a:rPr>
                        <a:t>Φ25</a:t>
                      </a:r>
                    </a:p>
                  </a:txBody>
                  <a:tcPr marL="9525" marR="9525" marT="9525" marB="0" anchor="ctr">
                    <a:solidFill>
                      <a:schemeClr val="bg1">
                        <a:lumMod val="95000"/>
                      </a:schemeClr>
                    </a:solidFill>
                  </a:tcPr>
                </a:tc>
                <a:extLst>
                  <a:ext uri="{0D108BD9-81ED-4DB2-BD59-A6C34878D82A}">
                    <a16:rowId xmlns:a16="http://schemas.microsoft.com/office/drawing/2014/main" val="1457451152"/>
                  </a:ext>
                </a:extLst>
              </a:tr>
              <a:tr h="232532">
                <a:tc>
                  <a:txBody>
                    <a:bodyPr/>
                    <a:lstStyle/>
                    <a:p>
                      <a:pPr algn="l" fontAlgn="ctr"/>
                      <a:r>
                        <a:rPr lang="en-US" sz="900" u="none" strike="noStrike" dirty="0">
                          <a:solidFill>
                            <a:sysClr val="windowText" lastClr="000000"/>
                          </a:solidFill>
                          <a:effectLst/>
                        </a:rPr>
                        <a:t>AF2-DM 28-1 P</a:t>
                      </a:r>
                      <a:endParaRPr lang="en-US" sz="900" b="0" i="0" u="none" strike="noStrike" dirty="0">
                        <a:solidFill>
                          <a:sysClr val="windowText" lastClr="000000"/>
                        </a:solidFill>
                        <a:effectLst/>
                        <a:latin typeface="Calibri" panose="020F0502020204030204" pitchFamily="34" charset="0"/>
                      </a:endParaRPr>
                    </a:p>
                  </a:txBody>
                  <a:tcPr marL="5603" marR="5603" marT="5603" marB="0" anchor="ctr">
                    <a:solidFill>
                      <a:schemeClr val="bg1">
                        <a:lumMod val="95000"/>
                      </a:schemeClr>
                    </a:solidFill>
                  </a:tcPr>
                </a:tc>
                <a:tc>
                  <a:txBody>
                    <a:bodyPr/>
                    <a:lstStyle/>
                    <a:p>
                      <a:pPr algn="ctr" fontAlgn="ctr"/>
                      <a:r>
                        <a:rPr lang="en-US" sz="900" u="none" strike="noStrike" dirty="0">
                          <a:effectLst/>
                        </a:rPr>
                        <a:t>2,8</a:t>
                      </a:r>
                      <a:endParaRPr lang="en-US" sz="900" b="1" i="0" u="none" strike="noStrike" dirty="0">
                        <a:solidFill>
                          <a:srgbClr val="000000"/>
                        </a:solidFill>
                        <a:effectLst/>
                        <a:latin typeface="Calibri" panose="020F0502020204030204" pitchFamily="34" charset="0"/>
                      </a:endParaRPr>
                    </a:p>
                  </a:txBody>
                  <a:tcPr marL="5603" marR="5603" marT="5603" marB="0" anchor="ctr">
                    <a:solidFill>
                      <a:schemeClr val="bg1">
                        <a:lumMod val="95000"/>
                      </a:schemeClr>
                    </a:solidFill>
                  </a:tcPr>
                </a:tc>
                <a:tc>
                  <a:txBody>
                    <a:bodyPr/>
                    <a:lstStyle/>
                    <a:p>
                      <a:pPr algn="ctr" fontAlgn="ctr"/>
                      <a:r>
                        <a:rPr lang="en-US" sz="900" u="none" strike="noStrike">
                          <a:effectLst/>
                        </a:rPr>
                        <a:t>3,2</a:t>
                      </a:r>
                      <a:endParaRPr lang="en-US" sz="900" b="0" i="0" u="none" strike="noStrike">
                        <a:solidFill>
                          <a:srgbClr val="000000"/>
                        </a:solidFill>
                        <a:effectLst/>
                        <a:latin typeface="Calibri" panose="020F0502020204030204" pitchFamily="34" charset="0"/>
                      </a:endParaRPr>
                    </a:p>
                  </a:txBody>
                  <a:tcPr marL="5603" marR="5603" marT="5603" marB="0" anchor="ctr">
                    <a:solidFill>
                      <a:schemeClr val="bg1">
                        <a:lumMod val="95000"/>
                      </a:schemeClr>
                    </a:solidFill>
                  </a:tcPr>
                </a:tc>
                <a:tc>
                  <a:txBody>
                    <a:bodyPr/>
                    <a:lstStyle/>
                    <a:p>
                      <a:pPr algn="ctr" fontAlgn="ctr"/>
                      <a:r>
                        <a:rPr lang="en-US" sz="900" u="none" strike="noStrike">
                          <a:effectLst/>
                        </a:rPr>
                        <a:t>220/50/1</a:t>
                      </a:r>
                      <a:endParaRPr lang="en-US" sz="900" b="0" i="0" u="none" strike="noStrike">
                        <a:solidFill>
                          <a:srgbClr val="000000"/>
                        </a:solidFill>
                        <a:effectLst/>
                        <a:latin typeface="Calibri" panose="020F0502020204030204" pitchFamily="34" charset="0"/>
                      </a:endParaRPr>
                    </a:p>
                  </a:txBody>
                  <a:tcPr marL="5603" marR="5603" marT="5603" marB="0" anchor="ctr">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0,39</a:t>
                      </a:r>
                    </a:p>
                  </a:txBody>
                  <a:tcPr marL="9525" marR="9525" marT="9525" marB="0" anchor="ctr">
                    <a:solidFill>
                      <a:schemeClr val="bg1">
                        <a:lumMod val="95000"/>
                      </a:schemeClr>
                    </a:solidFill>
                  </a:tcPr>
                </a:tc>
                <a:tc>
                  <a:txBody>
                    <a:bodyPr/>
                    <a:lstStyle/>
                    <a:p>
                      <a:pPr algn="ctr" fontAlgn="ctr"/>
                      <a:r>
                        <a:rPr lang="en-US" sz="900" b="0" i="0" u="none" strike="noStrike">
                          <a:solidFill>
                            <a:schemeClr val="tx1"/>
                          </a:solidFill>
                          <a:effectLst/>
                          <a:latin typeface="+mj-lt"/>
                        </a:rPr>
                        <a:t>40</a:t>
                      </a:r>
                    </a:p>
                  </a:txBody>
                  <a:tcPr marL="9525" marR="9525" marT="9525" marB="0" anchor="ctr">
                    <a:solidFill>
                      <a:schemeClr val="bg1">
                        <a:lumMod val="95000"/>
                      </a:schemeClr>
                    </a:solidFill>
                  </a:tcPr>
                </a:tc>
                <a:tc>
                  <a:txBody>
                    <a:bodyPr/>
                    <a:lstStyle/>
                    <a:p>
                      <a:pPr algn="ctr" fontAlgn="ctr"/>
                      <a:r>
                        <a:rPr lang="en-US" sz="900" b="0" i="0" u="none" strike="noStrike" dirty="0">
                          <a:solidFill>
                            <a:schemeClr val="tx1"/>
                          </a:solidFill>
                          <a:effectLst/>
                          <a:latin typeface="+mj-lt"/>
                        </a:rPr>
                        <a:t>600 x 245 x 750</a:t>
                      </a:r>
                    </a:p>
                  </a:txBody>
                  <a:tcPr marL="9525" marR="9525" marT="9525" marB="0" anchor="ctr">
                    <a:solidFill>
                      <a:schemeClr val="bg1">
                        <a:lumMod val="95000"/>
                      </a:schemeClr>
                    </a:solidFill>
                  </a:tcPr>
                </a:tc>
                <a:tc>
                  <a:txBody>
                    <a:bodyPr/>
                    <a:lstStyle/>
                    <a:p>
                      <a:pPr algn="ctr" fontAlgn="ctr"/>
                      <a:r>
                        <a:rPr lang="en-US" sz="900" b="0" i="0" u="none" strike="noStrike">
                          <a:solidFill>
                            <a:schemeClr val="tx1"/>
                          </a:solidFill>
                          <a:effectLst/>
                          <a:latin typeface="+mj-lt"/>
                        </a:rPr>
                        <a:t>18,5 </a:t>
                      </a:r>
                    </a:p>
                  </a:txBody>
                  <a:tcPr marL="9525" marR="9525" marT="9525" marB="0" anchor="ctr">
                    <a:solidFill>
                      <a:schemeClr val="bg1">
                        <a:lumMod val="95000"/>
                      </a:schemeClr>
                    </a:solidFill>
                  </a:tcPr>
                </a:tc>
                <a:tc>
                  <a:txBody>
                    <a:bodyPr/>
                    <a:lstStyle/>
                    <a:p>
                      <a:pPr algn="ctr" fontAlgn="ctr"/>
                      <a:r>
                        <a:rPr lang="en-US" sz="900" b="0" i="0" u="none" strike="noStrike">
                          <a:solidFill>
                            <a:schemeClr val="tx1"/>
                          </a:solidFill>
                          <a:effectLst/>
                          <a:latin typeface="+mj-lt"/>
                        </a:rPr>
                        <a:t>540</a:t>
                      </a:r>
                    </a:p>
                  </a:txBody>
                  <a:tcPr marL="9525" marR="9525" marT="9525" marB="0" anchor="ctr">
                    <a:solidFill>
                      <a:schemeClr val="bg1">
                        <a:lumMod val="95000"/>
                      </a:schemeClr>
                    </a:solidFill>
                  </a:tcPr>
                </a:tc>
                <a:tc>
                  <a:txBody>
                    <a:bodyPr/>
                    <a:lstStyle/>
                    <a:p>
                      <a:pPr algn="ctr" fontAlgn="ctr"/>
                      <a:r>
                        <a:rPr lang="en-US" sz="900" b="0" i="0" u="none" strike="noStrike">
                          <a:solidFill>
                            <a:schemeClr val="tx1"/>
                          </a:solidFill>
                          <a:effectLst/>
                          <a:latin typeface="+mj-lt"/>
                        </a:rPr>
                        <a:t>10 ~ 160</a:t>
                      </a:r>
                    </a:p>
                  </a:txBody>
                  <a:tcPr marL="9525" marR="9525" marT="9525" marB="0" anchor="ctr">
                    <a:solidFill>
                      <a:schemeClr val="bg1">
                        <a:lumMod val="95000"/>
                      </a:schemeClr>
                    </a:solidFill>
                  </a:tcPr>
                </a:tc>
                <a:tc>
                  <a:txBody>
                    <a:bodyPr/>
                    <a:lstStyle/>
                    <a:p>
                      <a:pPr algn="ctr" fontAlgn="ctr"/>
                      <a:r>
                        <a:rPr lang="en-US" sz="900" b="0" i="0" u="none" strike="noStrike">
                          <a:solidFill>
                            <a:schemeClr val="tx1"/>
                          </a:solidFill>
                          <a:effectLst/>
                          <a:latin typeface="+mj-lt"/>
                        </a:rPr>
                        <a:t>30</a:t>
                      </a:r>
                    </a:p>
                  </a:txBody>
                  <a:tcPr marL="9525" marR="9525" marT="9525" marB="0" anchor="ctr">
                    <a:solidFill>
                      <a:schemeClr val="bg1">
                        <a:lumMod val="95000"/>
                      </a:schemeClr>
                    </a:solidFill>
                  </a:tcPr>
                </a:tc>
                <a:tc>
                  <a:txBody>
                    <a:bodyPr/>
                    <a:lstStyle/>
                    <a:p>
                      <a:pPr algn="ctr" fontAlgn="ctr"/>
                      <a:r>
                        <a:rPr lang="en-US" sz="900" b="0" i="0" u="none" strike="noStrike">
                          <a:solidFill>
                            <a:schemeClr val="tx1"/>
                          </a:solidFill>
                          <a:effectLst/>
                          <a:latin typeface="+mj-lt"/>
                        </a:rPr>
                        <a:t>26.5/22</a:t>
                      </a:r>
                    </a:p>
                  </a:txBody>
                  <a:tcPr marL="9525" marR="9525" marT="9525" marB="0" anchor="ctr">
                    <a:solidFill>
                      <a:schemeClr val="bg1">
                        <a:lumMod val="95000"/>
                      </a:schemeClr>
                    </a:solidFill>
                  </a:tcPr>
                </a:tc>
                <a:tc>
                  <a:txBody>
                    <a:bodyPr/>
                    <a:lstStyle/>
                    <a:p>
                      <a:pPr algn="ctr" fontAlgn="ctr"/>
                      <a:r>
                        <a:rPr lang="el-GR" sz="900" b="0" i="0" u="none" strike="noStrike">
                          <a:solidFill>
                            <a:schemeClr val="tx1"/>
                          </a:solidFill>
                          <a:effectLst/>
                          <a:latin typeface="+mj-lt"/>
                        </a:rPr>
                        <a:t>Φ12.7</a:t>
                      </a:r>
                    </a:p>
                  </a:txBody>
                  <a:tcPr marL="9525" marR="9525" marT="9525" marB="0" anchor="ctr">
                    <a:solidFill>
                      <a:schemeClr val="bg1">
                        <a:lumMod val="95000"/>
                      </a:schemeClr>
                    </a:solidFill>
                  </a:tcPr>
                </a:tc>
                <a:tc>
                  <a:txBody>
                    <a:bodyPr/>
                    <a:lstStyle/>
                    <a:p>
                      <a:pPr algn="ctr" fontAlgn="ctr"/>
                      <a:r>
                        <a:rPr lang="el-GR" sz="900" b="0" i="0" u="none" strike="noStrike">
                          <a:solidFill>
                            <a:schemeClr val="tx1"/>
                          </a:solidFill>
                          <a:effectLst/>
                          <a:latin typeface="+mj-lt"/>
                        </a:rPr>
                        <a:t>Φ6.4</a:t>
                      </a:r>
                    </a:p>
                  </a:txBody>
                  <a:tcPr marL="9525" marR="9525" marT="9525" marB="0" anchor="ctr">
                    <a:solidFill>
                      <a:schemeClr val="bg1">
                        <a:lumMod val="95000"/>
                      </a:schemeClr>
                    </a:solidFill>
                  </a:tcPr>
                </a:tc>
                <a:tc>
                  <a:txBody>
                    <a:bodyPr/>
                    <a:lstStyle/>
                    <a:p>
                      <a:pPr algn="ctr" fontAlgn="ctr"/>
                      <a:r>
                        <a:rPr lang="el-GR" sz="900" b="0" i="0" u="none" strike="noStrike">
                          <a:solidFill>
                            <a:schemeClr val="tx1"/>
                          </a:solidFill>
                          <a:effectLst/>
                          <a:latin typeface="+mj-lt"/>
                        </a:rPr>
                        <a:t>Φ25</a:t>
                      </a:r>
                    </a:p>
                  </a:txBody>
                  <a:tcPr marL="9525" marR="9525" marT="9525" marB="0" anchor="ctr">
                    <a:solidFill>
                      <a:schemeClr val="bg1">
                        <a:lumMod val="95000"/>
                      </a:schemeClr>
                    </a:solidFill>
                  </a:tcPr>
                </a:tc>
                <a:extLst>
                  <a:ext uri="{0D108BD9-81ED-4DB2-BD59-A6C34878D82A}">
                    <a16:rowId xmlns:a16="http://schemas.microsoft.com/office/drawing/2014/main" val="2803432546"/>
                  </a:ext>
                </a:extLst>
              </a:tr>
              <a:tr h="232532">
                <a:tc>
                  <a:txBody>
                    <a:bodyPr/>
                    <a:lstStyle/>
                    <a:p>
                      <a:pPr algn="l" fontAlgn="ctr"/>
                      <a:r>
                        <a:rPr lang="en-US" sz="900" u="none" strike="noStrike" dirty="0">
                          <a:solidFill>
                            <a:sysClr val="windowText" lastClr="000000"/>
                          </a:solidFill>
                          <a:effectLst/>
                        </a:rPr>
                        <a:t>AF2-DM 36-1 P</a:t>
                      </a:r>
                      <a:endParaRPr lang="en-US" sz="900" b="0" i="0" u="none" strike="noStrike" dirty="0">
                        <a:solidFill>
                          <a:sysClr val="windowText" lastClr="000000"/>
                        </a:solidFill>
                        <a:effectLst/>
                        <a:latin typeface="Calibri" panose="020F0502020204030204" pitchFamily="34" charset="0"/>
                      </a:endParaRPr>
                    </a:p>
                  </a:txBody>
                  <a:tcPr marL="5603" marR="5603" marT="5603" marB="0" anchor="ctr">
                    <a:solidFill>
                      <a:schemeClr val="bg1">
                        <a:lumMod val="95000"/>
                      </a:schemeClr>
                    </a:solidFill>
                  </a:tcPr>
                </a:tc>
                <a:tc>
                  <a:txBody>
                    <a:bodyPr/>
                    <a:lstStyle/>
                    <a:p>
                      <a:pPr algn="ctr" fontAlgn="ctr"/>
                      <a:r>
                        <a:rPr lang="en-US" sz="900" u="none" strike="noStrike">
                          <a:effectLst/>
                        </a:rPr>
                        <a:t>3,6</a:t>
                      </a:r>
                      <a:endParaRPr lang="en-US" sz="900" b="1" i="0" u="none" strike="noStrike">
                        <a:solidFill>
                          <a:srgbClr val="000000"/>
                        </a:solidFill>
                        <a:effectLst/>
                        <a:latin typeface="Calibri" panose="020F0502020204030204" pitchFamily="34" charset="0"/>
                      </a:endParaRPr>
                    </a:p>
                  </a:txBody>
                  <a:tcPr marL="5603" marR="5603" marT="5603" marB="0" anchor="ctr">
                    <a:solidFill>
                      <a:schemeClr val="bg1">
                        <a:lumMod val="95000"/>
                      </a:schemeClr>
                    </a:solidFill>
                  </a:tcPr>
                </a:tc>
                <a:tc>
                  <a:txBody>
                    <a:bodyPr/>
                    <a:lstStyle/>
                    <a:p>
                      <a:pPr algn="ctr" fontAlgn="ctr"/>
                      <a:r>
                        <a:rPr lang="en-US" sz="900" u="none" strike="noStrike">
                          <a:effectLst/>
                        </a:rPr>
                        <a:t>4</a:t>
                      </a:r>
                      <a:endParaRPr lang="en-US" sz="900" b="0" i="0" u="none" strike="noStrike">
                        <a:solidFill>
                          <a:srgbClr val="000000"/>
                        </a:solidFill>
                        <a:effectLst/>
                        <a:latin typeface="Calibri" panose="020F0502020204030204" pitchFamily="34" charset="0"/>
                      </a:endParaRPr>
                    </a:p>
                  </a:txBody>
                  <a:tcPr marL="5603" marR="5603" marT="5603" marB="0" anchor="ctr">
                    <a:solidFill>
                      <a:schemeClr val="bg1">
                        <a:lumMod val="95000"/>
                      </a:schemeClr>
                    </a:solidFill>
                  </a:tcPr>
                </a:tc>
                <a:tc>
                  <a:txBody>
                    <a:bodyPr/>
                    <a:lstStyle/>
                    <a:p>
                      <a:pPr algn="ctr" fontAlgn="ctr"/>
                      <a:r>
                        <a:rPr lang="en-US" sz="900" u="none" strike="noStrike">
                          <a:effectLst/>
                        </a:rPr>
                        <a:t>220/50/1</a:t>
                      </a:r>
                      <a:endParaRPr lang="en-US" sz="900" b="0" i="0" u="none" strike="noStrike">
                        <a:solidFill>
                          <a:srgbClr val="000000"/>
                        </a:solidFill>
                        <a:effectLst/>
                        <a:latin typeface="Calibri" panose="020F0502020204030204" pitchFamily="34" charset="0"/>
                      </a:endParaRPr>
                    </a:p>
                  </a:txBody>
                  <a:tcPr marL="5603" marR="5603" marT="5603" marB="0" anchor="ctr">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0,44</a:t>
                      </a:r>
                    </a:p>
                  </a:txBody>
                  <a:tcPr marL="9525" marR="9525" marT="9525" marB="0" anchor="ctr">
                    <a:solidFill>
                      <a:schemeClr val="bg1">
                        <a:lumMod val="95000"/>
                      </a:schemeClr>
                    </a:solidFill>
                  </a:tcPr>
                </a:tc>
                <a:tc>
                  <a:txBody>
                    <a:bodyPr/>
                    <a:lstStyle/>
                    <a:p>
                      <a:pPr algn="ctr" fontAlgn="ctr"/>
                      <a:r>
                        <a:rPr lang="en-US" sz="900" b="0" i="0" u="none" strike="noStrike">
                          <a:solidFill>
                            <a:schemeClr val="tx1"/>
                          </a:solidFill>
                          <a:effectLst/>
                          <a:latin typeface="+mj-lt"/>
                        </a:rPr>
                        <a:t>50</a:t>
                      </a:r>
                    </a:p>
                  </a:txBody>
                  <a:tcPr marL="9525" marR="9525" marT="9525" marB="0" anchor="ctr">
                    <a:solidFill>
                      <a:schemeClr val="bg1">
                        <a:lumMod val="95000"/>
                      </a:schemeClr>
                    </a:solidFill>
                  </a:tcPr>
                </a:tc>
                <a:tc>
                  <a:txBody>
                    <a:bodyPr/>
                    <a:lstStyle/>
                    <a:p>
                      <a:pPr algn="ctr" fontAlgn="ctr"/>
                      <a:r>
                        <a:rPr lang="en-US" sz="900" b="0" i="0" u="none" strike="noStrike" dirty="0">
                          <a:solidFill>
                            <a:schemeClr val="tx1"/>
                          </a:solidFill>
                          <a:effectLst/>
                          <a:latin typeface="+mj-lt"/>
                        </a:rPr>
                        <a:t>600 x 245 x 750</a:t>
                      </a:r>
                    </a:p>
                  </a:txBody>
                  <a:tcPr marL="9525" marR="9525" marT="9525" marB="0" anchor="ctr">
                    <a:solidFill>
                      <a:schemeClr val="bg1">
                        <a:lumMod val="95000"/>
                      </a:schemeClr>
                    </a:solidFill>
                  </a:tcPr>
                </a:tc>
                <a:tc>
                  <a:txBody>
                    <a:bodyPr/>
                    <a:lstStyle/>
                    <a:p>
                      <a:pPr algn="ctr" fontAlgn="ctr"/>
                      <a:r>
                        <a:rPr lang="en-US" sz="900" b="0" i="0" u="none" strike="noStrike" dirty="0">
                          <a:solidFill>
                            <a:schemeClr val="tx1"/>
                          </a:solidFill>
                          <a:effectLst/>
                          <a:latin typeface="+mj-lt"/>
                        </a:rPr>
                        <a:t>18,5 </a:t>
                      </a:r>
                    </a:p>
                  </a:txBody>
                  <a:tcPr marL="9525" marR="9525" marT="9525" marB="0" anchor="ctr">
                    <a:solidFill>
                      <a:schemeClr val="bg1">
                        <a:lumMod val="95000"/>
                      </a:schemeClr>
                    </a:solidFill>
                  </a:tcPr>
                </a:tc>
                <a:tc>
                  <a:txBody>
                    <a:bodyPr/>
                    <a:lstStyle/>
                    <a:p>
                      <a:pPr algn="ctr" fontAlgn="ctr"/>
                      <a:r>
                        <a:rPr lang="en-US" sz="900" b="0" i="0" u="none" strike="noStrike">
                          <a:solidFill>
                            <a:schemeClr val="tx1"/>
                          </a:solidFill>
                          <a:effectLst/>
                          <a:latin typeface="+mj-lt"/>
                        </a:rPr>
                        <a:t>575</a:t>
                      </a:r>
                    </a:p>
                  </a:txBody>
                  <a:tcPr marL="9525" marR="9525" marT="9525" marB="0" anchor="ctr">
                    <a:solidFill>
                      <a:schemeClr val="bg1">
                        <a:lumMod val="95000"/>
                      </a:schemeClr>
                    </a:solidFill>
                  </a:tcPr>
                </a:tc>
                <a:tc>
                  <a:txBody>
                    <a:bodyPr/>
                    <a:lstStyle/>
                    <a:p>
                      <a:pPr algn="ctr" fontAlgn="ctr"/>
                      <a:r>
                        <a:rPr lang="en-US" sz="900" b="0" i="0" u="none" strike="noStrike">
                          <a:solidFill>
                            <a:schemeClr val="tx1"/>
                          </a:solidFill>
                          <a:effectLst/>
                          <a:latin typeface="+mj-lt"/>
                        </a:rPr>
                        <a:t>10 ~ 160</a:t>
                      </a:r>
                    </a:p>
                  </a:txBody>
                  <a:tcPr marL="9525" marR="9525" marT="9525" marB="0" anchor="ctr">
                    <a:solidFill>
                      <a:schemeClr val="bg1">
                        <a:lumMod val="95000"/>
                      </a:schemeClr>
                    </a:solidFill>
                  </a:tcPr>
                </a:tc>
                <a:tc>
                  <a:txBody>
                    <a:bodyPr/>
                    <a:lstStyle/>
                    <a:p>
                      <a:pPr algn="ctr" fontAlgn="ctr"/>
                      <a:r>
                        <a:rPr lang="en-US" sz="900" b="0" i="0" u="none" strike="noStrike">
                          <a:solidFill>
                            <a:schemeClr val="tx1"/>
                          </a:solidFill>
                          <a:effectLst/>
                          <a:latin typeface="+mj-lt"/>
                        </a:rPr>
                        <a:t>30</a:t>
                      </a:r>
                    </a:p>
                  </a:txBody>
                  <a:tcPr marL="9525" marR="9525" marT="9525" marB="0" anchor="ctr">
                    <a:solidFill>
                      <a:schemeClr val="bg1">
                        <a:lumMod val="95000"/>
                      </a:schemeClr>
                    </a:solidFill>
                  </a:tcPr>
                </a:tc>
                <a:tc>
                  <a:txBody>
                    <a:bodyPr/>
                    <a:lstStyle/>
                    <a:p>
                      <a:pPr algn="ctr" fontAlgn="ctr"/>
                      <a:r>
                        <a:rPr lang="en-US" sz="900" b="0" i="0" u="none" strike="noStrike">
                          <a:solidFill>
                            <a:schemeClr val="tx1"/>
                          </a:solidFill>
                          <a:effectLst/>
                          <a:latin typeface="+mj-lt"/>
                        </a:rPr>
                        <a:t>29/22</a:t>
                      </a:r>
                    </a:p>
                  </a:txBody>
                  <a:tcPr marL="9525" marR="9525" marT="9525" marB="0" anchor="ctr">
                    <a:solidFill>
                      <a:schemeClr val="bg1">
                        <a:lumMod val="95000"/>
                      </a:schemeClr>
                    </a:solidFill>
                  </a:tcPr>
                </a:tc>
                <a:tc>
                  <a:txBody>
                    <a:bodyPr/>
                    <a:lstStyle/>
                    <a:p>
                      <a:pPr algn="ctr" fontAlgn="ctr"/>
                      <a:r>
                        <a:rPr lang="el-GR" sz="900" b="0" i="0" u="none" strike="noStrike">
                          <a:solidFill>
                            <a:schemeClr val="tx1"/>
                          </a:solidFill>
                          <a:effectLst/>
                          <a:latin typeface="+mj-lt"/>
                        </a:rPr>
                        <a:t>Φ12.7</a:t>
                      </a:r>
                    </a:p>
                  </a:txBody>
                  <a:tcPr marL="9525" marR="9525" marT="9525" marB="0" anchor="ctr">
                    <a:solidFill>
                      <a:schemeClr val="bg1">
                        <a:lumMod val="95000"/>
                      </a:schemeClr>
                    </a:solidFill>
                  </a:tcPr>
                </a:tc>
                <a:tc>
                  <a:txBody>
                    <a:bodyPr/>
                    <a:lstStyle/>
                    <a:p>
                      <a:pPr algn="ctr" fontAlgn="ctr"/>
                      <a:r>
                        <a:rPr lang="el-GR" sz="900" b="0" i="0" u="none" strike="noStrike">
                          <a:solidFill>
                            <a:schemeClr val="tx1"/>
                          </a:solidFill>
                          <a:effectLst/>
                          <a:latin typeface="+mj-lt"/>
                        </a:rPr>
                        <a:t>Φ6.4</a:t>
                      </a:r>
                    </a:p>
                  </a:txBody>
                  <a:tcPr marL="9525" marR="9525" marT="9525" marB="0" anchor="ctr">
                    <a:solidFill>
                      <a:schemeClr val="bg1">
                        <a:lumMod val="95000"/>
                      </a:schemeClr>
                    </a:solidFill>
                  </a:tcPr>
                </a:tc>
                <a:tc>
                  <a:txBody>
                    <a:bodyPr/>
                    <a:lstStyle/>
                    <a:p>
                      <a:pPr algn="ctr" fontAlgn="ctr"/>
                      <a:r>
                        <a:rPr lang="el-GR" sz="900" b="0" i="0" u="none" strike="noStrike">
                          <a:solidFill>
                            <a:schemeClr val="tx1"/>
                          </a:solidFill>
                          <a:effectLst/>
                          <a:latin typeface="+mj-lt"/>
                        </a:rPr>
                        <a:t>Φ25</a:t>
                      </a:r>
                    </a:p>
                  </a:txBody>
                  <a:tcPr marL="9525" marR="9525" marT="9525" marB="0" anchor="ctr">
                    <a:solidFill>
                      <a:schemeClr val="bg1">
                        <a:lumMod val="95000"/>
                      </a:schemeClr>
                    </a:solidFill>
                  </a:tcPr>
                </a:tc>
                <a:extLst>
                  <a:ext uri="{0D108BD9-81ED-4DB2-BD59-A6C34878D82A}">
                    <a16:rowId xmlns:a16="http://schemas.microsoft.com/office/drawing/2014/main" val="3996185296"/>
                  </a:ext>
                </a:extLst>
              </a:tr>
              <a:tr h="232532">
                <a:tc>
                  <a:txBody>
                    <a:bodyPr/>
                    <a:lstStyle/>
                    <a:p>
                      <a:pPr algn="l" fontAlgn="ctr"/>
                      <a:r>
                        <a:rPr lang="en-US" sz="900" u="none" strike="noStrike">
                          <a:solidFill>
                            <a:sysClr val="windowText" lastClr="000000"/>
                          </a:solidFill>
                          <a:effectLst/>
                        </a:rPr>
                        <a:t>AF2-DM 45-1 P</a:t>
                      </a:r>
                      <a:endParaRPr lang="en-US" sz="900" b="0" i="0" u="none" strike="noStrike">
                        <a:solidFill>
                          <a:sysClr val="windowText" lastClr="000000"/>
                        </a:solidFill>
                        <a:effectLst/>
                        <a:latin typeface="Calibri" panose="020F0502020204030204" pitchFamily="34" charset="0"/>
                      </a:endParaRPr>
                    </a:p>
                  </a:txBody>
                  <a:tcPr marL="5603" marR="5603" marT="5603" marB="0" anchor="ctr">
                    <a:solidFill>
                      <a:schemeClr val="bg1">
                        <a:lumMod val="95000"/>
                      </a:schemeClr>
                    </a:solidFill>
                  </a:tcPr>
                </a:tc>
                <a:tc>
                  <a:txBody>
                    <a:bodyPr/>
                    <a:lstStyle/>
                    <a:p>
                      <a:pPr algn="ctr" fontAlgn="ctr"/>
                      <a:r>
                        <a:rPr lang="en-US" sz="900" u="none" strike="noStrike">
                          <a:effectLst/>
                        </a:rPr>
                        <a:t>4,5</a:t>
                      </a:r>
                      <a:endParaRPr lang="en-US" sz="900" b="1" i="0" u="none" strike="noStrike">
                        <a:solidFill>
                          <a:srgbClr val="000000"/>
                        </a:solidFill>
                        <a:effectLst/>
                        <a:latin typeface="Calibri" panose="020F0502020204030204" pitchFamily="34" charset="0"/>
                      </a:endParaRPr>
                    </a:p>
                  </a:txBody>
                  <a:tcPr marL="5603" marR="5603" marT="5603" marB="0" anchor="ctr">
                    <a:solidFill>
                      <a:schemeClr val="bg1">
                        <a:lumMod val="95000"/>
                      </a:schemeClr>
                    </a:solidFill>
                  </a:tcPr>
                </a:tc>
                <a:tc>
                  <a:txBody>
                    <a:bodyPr/>
                    <a:lstStyle/>
                    <a:p>
                      <a:pPr algn="ctr" fontAlgn="ctr"/>
                      <a:r>
                        <a:rPr lang="en-US" sz="900" u="none" strike="noStrike">
                          <a:effectLst/>
                        </a:rPr>
                        <a:t>5</a:t>
                      </a:r>
                      <a:endParaRPr lang="en-US" sz="900" b="0" i="0" u="none" strike="noStrike">
                        <a:solidFill>
                          <a:srgbClr val="000000"/>
                        </a:solidFill>
                        <a:effectLst/>
                        <a:latin typeface="Calibri" panose="020F0502020204030204" pitchFamily="34" charset="0"/>
                      </a:endParaRPr>
                    </a:p>
                  </a:txBody>
                  <a:tcPr marL="5603" marR="5603" marT="5603" marB="0" anchor="ctr">
                    <a:solidFill>
                      <a:schemeClr val="bg1">
                        <a:lumMod val="95000"/>
                      </a:schemeClr>
                    </a:solidFill>
                  </a:tcPr>
                </a:tc>
                <a:tc>
                  <a:txBody>
                    <a:bodyPr/>
                    <a:lstStyle/>
                    <a:p>
                      <a:pPr algn="ctr" fontAlgn="ctr"/>
                      <a:r>
                        <a:rPr lang="en-US" sz="900" u="none" strike="noStrike">
                          <a:effectLst/>
                        </a:rPr>
                        <a:t>220/50/1</a:t>
                      </a:r>
                      <a:endParaRPr lang="en-US" sz="900" b="0" i="0" u="none" strike="noStrike">
                        <a:solidFill>
                          <a:srgbClr val="000000"/>
                        </a:solidFill>
                        <a:effectLst/>
                        <a:latin typeface="Calibri" panose="020F0502020204030204" pitchFamily="34" charset="0"/>
                      </a:endParaRPr>
                    </a:p>
                  </a:txBody>
                  <a:tcPr marL="5603" marR="5603" marT="5603" marB="0" anchor="ctr">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0,58</a:t>
                      </a:r>
                    </a:p>
                  </a:txBody>
                  <a:tcPr marL="9525" marR="9525" marT="9525" marB="0" anchor="ctr">
                    <a:solidFill>
                      <a:schemeClr val="bg1">
                        <a:lumMod val="95000"/>
                      </a:schemeClr>
                    </a:solidFill>
                  </a:tcPr>
                </a:tc>
                <a:tc>
                  <a:txBody>
                    <a:bodyPr/>
                    <a:lstStyle/>
                    <a:p>
                      <a:pPr algn="ctr" fontAlgn="ctr"/>
                      <a:r>
                        <a:rPr lang="en-US" sz="900" b="0" i="0" u="none" strike="noStrike">
                          <a:solidFill>
                            <a:schemeClr val="tx1"/>
                          </a:solidFill>
                          <a:effectLst/>
                          <a:latin typeface="+mj-lt"/>
                        </a:rPr>
                        <a:t>70</a:t>
                      </a:r>
                    </a:p>
                  </a:txBody>
                  <a:tcPr marL="9525" marR="9525" marT="9525" marB="0" anchor="ctr">
                    <a:solidFill>
                      <a:schemeClr val="bg1">
                        <a:lumMod val="95000"/>
                      </a:schemeClr>
                    </a:solidFill>
                  </a:tcPr>
                </a:tc>
                <a:tc>
                  <a:txBody>
                    <a:bodyPr/>
                    <a:lstStyle/>
                    <a:p>
                      <a:pPr algn="ctr" fontAlgn="ctr"/>
                      <a:r>
                        <a:rPr lang="en-US" sz="900" b="0" i="0" u="none" strike="noStrike">
                          <a:solidFill>
                            <a:schemeClr val="tx1"/>
                          </a:solidFill>
                          <a:effectLst/>
                          <a:latin typeface="+mj-lt"/>
                        </a:rPr>
                        <a:t>600 x 245 x 750</a:t>
                      </a:r>
                    </a:p>
                  </a:txBody>
                  <a:tcPr marL="9525" marR="9525" marT="9525" marB="0" anchor="ctr">
                    <a:solidFill>
                      <a:schemeClr val="bg1">
                        <a:lumMod val="95000"/>
                      </a:schemeClr>
                    </a:solidFill>
                  </a:tcPr>
                </a:tc>
                <a:tc>
                  <a:txBody>
                    <a:bodyPr/>
                    <a:lstStyle/>
                    <a:p>
                      <a:pPr algn="ctr" fontAlgn="ctr"/>
                      <a:r>
                        <a:rPr lang="en-US" sz="900" b="0" i="0" u="none" strike="noStrike">
                          <a:solidFill>
                            <a:schemeClr val="tx1"/>
                          </a:solidFill>
                          <a:effectLst/>
                          <a:latin typeface="+mj-lt"/>
                        </a:rPr>
                        <a:t>19,5 </a:t>
                      </a:r>
                    </a:p>
                  </a:txBody>
                  <a:tcPr marL="9525" marR="9525" marT="9525" marB="0" anchor="ctr">
                    <a:solidFill>
                      <a:schemeClr val="bg1">
                        <a:lumMod val="95000"/>
                      </a:schemeClr>
                    </a:solidFill>
                  </a:tcPr>
                </a:tc>
                <a:tc>
                  <a:txBody>
                    <a:bodyPr/>
                    <a:lstStyle/>
                    <a:p>
                      <a:pPr algn="ctr" fontAlgn="ctr"/>
                      <a:r>
                        <a:rPr lang="en-US" sz="900" b="0" i="0" u="none" strike="noStrike" dirty="0">
                          <a:solidFill>
                            <a:schemeClr val="tx1"/>
                          </a:solidFill>
                          <a:effectLst/>
                          <a:latin typeface="+mj-lt"/>
                        </a:rPr>
                        <a:t>665</a:t>
                      </a:r>
                    </a:p>
                  </a:txBody>
                  <a:tcPr marL="9525" marR="9525" marT="9525" marB="0" anchor="ctr">
                    <a:solidFill>
                      <a:schemeClr val="bg1">
                        <a:lumMod val="95000"/>
                      </a:schemeClr>
                    </a:solidFill>
                  </a:tcPr>
                </a:tc>
                <a:tc>
                  <a:txBody>
                    <a:bodyPr/>
                    <a:lstStyle/>
                    <a:p>
                      <a:pPr algn="ctr" fontAlgn="ctr"/>
                      <a:r>
                        <a:rPr lang="en-US" sz="900" b="0" i="0" u="none" strike="noStrike">
                          <a:solidFill>
                            <a:schemeClr val="tx1"/>
                          </a:solidFill>
                          <a:effectLst/>
                          <a:latin typeface="+mj-lt"/>
                        </a:rPr>
                        <a:t>10 ~ 160</a:t>
                      </a:r>
                    </a:p>
                  </a:txBody>
                  <a:tcPr marL="9525" marR="9525" marT="9525" marB="0" anchor="ctr">
                    <a:solidFill>
                      <a:schemeClr val="bg1">
                        <a:lumMod val="95000"/>
                      </a:schemeClr>
                    </a:solidFill>
                  </a:tcPr>
                </a:tc>
                <a:tc>
                  <a:txBody>
                    <a:bodyPr/>
                    <a:lstStyle/>
                    <a:p>
                      <a:pPr algn="ctr" fontAlgn="ctr"/>
                      <a:r>
                        <a:rPr lang="en-US" sz="900" b="0" i="0" u="none" strike="noStrike">
                          <a:solidFill>
                            <a:schemeClr val="tx1"/>
                          </a:solidFill>
                          <a:effectLst/>
                          <a:latin typeface="+mj-lt"/>
                        </a:rPr>
                        <a:t>30</a:t>
                      </a:r>
                    </a:p>
                  </a:txBody>
                  <a:tcPr marL="9525" marR="9525" marT="9525" marB="0" anchor="ctr">
                    <a:solidFill>
                      <a:schemeClr val="bg1">
                        <a:lumMod val="95000"/>
                      </a:schemeClr>
                    </a:solidFill>
                  </a:tcPr>
                </a:tc>
                <a:tc>
                  <a:txBody>
                    <a:bodyPr/>
                    <a:lstStyle/>
                    <a:p>
                      <a:pPr algn="ctr" fontAlgn="ctr"/>
                      <a:r>
                        <a:rPr lang="en-US" sz="900" b="0" i="0" u="none" strike="noStrike">
                          <a:solidFill>
                            <a:schemeClr val="tx1"/>
                          </a:solidFill>
                          <a:effectLst/>
                          <a:latin typeface="+mj-lt"/>
                        </a:rPr>
                        <a:t>33/24</a:t>
                      </a:r>
                    </a:p>
                  </a:txBody>
                  <a:tcPr marL="9525" marR="9525" marT="9525" marB="0" anchor="ctr">
                    <a:solidFill>
                      <a:schemeClr val="bg1">
                        <a:lumMod val="95000"/>
                      </a:schemeClr>
                    </a:solidFill>
                  </a:tcPr>
                </a:tc>
                <a:tc>
                  <a:txBody>
                    <a:bodyPr/>
                    <a:lstStyle/>
                    <a:p>
                      <a:pPr algn="ctr" fontAlgn="ctr"/>
                      <a:r>
                        <a:rPr lang="el-GR" sz="900" b="0" i="0" u="none" strike="noStrike">
                          <a:solidFill>
                            <a:schemeClr val="tx1"/>
                          </a:solidFill>
                          <a:effectLst/>
                          <a:latin typeface="+mj-lt"/>
                        </a:rPr>
                        <a:t>Φ12.7</a:t>
                      </a:r>
                    </a:p>
                  </a:txBody>
                  <a:tcPr marL="9525" marR="9525" marT="9525" marB="0" anchor="ctr">
                    <a:solidFill>
                      <a:schemeClr val="bg1">
                        <a:lumMod val="95000"/>
                      </a:schemeClr>
                    </a:solidFill>
                  </a:tcPr>
                </a:tc>
                <a:tc>
                  <a:txBody>
                    <a:bodyPr/>
                    <a:lstStyle/>
                    <a:p>
                      <a:pPr algn="ctr" fontAlgn="ctr"/>
                      <a:r>
                        <a:rPr lang="el-GR" sz="900" b="0" i="0" u="none" strike="noStrike">
                          <a:solidFill>
                            <a:schemeClr val="tx1"/>
                          </a:solidFill>
                          <a:effectLst/>
                          <a:latin typeface="+mj-lt"/>
                        </a:rPr>
                        <a:t>Φ6.4</a:t>
                      </a:r>
                    </a:p>
                  </a:txBody>
                  <a:tcPr marL="9525" marR="9525" marT="9525" marB="0" anchor="ctr">
                    <a:solidFill>
                      <a:schemeClr val="bg1">
                        <a:lumMod val="95000"/>
                      </a:schemeClr>
                    </a:solidFill>
                  </a:tcPr>
                </a:tc>
                <a:tc>
                  <a:txBody>
                    <a:bodyPr/>
                    <a:lstStyle/>
                    <a:p>
                      <a:pPr algn="ctr" fontAlgn="ctr"/>
                      <a:r>
                        <a:rPr lang="el-GR" sz="900" b="0" i="0" u="none" strike="noStrike">
                          <a:solidFill>
                            <a:schemeClr val="tx1"/>
                          </a:solidFill>
                          <a:effectLst/>
                          <a:latin typeface="+mj-lt"/>
                        </a:rPr>
                        <a:t>Φ25</a:t>
                      </a:r>
                    </a:p>
                  </a:txBody>
                  <a:tcPr marL="9525" marR="9525" marT="9525" marB="0" anchor="ctr">
                    <a:solidFill>
                      <a:schemeClr val="bg1">
                        <a:lumMod val="95000"/>
                      </a:schemeClr>
                    </a:solidFill>
                  </a:tcPr>
                </a:tc>
                <a:extLst>
                  <a:ext uri="{0D108BD9-81ED-4DB2-BD59-A6C34878D82A}">
                    <a16:rowId xmlns:a16="http://schemas.microsoft.com/office/drawing/2014/main" val="988462661"/>
                  </a:ext>
                </a:extLst>
              </a:tr>
              <a:tr h="232532">
                <a:tc>
                  <a:txBody>
                    <a:bodyPr/>
                    <a:lstStyle/>
                    <a:p>
                      <a:pPr algn="l" fontAlgn="ctr"/>
                      <a:r>
                        <a:rPr lang="en-US" sz="900" u="none" strike="noStrike" dirty="0">
                          <a:solidFill>
                            <a:sysClr val="windowText" lastClr="000000"/>
                          </a:solidFill>
                          <a:effectLst/>
                        </a:rPr>
                        <a:t>AF2-DM 56-1 P</a:t>
                      </a:r>
                      <a:endParaRPr lang="en-US" sz="900" b="0" i="0" u="none" strike="noStrike" dirty="0">
                        <a:solidFill>
                          <a:sysClr val="windowText" lastClr="000000"/>
                        </a:solidFill>
                        <a:effectLst/>
                        <a:latin typeface="Calibri" panose="020F0502020204030204" pitchFamily="34" charset="0"/>
                      </a:endParaRPr>
                    </a:p>
                  </a:txBody>
                  <a:tcPr marL="5603" marR="5603" marT="5603" marB="0" anchor="ctr">
                    <a:solidFill>
                      <a:schemeClr val="bg1">
                        <a:lumMod val="85000"/>
                      </a:schemeClr>
                    </a:solidFill>
                  </a:tcPr>
                </a:tc>
                <a:tc>
                  <a:txBody>
                    <a:bodyPr/>
                    <a:lstStyle/>
                    <a:p>
                      <a:pPr algn="ctr" fontAlgn="ctr"/>
                      <a:r>
                        <a:rPr lang="en-US" sz="900" u="none" strike="noStrike" dirty="0">
                          <a:effectLst/>
                        </a:rPr>
                        <a:t>5,6</a:t>
                      </a:r>
                      <a:endParaRPr lang="en-US" sz="900" b="1" i="0" u="none" strike="noStrike" dirty="0">
                        <a:solidFill>
                          <a:srgbClr val="000000"/>
                        </a:solidFill>
                        <a:effectLst/>
                        <a:latin typeface="Calibri" panose="020F0502020204030204" pitchFamily="34" charset="0"/>
                      </a:endParaRPr>
                    </a:p>
                  </a:txBody>
                  <a:tcPr marL="5603" marR="5603" marT="5603" marB="0" anchor="ctr">
                    <a:solidFill>
                      <a:schemeClr val="bg1">
                        <a:lumMod val="85000"/>
                      </a:schemeClr>
                    </a:solidFill>
                  </a:tcPr>
                </a:tc>
                <a:tc>
                  <a:txBody>
                    <a:bodyPr/>
                    <a:lstStyle/>
                    <a:p>
                      <a:pPr algn="ctr" fontAlgn="ctr"/>
                      <a:r>
                        <a:rPr lang="en-US" sz="900" u="none" strike="noStrike">
                          <a:effectLst/>
                        </a:rPr>
                        <a:t>6,3</a:t>
                      </a:r>
                      <a:endParaRPr lang="en-US" sz="900" b="0" i="0" u="none" strike="noStrike">
                        <a:solidFill>
                          <a:srgbClr val="000000"/>
                        </a:solidFill>
                        <a:effectLst/>
                        <a:latin typeface="Calibri" panose="020F0502020204030204" pitchFamily="34" charset="0"/>
                      </a:endParaRPr>
                    </a:p>
                  </a:txBody>
                  <a:tcPr marL="5603" marR="5603" marT="5603" marB="0" anchor="ctr">
                    <a:solidFill>
                      <a:schemeClr val="bg1">
                        <a:lumMod val="85000"/>
                      </a:schemeClr>
                    </a:solidFill>
                  </a:tcPr>
                </a:tc>
                <a:tc>
                  <a:txBody>
                    <a:bodyPr/>
                    <a:lstStyle/>
                    <a:p>
                      <a:pPr algn="ctr" fontAlgn="ctr"/>
                      <a:r>
                        <a:rPr lang="en-US" sz="900" u="none" strike="noStrike">
                          <a:effectLst/>
                        </a:rPr>
                        <a:t>220/50/1</a:t>
                      </a:r>
                      <a:endParaRPr lang="en-US" sz="900" b="0" i="0" u="none" strike="noStrike">
                        <a:solidFill>
                          <a:srgbClr val="000000"/>
                        </a:solidFill>
                        <a:effectLst/>
                        <a:latin typeface="Calibri" panose="020F0502020204030204" pitchFamily="34" charset="0"/>
                      </a:endParaRPr>
                    </a:p>
                  </a:txBody>
                  <a:tcPr marL="5603" marR="5603" marT="5603" marB="0" anchor="ctr">
                    <a:solidFill>
                      <a:schemeClr val="bg1">
                        <a:lumMod val="85000"/>
                      </a:schemeClr>
                    </a:solidFill>
                  </a:tcPr>
                </a:tc>
                <a:tc>
                  <a:txBody>
                    <a:bodyPr/>
                    <a:lstStyle/>
                    <a:p>
                      <a:pPr algn="ctr" fontAlgn="ctr"/>
                      <a:r>
                        <a:rPr lang="en-US" sz="1100" b="0" i="0" u="none" strike="noStrike">
                          <a:solidFill>
                            <a:srgbClr val="000000"/>
                          </a:solidFill>
                          <a:effectLst/>
                          <a:latin typeface="Calibri" panose="020F0502020204030204" pitchFamily="34" charset="0"/>
                        </a:rPr>
                        <a:t>0,58</a:t>
                      </a:r>
                    </a:p>
                  </a:txBody>
                  <a:tcPr marL="9525" marR="9525" marT="9525" marB="0" anchor="ctr">
                    <a:solidFill>
                      <a:schemeClr val="bg1">
                        <a:lumMod val="85000"/>
                      </a:schemeClr>
                    </a:solidFill>
                  </a:tcPr>
                </a:tc>
                <a:tc>
                  <a:txBody>
                    <a:bodyPr/>
                    <a:lstStyle/>
                    <a:p>
                      <a:pPr algn="ctr" fontAlgn="ctr"/>
                      <a:r>
                        <a:rPr lang="en-US" sz="900" b="0" i="0" u="none" strike="noStrike">
                          <a:solidFill>
                            <a:schemeClr val="tx1"/>
                          </a:solidFill>
                          <a:effectLst/>
                          <a:latin typeface="+mj-lt"/>
                        </a:rPr>
                        <a:t>70</a:t>
                      </a:r>
                    </a:p>
                  </a:txBody>
                  <a:tcPr marL="9525" marR="9525" marT="9525" marB="0" anchor="ctr">
                    <a:solidFill>
                      <a:schemeClr val="bg1">
                        <a:lumMod val="85000"/>
                      </a:schemeClr>
                    </a:solidFill>
                  </a:tcPr>
                </a:tc>
                <a:tc>
                  <a:txBody>
                    <a:bodyPr/>
                    <a:lstStyle/>
                    <a:p>
                      <a:pPr algn="ctr" fontAlgn="ctr"/>
                      <a:r>
                        <a:rPr lang="en-US" sz="900" b="0" i="0" u="none" strike="noStrike">
                          <a:solidFill>
                            <a:schemeClr val="tx1"/>
                          </a:solidFill>
                          <a:effectLst/>
                          <a:latin typeface="+mj-lt"/>
                        </a:rPr>
                        <a:t>800 x 245 x 750</a:t>
                      </a:r>
                    </a:p>
                  </a:txBody>
                  <a:tcPr marL="9525" marR="9525" marT="9525" marB="0" anchor="ctr">
                    <a:solidFill>
                      <a:schemeClr val="bg1">
                        <a:lumMod val="85000"/>
                      </a:schemeClr>
                    </a:solidFill>
                  </a:tcPr>
                </a:tc>
                <a:tc>
                  <a:txBody>
                    <a:bodyPr/>
                    <a:lstStyle/>
                    <a:p>
                      <a:pPr algn="ctr" fontAlgn="ctr"/>
                      <a:r>
                        <a:rPr lang="en-US" sz="900" b="0" i="0" u="none" strike="noStrike">
                          <a:solidFill>
                            <a:schemeClr val="tx1"/>
                          </a:solidFill>
                          <a:effectLst/>
                          <a:latin typeface="+mj-lt"/>
                        </a:rPr>
                        <a:t>24,0 </a:t>
                      </a:r>
                    </a:p>
                  </a:txBody>
                  <a:tcPr marL="9525" marR="9525" marT="9525" marB="0" anchor="ctr">
                    <a:solidFill>
                      <a:schemeClr val="bg1">
                        <a:lumMod val="85000"/>
                      </a:schemeClr>
                    </a:solidFill>
                  </a:tcPr>
                </a:tc>
                <a:tc>
                  <a:txBody>
                    <a:bodyPr/>
                    <a:lstStyle/>
                    <a:p>
                      <a:pPr algn="ctr" fontAlgn="ctr"/>
                      <a:r>
                        <a:rPr lang="en-US" sz="900" b="0" i="0" u="none" strike="noStrike" dirty="0">
                          <a:solidFill>
                            <a:schemeClr val="tx1"/>
                          </a:solidFill>
                          <a:effectLst/>
                          <a:latin typeface="+mj-lt"/>
                        </a:rPr>
                        <a:t>970</a:t>
                      </a:r>
                    </a:p>
                  </a:txBody>
                  <a:tcPr marL="9525" marR="9525" marT="9525" marB="0" anchor="ctr">
                    <a:solidFill>
                      <a:schemeClr val="bg1">
                        <a:lumMod val="85000"/>
                      </a:schemeClr>
                    </a:solidFill>
                  </a:tcPr>
                </a:tc>
                <a:tc>
                  <a:txBody>
                    <a:bodyPr/>
                    <a:lstStyle/>
                    <a:p>
                      <a:pPr algn="ctr" fontAlgn="ctr"/>
                      <a:r>
                        <a:rPr lang="en-US" sz="900" b="0" i="0" u="none" strike="noStrike">
                          <a:solidFill>
                            <a:schemeClr val="tx1"/>
                          </a:solidFill>
                          <a:effectLst/>
                          <a:latin typeface="+mj-lt"/>
                        </a:rPr>
                        <a:t>10 ~ 160</a:t>
                      </a:r>
                    </a:p>
                  </a:txBody>
                  <a:tcPr marL="9525" marR="9525" marT="9525" marB="0" anchor="ctr">
                    <a:solidFill>
                      <a:schemeClr val="bg1">
                        <a:lumMod val="85000"/>
                      </a:schemeClr>
                    </a:solidFill>
                  </a:tcPr>
                </a:tc>
                <a:tc>
                  <a:txBody>
                    <a:bodyPr/>
                    <a:lstStyle/>
                    <a:p>
                      <a:pPr algn="ctr" fontAlgn="ctr"/>
                      <a:r>
                        <a:rPr lang="en-US" sz="900" b="0" i="0" u="none" strike="noStrike">
                          <a:solidFill>
                            <a:schemeClr val="tx1"/>
                          </a:solidFill>
                          <a:effectLst/>
                          <a:latin typeface="+mj-lt"/>
                        </a:rPr>
                        <a:t>30</a:t>
                      </a:r>
                    </a:p>
                  </a:txBody>
                  <a:tcPr marL="9525" marR="9525" marT="9525" marB="0" anchor="ctr">
                    <a:solidFill>
                      <a:schemeClr val="bg1">
                        <a:lumMod val="85000"/>
                      </a:schemeClr>
                    </a:solidFill>
                  </a:tcPr>
                </a:tc>
                <a:tc>
                  <a:txBody>
                    <a:bodyPr/>
                    <a:lstStyle/>
                    <a:p>
                      <a:pPr algn="ctr" fontAlgn="ctr"/>
                      <a:r>
                        <a:rPr lang="en-US" sz="900" b="0" i="0" u="none" strike="noStrike">
                          <a:solidFill>
                            <a:schemeClr val="tx1"/>
                          </a:solidFill>
                          <a:effectLst/>
                          <a:latin typeface="+mj-lt"/>
                        </a:rPr>
                        <a:t>33/25</a:t>
                      </a:r>
                    </a:p>
                  </a:txBody>
                  <a:tcPr marL="9525" marR="9525" marT="9525" marB="0" anchor="ctr">
                    <a:solidFill>
                      <a:schemeClr val="bg1">
                        <a:lumMod val="85000"/>
                      </a:schemeClr>
                    </a:solidFill>
                  </a:tcPr>
                </a:tc>
                <a:tc>
                  <a:txBody>
                    <a:bodyPr/>
                    <a:lstStyle/>
                    <a:p>
                      <a:pPr algn="ctr" fontAlgn="ctr"/>
                      <a:r>
                        <a:rPr lang="el-GR" sz="900" b="0" i="0" u="none" strike="noStrike">
                          <a:solidFill>
                            <a:schemeClr val="tx1"/>
                          </a:solidFill>
                          <a:effectLst/>
                          <a:latin typeface="+mj-lt"/>
                        </a:rPr>
                        <a:t>Φ12.7</a:t>
                      </a:r>
                    </a:p>
                  </a:txBody>
                  <a:tcPr marL="9525" marR="9525" marT="9525" marB="0" anchor="ctr">
                    <a:solidFill>
                      <a:schemeClr val="bg1">
                        <a:lumMod val="85000"/>
                      </a:schemeClr>
                    </a:solidFill>
                  </a:tcPr>
                </a:tc>
                <a:tc>
                  <a:txBody>
                    <a:bodyPr/>
                    <a:lstStyle/>
                    <a:p>
                      <a:pPr algn="ctr" fontAlgn="ctr"/>
                      <a:r>
                        <a:rPr lang="el-GR" sz="900" b="0" i="0" u="none" strike="noStrike">
                          <a:solidFill>
                            <a:schemeClr val="tx1"/>
                          </a:solidFill>
                          <a:effectLst/>
                          <a:latin typeface="+mj-lt"/>
                        </a:rPr>
                        <a:t>Φ6.4</a:t>
                      </a:r>
                    </a:p>
                  </a:txBody>
                  <a:tcPr marL="9525" marR="9525" marT="9525" marB="0" anchor="ctr">
                    <a:solidFill>
                      <a:schemeClr val="bg1">
                        <a:lumMod val="85000"/>
                      </a:schemeClr>
                    </a:solidFill>
                  </a:tcPr>
                </a:tc>
                <a:tc>
                  <a:txBody>
                    <a:bodyPr/>
                    <a:lstStyle/>
                    <a:p>
                      <a:pPr algn="ctr" fontAlgn="ctr"/>
                      <a:r>
                        <a:rPr lang="el-GR" sz="900" b="0" i="0" u="none" strike="noStrike">
                          <a:solidFill>
                            <a:schemeClr val="tx1"/>
                          </a:solidFill>
                          <a:effectLst/>
                          <a:latin typeface="+mj-lt"/>
                        </a:rPr>
                        <a:t>Φ25</a:t>
                      </a:r>
                    </a:p>
                  </a:txBody>
                  <a:tcPr marL="9525" marR="9525" marT="9525" marB="0" anchor="ctr">
                    <a:solidFill>
                      <a:schemeClr val="bg1">
                        <a:lumMod val="85000"/>
                      </a:schemeClr>
                    </a:solidFill>
                  </a:tcPr>
                </a:tc>
                <a:extLst>
                  <a:ext uri="{0D108BD9-81ED-4DB2-BD59-A6C34878D82A}">
                    <a16:rowId xmlns:a16="http://schemas.microsoft.com/office/drawing/2014/main" val="2822800651"/>
                  </a:ext>
                </a:extLst>
              </a:tr>
              <a:tr h="232532">
                <a:tc>
                  <a:txBody>
                    <a:bodyPr/>
                    <a:lstStyle/>
                    <a:p>
                      <a:pPr algn="l" fontAlgn="ctr"/>
                      <a:r>
                        <a:rPr lang="en-US" sz="900" u="none" strike="noStrike" dirty="0">
                          <a:solidFill>
                            <a:sysClr val="windowText" lastClr="000000"/>
                          </a:solidFill>
                          <a:effectLst/>
                        </a:rPr>
                        <a:t>AF2-DM 71-1 P</a:t>
                      </a:r>
                      <a:endParaRPr lang="en-US" sz="900" b="0" i="0" u="none" strike="noStrike" dirty="0">
                        <a:solidFill>
                          <a:sysClr val="windowText" lastClr="000000"/>
                        </a:solidFill>
                        <a:effectLst/>
                        <a:latin typeface="Calibri" panose="020F0502020204030204" pitchFamily="34" charset="0"/>
                      </a:endParaRPr>
                    </a:p>
                  </a:txBody>
                  <a:tcPr marL="5603" marR="5603" marT="5603" marB="0" anchor="ctr">
                    <a:solidFill>
                      <a:schemeClr val="bg1">
                        <a:lumMod val="85000"/>
                      </a:schemeClr>
                    </a:solidFill>
                  </a:tcPr>
                </a:tc>
                <a:tc>
                  <a:txBody>
                    <a:bodyPr/>
                    <a:lstStyle/>
                    <a:p>
                      <a:pPr algn="ctr" fontAlgn="ctr"/>
                      <a:r>
                        <a:rPr lang="en-US" sz="900" u="none" strike="noStrike" dirty="0">
                          <a:effectLst/>
                        </a:rPr>
                        <a:t>7,1</a:t>
                      </a:r>
                      <a:endParaRPr lang="en-US" sz="900" b="1" i="0" u="none" strike="noStrike" dirty="0">
                        <a:solidFill>
                          <a:srgbClr val="000000"/>
                        </a:solidFill>
                        <a:effectLst/>
                        <a:latin typeface="Calibri" panose="020F0502020204030204" pitchFamily="34" charset="0"/>
                      </a:endParaRPr>
                    </a:p>
                  </a:txBody>
                  <a:tcPr marL="5603" marR="5603" marT="5603" marB="0" anchor="ctr">
                    <a:solidFill>
                      <a:schemeClr val="bg1">
                        <a:lumMod val="85000"/>
                      </a:schemeClr>
                    </a:solidFill>
                  </a:tcPr>
                </a:tc>
                <a:tc>
                  <a:txBody>
                    <a:bodyPr/>
                    <a:lstStyle/>
                    <a:p>
                      <a:pPr algn="ctr" fontAlgn="ctr"/>
                      <a:r>
                        <a:rPr lang="en-US" sz="900" u="none" strike="noStrike" dirty="0">
                          <a:effectLst/>
                        </a:rPr>
                        <a:t>8</a:t>
                      </a:r>
                      <a:endParaRPr lang="en-US" sz="900" b="0" i="0" u="none" strike="noStrike" dirty="0">
                        <a:solidFill>
                          <a:srgbClr val="000000"/>
                        </a:solidFill>
                        <a:effectLst/>
                        <a:latin typeface="Calibri" panose="020F0502020204030204" pitchFamily="34" charset="0"/>
                      </a:endParaRPr>
                    </a:p>
                  </a:txBody>
                  <a:tcPr marL="5603" marR="5603" marT="5603" marB="0" anchor="ctr">
                    <a:solidFill>
                      <a:schemeClr val="bg1">
                        <a:lumMod val="85000"/>
                      </a:schemeClr>
                    </a:solidFill>
                  </a:tcPr>
                </a:tc>
                <a:tc>
                  <a:txBody>
                    <a:bodyPr/>
                    <a:lstStyle/>
                    <a:p>
                      <a:pPr algn="ctr" fontAlgn="ctr"/>
                      <a:r>
                        <a:rPr lang="en-US" sz="900" u="none" strike="noStrike" dirty="0">
                          <a:effectLst/>
                        </a:rPr>
                        <a:t>220/50/1</a:t>
                      </a:r>
                      <a:endParaRPr lang="en-US" sz="900" b="0" i="0" u="none" strike="noStrike" dirty="0">
                        <a:solidFill>
                          <a:srgbClr val="000000"/>
                        </a:solidFill>
                        <a:effectLst/>
                        <a:latin typeface="Calibri" panose="020F0502020204030204" pitchFamily="34" charset="0"/>
                      </a:endParaRPr>
                    </a:p>
                  </a:txBody>
                  <a:tcPr marL="5603" marR="5603" marT="5603" marB="0" anchor="ctr">
                    <a:solidFill>
                      <a:schemeClr val="bg1">
                        <a:lumMod val="85000"/>
                      </a:schemeClr>
                    </a:solidFill>
                  </a:tcPr>
                </a:tc>
                <a:tc>
                  <a:txBody>
                    <a:bodyPr/>
                    <a:lstStyle/>
                    <a:p>
                      <a:pPr algn="ctr" fontAlgn="ctr"/>
                      <a:r>
                        <a:rPr lang="en-US" sz="1100" b="0" i="0" u="none" strike="noStrike">
                          <a:solidFill>
                            <a:srgbClr val="000000"/>
                          </a:solidFill>
                          <a:effectLst/>
                          <a:latin typeface="Calibri" panose="020F0502020204030204" pitchFamily="34" charset="0"/>
                        </a:rPr>
                        <a:t>0,77</a:t>
                      </a:r>
                    </a:p>
                  </a:txBody>
                  <a:tcPr marL="9525" marR="9525" marT="9525" marB="0" anchor="ctr">
                    <a:solidFill>
                      <a:schemeClr val="bg1">
                        <a:lumMod val="85000"/>
                      </a:schemeClr>
                    </a:solidFill>
                  </a:tcPr>
                </a:tc>
                <a:tc>
                  <a:txBody>
                    <a:bodyPr/>
                    <a:lstStyle/>
                    <a:p>
                      <a:pPr algn="ctr" fontAlgn="ctr"/>
                      <a:r>
                        <a:rPr lang="en-US" sz="900" b="0" i="0" u="none" strike="noStrike">
                          <a:solidFill>
                            <a:schemeClr val="tx1"/>
                          </a:solidFill>
                          <a:effectLst/>
                          <a:latin typeface="+mj-lt"/>
                        </a:rPr>
                        <a:t>96</a:t>
                      </a:r>
                    </a:p>
                  </a:txBody>
                  <a:tcPr marL="9525" marR="9525" marT="9525" marB="0" anchor="ctr">
                    <a:solidFill>
                      <a:schemeClr val="bg1">
                        <a:lumMod val="85000"/>
                      </a:schemeClr>
                    </a:solidFill>
                  </a:tcPr>
                </a:tc>
                <a:tc>
                  <a:txBody>
                    <a:bodyPr/>
                    <a:lstStyle/>
                    <a:p>
                      <a:pPr algn="ctr" fontAlgn="ctr"/>
                      <a:r>
                        <a:rPr lang="en-US" sz="900" b="0" i="0" u="none" strike="noStrike">
                          <a:solidFill>
                            <a:schemeClr val="tx1"/>
                          </a:solidFill>
                          <a:effectLst/>
                          <a:latin typeface="+mj-lt"/>
                        </a:rPr>
                        <a:t>800 x 245 x 750</a:t>
                      </a:r>
                    </a:p>
                  </a:txBody>
                  <a:tcPr marL="9525" marR="9525" marT="9525" marB="0" anchor="ctr">
                    <a:solidFill>
                      <a:schemeClr val="bg1">
                        <a:lumMod val="85000"/>
                      </a:schemeClr>
                    </a:solidFill>
                  </a:tcPr>
                </a:tc>
                <a:tc>
                  <a:txBody>
                    <a:bodyPr/>
                    <a:lstStyle/>
                    <a:p>
                      <a:pPr algn="ctr" fontAlgn="ctr"/>
                      <a:r>
                        <a:rPr lang="en-US" sz="900" b="0" i="0" u="none" strike="noStrike">
                          <a:solidFill>
                            <a:schemeClr val="tx1"/>
                          </a:solidFill>
                          <a:effectLst/>
                          <a:latin typeface="+mj-lt"/>
                        </a:rPr>
                        <a:t>25,0 </a:t>
                      </a:r>
                    </a:p>
                  </a:txBody>
                  <a:tcPr marL="9525" marR="9525" marT="9525" marB="0" anchor="ctr">
                    <a:solidFill>
                      <a:schemeClr val="bg1">
                        <a:lumMod val="85000"/>
                      </a:schemeClr>
                    </a:solidFill>
                  </a:tcPr>
                </a:tc>
                <a:tc>
                  <a:txBody>
                    <a:bodyPr/>
                    <a:lstStyle/>
                    <a:p>
                      <a:pPr algn="ctr" fontAlgn="ctr"/>
                      <a:r>
                        <a:rPr lang="en-US" sz="900" b="0" i="0" u="none" strike="noStrike" dirty="0">
                          <a:solidFill>
                            <a:schemeClr val="tx1"/>
                          </a:solidFill>
                          <a:effectLst/>
                          <a:latin typeface="+mj-lt"/>
                        </a:rPr>
                        <a:t>1150</a:t>
                      </a:r>
                    </a:p>
                  </a:txBody>
                  <a:tcPr marL="9525" marR="9525" marT="9525" marB="0" anchor="ctr">
                    <a:solidFill>
                      <a:schemeClr val="bg1">
                        <a:lumMod val="85000"/>
                      </a:schemeClr>
                    </a:solidFill>
                  </a:tcPr>
                </a:tc>
                <a:tc>
                  <a:txBody>
                    <a:bodyPr/>
                    <a:lstStyle/>
                    <a:p>
                      <a:pPr algn="ctr" fontAlgn="ctr"/>
                      <a:r>
                        <a:rPr lang="en-US" sz="900" b="0" i="0" u="none" strike="noStrike" dirty="0">
                          <a:solidFill>
                            <a:schemeClr val="tx1"/>
                          </a:solidFill>
                          <a:effectLst/>
                          <a:latin typeface="+mj-lt"/>
                        </a:rPr>
                        <a:t>10 ~ 160</a:t>
                      </a:r>
                    </a:p>
                  </a:txBody>
                  <a:tcPr marL="9525" marR="9525" marT="9525" marB="0" anchor="ctr">
                    <a:solidFill>
                      <a:schemeClr val="bg1">
                        <a:lumMod val="85000"/>
                      </a:schemeClr>
                    </a:solidFill>
                  </a:tcPr>
                </a:tc>
                <a:tc>
                  <a:txBody>
                    <a:bodyPr/>
                    <a:lstStyle/>
                    <a:p>
                      <a:pPr algn="ctr" fontAlgn="ctr"/>
                      <a:r>
                        <a:rPr lang="en-US" sz="900" b="0" i="0" u="none" strike="noStrike">
                          <a:solidFill>
                            <a:schemeClr val="tx1"/>
                          </a:solidFill>
                          <a:effectLst/>
                          <a:latin typeface="+mj-lt"/>
                        </a:rPr>
                        <a:t>30</a:t>
                      </a:r>
                    </a:p>
                  </a:txBody>
                  <a:tcPr marL="9525" marR="9525" marT="9525" marB="0" anchor="ctr">
                    <a:solidFill>
                      <a:schemeClr val="bg1">
                        <a:lumMod val="85000"/>
                      </a:schemeClr>
                    </a:solidFill>
                  </a:tcPr>
                </a:tc>
                <a:tc>
                  <a:txBody>
                    <a:bodyPr/>
                    <a:lstStyle/>
                    <a:p>
                      <a:pPr algn="ctr" fontAlgn="ctr"/>
                      <a:r>
                        <a:rPr lang="en-US" sz="900" b="0" i="0" u="none" strike="noStrike">
                          <a:solidFill>
                            <a:schemeClr val="tx1"/>
                          </a:solidFill>
                          <a:effectLst/>
                          <a:latin typeface="+mj-lt"/>
                        </a:rPr>
                        <a:t>35/26</a:t>
                      </a:r>
                    </a:p>
                  </a:txBody>
                  <a:tcPr marL="9525" marR="9525" marT="9525" marB="0" anchor="ctr">
                    <a:solidFill>
                      <a:schemeClr val="bg1">
                        <a:lumMod val="85000"/>
                      </a:schemeClr>
                    </a:solidFill>
                  </a:tcPr>
                </a:tc>
                <a:tc>
                  <a:txBody>
                    <a:bodyPr/>
                    <a:lstStyle/>
                    <a:p>
                      <a:pPr algn="ctr" fontAlgn="ctr"/>
                      <a:r>
                        <a:rPr lang="el-GR" sz="900" b="0" i="0" u="none" strike="noStrike">
                          <a:solidFill>
                            <a:schemeClr val="tx1"/>
                          </a:solidFill>
                          <a:effectLst/>
                          <a:latin typeface="+mj-lt"/>
                        </a:rPr>
                        <a:t>Φ15.9</a:t>
                      </a:r>
                    </a:p>
                  </a:txBody>
                  <a:tcPr marL="9525" marR="9525" marT="9525" marB="0" anchor="ctr">
                    <a:solidFill>
                      <a:schemeClr val="bg1">
                        <a:lumMod val="85000"/>
                      </a:schemeClr>
                    </a:solidFill>
                  </a:tcPr>
                </a:tc>
                <a:tc>
                  <a:txBody>
                    <a:bodyPr/>
                    <a:lstStyle/>
                    <a:p>
                      <a:pPr algn="ctr" fontAlgn="ctr"/>
                      <a:r>
                        <a:rPr lang="el-GR" sz="900" b="0" i="0" u="none" strike="noStrike">
                          <a:solidFill>
                            <a:schemeClr val="tx1"/>
                          </a:solidFill>
                          <a:effectLst/>
                          <a:latin typeface="+mj-lt"/>
                        </a:rPr>
                        <a:t>Φ9.52</a:t>
                      </a:r>
                    </a:p>
                  </a:txBody>
                  <a:tcPr marL="9525" marR="9525" marT="9525" marB="0" anchor="ctr">
                    <a:solidFill>
                      <a:schemeClr val="bg1">
                        <a:lumMod val="85000"/>
                      </a:schemeClr>
                    </a:solidFill>
                  </a:tcPr>
                </a:tc>
                <a:tc>
                  <a:txBody>
                    <a:bodyPr/>
                    <a:lstStyle/>
                    <a:p>
                      <a:pPr algn="ctr" fontAlgn="ctr"/>
                      <a:r>
                        <a:rPr lang="el-GR" sz="900" b="0" i="0" u="none" strike="noStrike">
                          <a:solidFill>
                            <a:schemeClr val="tx1"/>
                          </a:solidFill>
                          <a:effectLst/>
                          <a:latin typeface="+mj-lt"/>
                        </a:rPr>
                        <a:t>Φ25</a:t>
                      </a:r>
                    </a:p>
                  </a:txBody>
                  <a:tcPr marL="9525" marR="9525" marT="9525" marB="0" anchor="ctr">
                    <a:solidFill>
                      <a:schemeClr val="bg1">
                        <a:lumMod val="85000"/>
                      </a:schemeClr>
                    </a:solidFill>
                  </a:tcPr>
                </a:tc>
                <a:extLst>
                  <a:ext uri="{0D108BD9-81ED-4DB2-BD59-A6C34878D82A}">
                    <a16:rowId xmlns:a16="http://schemas.microsoft.com/office/drawing/2014/main" val="3142314381"/>
                  </a:ext>
                </a:extLst>
              </a:tr>
              <a:tr h="232532">
                <a:tc>
                  <a:txBody>
                    <a:bodyPr/>
                    <a:lstStyle/>
                    <a:p>
                      <a:pPr algn="l" fontAlgn="ctr"/>
                      <a:r>
                        <a:rPr lang="en-US" sz="900" u="none" strike="noStrike" dirty="0">
                          <a:solidFill>
                            <a:sysClr val="windowText" lastClr="000000"/>
                          </a:solidFill>
                          <a:effectLst/>
                        </a:rPr>
                        <a:t>AF2-DM 80-1 P</a:t>
                      </a:r>
                      <a:endParaRPr lang="en-US" sz="900" b="0" i="0" u="none" strike="noStrike" dirty="0">
                        <a:solidFill>
                          <a:sysClr val="windowText" lastClr="000000"/>
                        </a:solidFill>
                        <a:effectLst/>
                        <a:latin typeface="Calibri" panose="020F0502020204030204" pitchFamily="34" charset="0"/>
                      </a:endParaRPr>
                    </a:p>
                  </a:txBody>
                  <a:tcPr marL="5603" marR="5603" marT="5603" marB="0" anchor="ctr">
                    <a:solidFill>
                      <a:schemeClr val="bg1">
                        <a:lumMod val="75000"/>
                      </a:schemeClr>
                    </a:solidFill>
                  </a:tcPr>
                </a:tc>
                <a:tc>
                  <a:txBody>
                    <a:bodyPr/>
                    <a:lstStyle/>
                    <a:p>
                      <a:pPr algn="ctr" fontAlgn="ctr"/>
                      <a:r>
                        <a:rPr lang="en-US" sz="900" u="none" strike="noStrike">
                          <a:effectLst/>
                        </a:rPr>
                        <a:t>8</a:t>
                      </a:r>
                      <a:endParaRPr lang="en-US" sz="900" b="1" i="0" u="none" strike="noStrike">
                        <a:solidFill>
                          <a:srgbClr val="000000"/>
                        </a:solidFill>
                        <a:effectLst/>
                        <a:latin typeface="Calibri" panose="020F0502020204030204" pitchFamily="34" charset="0"/>
                      </a:endParaRPr>
                    </a:p>
                  </a:txBody>
                  <a:tcPr marL="5603" marR="5603" marT="5603" marB="0" anchor="ctr">
                    <a:solidFill>
                      <a:schemeClr val="bg1">
                        <a:lumMod val="75000"/>
                      </a:schemeClr>
                    </a:solidFill>
                  </a:tcPr>
                </a:tc>
                <a:tc>
                  <a:txBody>
                    <a:bodyPr/>
                    <a:lstStyle/>
                    <a:p>
                      <a:pPr algn="ctr" fontAlgn="ctr"/>
                      <a:r>
                        <a:rPr lang="en-US" sz="900" u="none" strike="noStrike">
                          <a:effectLst/>
                        </a:rPr>
                        <a:t>9</a:t>
                      </a:r>
                      <a:endParaRPr lang="en-US" sz="900" b="0" i="0" u="none" strike="noStrike">
                        <a:solidFill>
                          <a:srgbClr val="000000"/>
                        </a:solidFill>
                        <a:effectLst/>
                        <a:latin typeface="Calibri" panose="020F0502020204030204" pitchFamily="34" charset="0"/>
                      </a:endParaRPr>
                    </a:p>
                  </a:txBody>
                  <a:tcPr marL="5603" marR="5603" marT="5603" marB="0" anchor="ctr">
                    <a:solidFill>
                      <a:schemeClr val="bg1">
                        <a:lumMod val="75000"/>
                      </a:schemeClr>
                    </a:solidFill>
                  </a:tcPr>
                </a:tc>
                <a:tc>
                  <a:txBody>
                    <a:bodyPr/>
                    <a:lstStyle/>
                    <a:p>
                      <a:pPr algn="ctr" fontAlgn="ctr"/>
                      <a:r>
                        <a:rPr lang="en-US" sz="900" u="none" strike="noStrike" dirty="0">
                          <a:effectLst/>
                        </a:rPr>
                        <a:t>220/50/1</a:t>
                      </a:r>
                      <a:endParaRPr lang="en-US" sz="900" b="0" i="0" u="none" strike="noStrike" dirty="0">
                        <a:solidFill>
                          <a:srgbClr val="000000"/>
                        </a:solidFill>
                        <a:effectLst/>
                        <a:latin typeface="Calibri" panose="020F0502020204030204" pitchFamily="34" charset="0"/>
                      </a:endParaRPr>
                    </a:p>
                  </a:txBody>
                  <a:tcPr marL="5603" marR="5603" marT="5603" marB="0" anchor="ctr">
                    <a:solidFill>
                      <a:schemeClr val="bg1">
                        <a:lumMod val="75000"/>
                      </a:schemeClr>
                    </a:solidFill>
                  </a:tcPr>
                </a:tc>
                <a:tc>
                  <a:txBody>
                    <a:bodyPr/>
                    <a:lstStyle/>
                    <a:p>
                      <a:pPr algn="ctr" fontAlgn="ctr"/>
                      <a:r>
                        <a:rPr lang="en-US" sz="1100" b="0" i="0" u="none" strike="noStrike">
                          <a:solidFill>
                            <a:srgbClr val="000000"/>
                          </a:solidFill>
                          <a:effectLst/>
                          <a:latin typeface="Calibri" panose="020F0502020204030204" pitchFamily="34" charset="0"/>
                        </a:rPr>
                        <a:t>0,81</a:t>
                      </a:r>
                    </a:p>
                  </a:txBody>
                  <a:tcPr marL="9525" marR="9525" marT="9525" marB="0" anchor="ctr">
                    <a:solidFill>
                      <a:schemeClr val="bg1">
                        <a:lumMod val="75000"/>
                      </a:schemeClr>
                    </a:solidFill>
                  </a:tcPr>
                </a:tc>
                <a:tc>
                  <a:txBody>
                    <a:bodyPr/>
                    <a:lstStyle/>
                    <a:p>
                      <a:pPr algn="ctr" fontAlgn="ctr"/>
                      <a:r>
                        <a:rPr lang="en-US" sz="900" b="0" i="0" u="none" strike="noStrike">
                          <a:solidFill>
                            <a:schemeClr val="tx1"/>
                          </a:solidFill>
                          <a:effectLst/>
                          <a:latin typeface="+mj-lt"/>
                        </a:rPr>
                        <a:t>102</a:t>
                      </a:r>
                    </a:p>
                  </a:txBody>
                  <a:tcPr marL="9525" marR="9525" marT="9525" marB="0" anchor="ctr">
                    <a:solidFill>
                      <a:schemeClr val="bg1">
                        <a:lumMod val="75000"/>
                      </a:schemeClr>
                    </a:solidFill>
                  </a:tcPr>
                </a:tc>
                <a:tc>
                  <a:txBody>
                    <a:bodyPr/>
                    <a:lstStyle/>
                    <a:p>
                      <a:pPr algn="ctr" fontAlgn="ctr"/>
                      <a:r>
                        <a:rPr lang="en-US" sz="900" b="0" i="0" u="none" strike="noStrike">
                          <a:solidFill>
                            <a:schemeClr val="tx1"/>
                          </a:solidFill>
                          <a:effectLst/>
                          <a:latin typeface="+mj-lt"/>
                        </a:rPr>
                        <a:t>1050 x 245 x 750</a:t>
                      </a:r>
                    </a:p>
                  </a:txBody>
                  <a:tcPr marL="9525" marR="9525" marT="9525" marB="0" anchor="ctr">
                    <a:solidFill>
                      <a:schemeClr val="bg1">
                        <a:lumMod val="75000"/>
                      </a:schemeClr>
                    </a:solidFill>
                  </a:tcPr>
                </a:tc>
                <a:tc>
                  <a:txBody>
                    <a:bodyPr/>
                    <a:lstStyle/>
                    <a:p>
                      <a:pPr algn="ctr" fontAlgn="ctr"/>
                      <a:r>
                        <a:rPr lang="en-US" sz="900" b="0" i="0" u="none" strike="noStrike">
                          <a:solidFill>
                            <a:schemeClr val="tx1"/>
                          </a:solidFill>
                          <a:effectLst/>
                          <a:latin typeface="+mj-lt"/>
                        </a:rPr>
                        <a:t>30,0 </a:t>
                      </a:r>
                    </a:p>
                  </a:txBody>
                  <a:tcPr marL="9525" marR="9525" marT="9525" marB="0" anchor="ctr">
                    <a:solidFill>
                      <a:schemeClr val="bg1">
                        <a:lumMod val="75000"/>
                      </a:schemeClr>
                    </a:solidFill>
                  </a:tcPr>
                </a:tc>
                <a:tc>
                  <a:txBody>
                    <a:bodyPr/>
                    <a:lstStyle/>
                    <a:p>
                      <a:pPr algn="ctr" fontAlgn="ctr"/>
                      <a:r>
                        <a:rPr lang="en-US" sz="900" b="0" i="0" u="none" strike="noStrike">
                          <a:solidFill>
                            <a:schemeClr val="tx1"/>
                          </a:solidFill>
                          <a:effectLst/>
                          <a:latin typeface="+mj-lt"/>
                        </a:rPr>
                        <a:t>1355</a:t>
                      </a:r>
                    </a:p>
                  </a:txBody>
                  <a:tcPr marL="9525" marR="9525" marT="9525" marB="0" anchor="ctr">
                    <a:solidFill>
                      <a:schemeClr val="bg1">
                        <a:lumMod val="75000"/>
                      </a:schemeClr>
                    </a:solidFill>
                  </a:tcPr>
                </a:tc>
                <a:tc>
                  <a:txBody>
                    <a:bodyPr/>
                    <a:lstStyle/>
                    <a:p>
                      <a:pPr algn="ctr" fontAlgn="ctr"/>
                      <a:r>
                        <a:rPr lang="en-US" sz="900" b="0" i="0" u="none" strike="noStrike" dirty="0">
                          <a:solidFill>
                            <a:schemeClr val="tx1"/>
                          </a:solidFill>
                          <a:effectLst/>
                          <a:latin typeface="+mj-lt"/>
                        </a:rPr>
                        <a:t>10 ~ 160</a:t>
                      </a:r>
                    </a:p>
                  </a:txBody>
                  <a:tcPr marL="9525" marR="9525" marT="9525" marB="0" anchor="ctr">
                    <a:solidFill>
                      <a:schemeClr val="bg1">
                        <a:lumMod val="75000"/>
                      </a:schemeClr>
                    </a:solidFill>
                  </a:tcPr>
                </a:tc>
                <a:tc>
                  <a:txBody>
                    <a:bodyPr/>
                    <a:lstStyle/>
                    <a:p>
                      <a:pPr algn="ctr" fontAlgn="ctr"/>
                      <a:r>
                        <a:rPr lang="en-US" sz="900" b="0" i="0" u="none" strike="noStrike" dirty="0">
                          <a:solidFill>
                            <a:schemeClr val="tx1"/>
                          </a:solidFill>
                          <a:effectLst/>
                          <a:latin typeface="+mj-lt"/>
                        </a:rPr>
                        <a:t>40</a:t>
                      </a:r>
                    </a:p>
                  </a:txBody>
                  <a:tcPr marL="9525" marR="9525" marT="9525" marB="0" anchor="ctr">
                    <a:solidFill>
                      <a:schemeClr val="bg1">
                        <a:lumMod val="75000"/>
                      </a:schemeClr>
                    </a:solidFill>
                  </a:tcPr>
                </a:tc>
                <a:tc>
                  <a:txBody>
                    <a:bodyPr/>
                    <a:lstStyle/>
                    <a:p>
                      <a:pPr algn="ctr" fontAlgn="ctr"/>
                      <a:r>
                        <a:rPr lang="en-US" sz="900" b="0" i="0" u="none" strike="noStrike">
                          <a:solidFill>
                            <a:schemeClr val="tx1"/>
                          </a:solidFill>
                          <a:effectLst/>
                          <a:latin typeface="+mj-lt"/>
                        </a:rPr>
                        <a:t>37/28</a:t>
                      </a:r>
                    </a:p>
                  </a:txBody>
                  <a:tcPr marL="9525" marR="9525" marT="9525" marB="0" anchor="ctr">
                    <a:solidFill>
                      <a:schemeClr val="bg1">
                        <a:lumMod val="75000"/>
                      </a:schemeClr>
                    </a:solidFill>
                  </a:tcPr>
                </a:tc>
                <a:tc>
                  <a:txBody>
                    <a:bodyPr/>
                    <a:lstStyle/>
                    <a:p>
                      <a:pPr algn="ctr" fontAlgn="ctr"/>
                      <a:r>
                        <a:rPr lang="el-GR" sz="900" b="0" i="0" u="none" strike="noStrike">
                          <a:solidFill>
                            <a:schemeClr val="tx1"/>
                          </a:solidFill>
                          <a:effectLst/>
                          <a:latin typeface="+mj-lt"/>
                        </a:rPr>
                        <a:t>Φ15.9</a:t>
                      </a:r>
                    </a:p>
                  </a:txBody>
                  <a:tcPr marL="9525" marR="9525" marT="9525" marB="0" anchor="ctr">
                    <a:solidFill>
                      <a:schemeClr val="bg1">
                        <a:lumMod val="75000"/>
                      </a:schemeClr>
                    </a:solidFill>
                  </a:tcPr>
                </a:tc>
                <a:tc>
                  <a:txBody>
                    <a:bodyPr/>
                    <a:lstStyle/>
                    <a:p>
                      <a:pPr algn="ctr" fontAlgn="ctr"/>
                      <a:r>
                        <a:rPr lang="el-GR" sz="900" b="0" i="0" u="none" strike="noStrike">
                          <a:solidFill>
                            <a:schemeClr val="tx1"/>
                          </a:solidFill>
                          <a:effectLst/>
                          <a:latin typeface="+mj-lt"/>
                        </a:rPr>
                        <a:t>Φ9.52</a:t>
                      </a:r>
                    </a:p>
                  </a:txBody>
                  <a:tcPr marL="9525" marR="9525" marT="9525" marB="0" anchor="ctr">
                    <a:solidFill>
                      <a:schemeClr val="bg1">
                        <a:lumMod val="75000"/>
                      </a:schemeClr>
                    </a:solidFill>
                  </a:tcPr>
                </a:tc>
                <a:tc>
                  <a:txBody>
                    <a:bodyPr/>
                    <a:lstStyle/>
                    <a:p>
                      <a:pPr algn="ctr" fontAlgn="ctr"/>
                      <a:r>
                        <a:rPr lang="el-GR" sz="900" b="0" i="0" u="none" strike="noStrike">
                          <a:solidFill>
                            <a:schemeClr val="tx1"/>
                          </a:solidFill>
                          <a:effectLst/>
                          <a:latin typeface="+mj-lt"/>
                        </a:rPr>
                        <a:t>Φ25</a:t>
                      </a:r>
                    </a:p>
                  </a:txBody>
                  <a:tcPr marL="9525" marR="9525" marT="9525" marB="0" anchor="ctr">
                    <a:solidFill>
                      <a:schemeClr val="bg1">
                        <a:lumMod val="75000"/>
                      </a:schemeClr>
                    </a:solidFill>
                  </a:tcPr>
                </a:tc>
                <a:extLst>
                  <a:ext uri="{0D108BD9-81ED-4DB2-BD59-A6C34878D82A}">
                    <a16:rowId xmlns:a16="http://schemas.microsoft.com/office/drawing/2014/main" val="3095126191"/>
                  </a:ext>
                </a:extLst>
              </a:tr>
              <a:tr h="232532">
                <a:tc>
                  <a:txBody>
                    <a:bodyPr/>
                    <a:lstStyle/>
                    <a:p>
                      <a:pPr algn="l" fontAlgn="ctr"/>
                      <a:r>
                        <a:rPr lang="en-US" sz="900" u="none" strike="noStrike" dirty="0">
                          <a:solidFill>
                            <a:sysClr val="windowText" lastClr="000000"/>
                          </a:solidFill>
                          <a:effectLst/>
                        </a:rPr>
                        <a:t>AF2-DM 90-1 P</a:t>
                      </a:r>
                      <a:endParaRPr lang="en-US" sz="900" b="0" i="0" u="none" strike="noStrike" dirty="0">
                        <a:solidFill>
                          <a:sysClr val="windowText" lastClr="000000"/>
                        </a:solidFill>
                        <a:effectLst/>
                        <a:latin typeface="Calibri" panose="020F0502020204030204" pitchFamily="34" charset="0"/>
                      </a:endParaRPr>
                    </a:p>
                  </a:txBody>
                  <a:tcPr marL="5603" marR="5603" marT="5603" marB="0" anchor="ctr">
                    <a:solidFill>
                      <a:schemeClr val="bg1">
                        <a:lumMod val="75000"/>
                      </a:schemeClr>
                    </a:solidFill>
                  </a:tcPr>
                </a:tc>
                <a:tc>
                  <a:txBody>
                    <a:bodyPr/>
                    <a:lstStyle/>
                    <a:p>
                      <a:pPr algn="ctr" fontAlgn="ctr"/>
                      <a:r>
                        <a:rPr lang="en-US" sz="900" u="none" strike="noStrike" dirty="0">
                          <a:effectLst/>
                        </a:rPr>
                        <a:t>9</a:t>
                      </a:r>
                      <a:endParaRPr lang="en-US" sz="900" b="1" i="0" u="none" strike="noStrike" dirty="0">
                        <a:solidFill>
                          <a:srgbClr val="000000"/>
                        </a:solidFill>
                        <a:effectLst/>
                        <a:latin typeface="Calibri" panose="020F0502020204030204" pitchFamily="34" charset="0"/>
                      </a:endParaRPr>
                    </a:p>
                  </a:txBody>
                  <a:tcPr marL="5603" marR="5603" marT="5603" marB="0" anchor="ctr">
                    <a:solidFill>
                      <a:schemeClr val="bg1">
                        <a:lumMod val="75000"/>
                      </a:schemeClr>
                    </a:solidFill>
                  </a:tcPr>
                </a:tc>
                <a:tc>
                  <a:txBody>
                    <a:bodyPr/>
                    <a:lstStyle/>
                    <a:p>
                      <a:pPr algn="ctr" fontAlgn="ctr"/>
                      <a:r>
                        <a:rPr lang="en-US" sz="900" u="none" strike="noStrike" dirty="0">
                          <a:effectLst/>
                        </a:rPr>
                        <a:t>10</a:t>
                      </a:r>
                      <a:endParaRPr lang="en-US" sz="900" b="0" i="0" u="none" strike="noStrike" dirty="0">
                        <a:solidFill>
                          <a:srgbClr val="000000"/>
                        </a:solidFill>
                        <a:effectLst/>
                        <a:latin typeface="Calibri" panose="020F0502020204030204" pitchFamily="34" charset="0"/>
                      </a:endParaRPr>
                    </a:p>
                  </a:txBody>
                  <a:tcPr marL="5603" marR="5603" marT="5603" marB="0" anchor="ctr">
                    <a:solidFill>
                      <a:schemeClr val="bg1">
                        <a:lumMod val="75000"/>
                      </a:schemeClr>
                    </a:solidFill>
                  </a:tcPr>
                </a:tc>
                <a:tc>
                  <a:txBody>
                    <a:bodyPr/>
                    <a:lstStyle/>
                    <a:p>
                      <a:pPr algn="ctr" fontAlgn="ctr"/>
                      <a:r>
                        <a:rPr lang="en-US" sz="900" u="none" strike="noStrike">
                          <a:effectLst/>
                        </a:rPr>
                        <a:t>220/50/1</a:t>
                      </a:r>
                      <a:endParaRPr lang="en-US" sz="900" b="0" i="0" u="none" strike="noStrike">
                        <a:solidFill>
                          <a:srgbClr val="000000"/>
                        </a:solidFill>
                        <a:effectLst/>
                        <a:latin typeface="Calibri" panose="020F0502020204030204" pitchFamily="34" charset="0"/>
                      </a:endParaRPr>
                    </a:p>
                  </a:txBody>
                  <a:tcPr marL="5603" marR="5603" marT="5603" marB="0" anchor="ctr">
                    <a:solidFill>
                      <a:schemeClr val="bg1">
                        <a:lumMod val="75000"/>
                      </a:schemeClr>
                    </a:solidFill>
                  </a:tcPr>
                </a:tc>
                <a:tc>
                  <a:txBody>
                    <a:bodyPr/>
                    <a:lstStyle/>
                    <a:p>
                      <a:pPr algn="ctr" fontAlgn="ctr"/>
                      <a:r>
                        <a:rPr lang="en-US" sz="1100" b="0" i="0" u="none" strike="noStrike">
                          <a:solidFill>
                            <a:srgbClr val="000000"/>
                          </a:solidFill>
                          <a:effectLst/>
                          <a:latin typeface="Calibri" panose="020F0502020204030204" pitchFamily="34" charset="0"/>
                        </a:rPr>
                        <a:t>0,85</a:t>
                      </a:r>
                    </a:p>
                  </a:txBody>
                  <a:tcPr marL="9525" marR="9525" marT="9525" marB="0" anchor="ctr">
                    <a:solidFill>
                      <a:schemeClr val="bg1">
                        <a:lumMod val="75000"/>
                      </a:schemeClr>
                    </a:solidFill>
                  </a:tcPr>
                </a:tc>
                <a:tc>
                  <a:txBody>
                    <a:bodyPr/>
                    <a:lstStyle/>
                    <a:p>
                      <a:pPr algn="ctr" fontAlgn="ctr"/>
                      <a:r>
                        <a:rPr lang="en-US" sz="900" b="0" i="0" u="none" strike="noStrike">
                          <a:solidFill>
                            <a:schemeClr val="tx1"/>
                          </a:solidFill>
                          <a:effectLst/>
                          <a:latin typeface="+mj-lt"/>
                        </a:rPr>
                        <a:t>110</a:t>
                      </a:r>
                    </a:p>
                  </a:txBody>
                  <a:tcPr marL="9525" marR="9525" marT="9525" marB="0" anchor="ctr">
                    <a:solidFill>
                      <a:schemeClr val="bg1">
                        <a:lumMod val="75000"/>
                      </a:schemeClr>
                    </a:solidFill>
                  </a:tcPr>
                </a:tc>
                <a:tc>
                  <a:txBody>
                    <a:bodyPr/>
                    <a:lstStyle/>
                    <a:p>
                      <a:pPr algn="ctr" fontAlgn="ctr"/>
                      <a:r>
                        <a:rPr lang="en-US" sz="900" b="0" i="0" u="none" strike="noStrike">
                          <a:solidFill>
                            <a:schemeClr val="tx1"/>
                          </a:solidFill>
                          <a:effectLst/>
                          <a:latin typeface="+mj-lt"/>
                        </a:rPr>
                        <a:t>1050 x 245 x 750</a:t>
                      </a:r>
                    </a:p>
                  </a:txBody>
                  <a:tcPr marL="9525" marR="9525" marT="9525" marB="0" anchor="ctr">
                    <a:solidFill>
                      <a:schemeClr val="bg1">
                        <a:lumMod val="75000"/>
                      </a:schemeClr>
                    </a:solidFill>
                  </a:tcPr>
                </a:tc>
                <a:tc>
                  <a:txBody>
                    <a:bodyPr/>
                    <a:lstStyle/>
                    <a:p>
                      <a:pPr algn="ctr" fontAlgn="ctr"/>
                      <a:r>
                        <a:rPr lang="en-US" sz="900" b="0" i="0" u="none" strike="noStrike">
                          <a:solidFill>
                            <a:schemeClr val="tx1"/>
                          </a:solidFill>
                          <a:effectLst/>
                          <a:latin typeface="+mj-lt"/>
                        </a:rPr>
                        <a:t>31,0 </a:t>
                      </a:r>
                    </a:p>
                  </a:txBody>
                  <a:tcPr marL="9525" marR="9525" marT="9525" marB="0" anchor="ctr">
                    <a:solidFill>
                      <a:schemeClr val="bg1">
                        <a:lumMod val="75000"/>
                      </a:schemeClr>
                    </a:solidFill>
                  </a:tcPr>
                </a:tc>
                <a:tc>
                  <a:txBody>
                    <a:bodyPr/>
                    <a:lstStyle/>
                    <a:p>
                      <a:pPr algn="ctr" fontAlgn="ctr"/>
                      <a:r>
                        <a:rPr lang="en-US" sz="900" b="0" i="0" u="none" strike="noStrike">
                          <a:solidFill>
                            <a:schemeClr val="tx1"/>
                          </a:solidFill>
                          <a:effectLst/>
                          <a:latin typeface="+mj-lt"/>
                        </a:rPr>
                        <a:t>1420</a:t>
                      </a:r>
                    </a:p>
                  </a:txBody>
                  <a:tcPr marL="9525" marR="9525" marT="9525" marB="0" anchor="ctr">
                    <a:solidFill>
                      <a:schemeClr val="bg1">
                        <a:lumMod val="75000"/>
                      </a:schemeClr>
                    </a:solidFill>
                  </a:tcPr>
                </a:tc>
                <a:tc>
                  <a:txBody>
                    <a:bodyPr/>
                    <a:lstStyle/>
                    <a:p>
                      <a:pPr algn="ctr" fontAlgn="ctr"/>
                      <a:r>
                        <a:rPr lang="en-US" sz="900" b="0" i="0" u="none" strike="noStrike">
                          <a:solidFill>
                            <a:schemeClr val="tx1"/>
                          </a:solidFill>
                          <a:effectLst/>
                          <a:latin typeface="+mj-lt"/>
                        </a:rPr>
                        <a:t>10 ~ 160</a:t>
                      </a:r>
                    </a:p>
                  </a:txBody>
                  <a:tcPr marL="9525" marR="9525" marT="9525" marB="0" anchor="ctr">
                    <a:solidFill>
                      <a:schemeClr val="bg1">
                        <a:lumMod val="75000"/>
                      </a:schemeClr>
                    </a:solidFill>
                  </a:tcPr>
                </a:tc>
                <a:tc>
                  <a:txBody>
                    <a:bodyPr/>
                    <a:lstStyle/>
                    <a:p>
                      <a:pPr algn="ctr" fontAlgn="ctr"/>
                      <a:r>
                        <a:rPr lang="en-US" sz="900" b="0" i="0" u="none" strike="noStrike" dirty="0">
                          <a:solidFill>
                            <a:schemeClr val="tx1"/>
                          </a:solidFill>
                          <a:effectLst/>
                          <a:latin typeface="+mj-lt"/>
                        </a:rPr>
                        <a:t>40</a:t>
                      </a:r>
                    </a:p>
                  </a:txBody>
                  <a:tcPr marL="9525" marR="9525" marT="9525" marB="0" anchor="ctr">
                    <a:solidFill>
                      <a:schemeClr val="bg1">
                        <a:lumMod val="75000"/>
                      </a:schemeClr>
                    </a:solidFill>
                  </a:tcPr>
                </a:tc>
                <a:tc>
                  <a:txBody>
                    <a:bodyPr/>
                    <a:lstStyle/>
                    <a:p>
                      <a:pPr algn="ctr" fontAlgn="ctr"/>
                      <a:r>
                        <a:rPr lang="en-US" sz="900" b="0" i="0" u="none" strike="noStrike">
                          <a:solidFill>
                            <a:schemeClr val="tx1"/>
                          </a:solidFill>
                          <a:effectLst/>
                          <a:latin typeface="+mj-lt"/>
                        </a:rPr>
                        <a:t>37/28</a:t>
                      </a:r>
                    </a:p>
                  </a:txBody>
                  <a:tcPr marL="9525" marR="9525" marT="9525" marB="0" anchor="ctr">
                    <a:solidFill>
                      <a:schemeClr val="bg1">
                        <a:lumMod val="75000"/>
                      </a:schemeClr>
                    </a:solidFill>
                  </a:tcPr>
                </a:tc>
                <a:tc>
                  <a:txBody>
                    <a:bodyPr/>
                    <a:lstStyle/>
                    <a:p>
                      <a:pPr algn="ctr" fontAlgn="ctr"/>
                      <a:r>
                        <a:rPr lang="el-GR" sz="900" b="0" i="0" u="none" strike="noStrike">
                          <a:solidFill>
                            <a:schemeClr val="tx1"/>
                          </a:solidFill>
                          <a:effectLst/>
                          <a:latin typeface="+mj-lt"/>
                        </a:rPr>
                        <a:t>Φ15.9</a:t>
                      </a:r>
                    </a:p>
                  </a:txBody>
                  <a:tcPr marL="9525" marR="9525" marT="9525" marB="0" anchor="ctr">
                    <a:solidFill>
                      <a:schemeClr val="bg1">
                        <a:lumMod val="75000"/>
                      </a:schemeClr>
                    </a:solidFill>
                  </a:tcPr>
                </a:tc>
                <a:tc>
                  <a:txBody>
                    <a:bodyPr/>
                    <a:lstStyle/>
                    <a:p>
                      <a:pPr algn="ctr" fontAlgn="ctr"/>
                      <a:r>
                        <a:rPr lang="el-GR" sz="900" b="0" i="0" u="none" strike="noStrike">
                          <a:solidFill>
                            <a:schemeClr val="tx1"/>
                          </a:solidFill>
                          <a:effectLst/>
                          <a:latin typeface="+mj-lt"/>
                        </a:rPr>
                        <a:t>Φ9.52</a:t>
                      </a:r>
                    </a:p>
                  </a:txBody>
                  <a:tcPr marL="9525" marR="9525" marT="9525" marB="0" anchor="ctr">
                    <a:solidFill>
                      <a:schemeClr val="bg1">
                        <a:lumMod val="75000"/>
                      </a:schemeClr>
                    </a:solidFill>
                  </a:tcPr>
                </a:tc>
                <a:tc>
                  <a:txBody>
                    <a:bodyPr/>
                    <a:lstStyle/>
                    <a:p>
                      <a:pPr algn="ctr" fontAlgn="ctr"/>
                      <a:r>
                        <a:rPr lang="el-GR" sz="900" b="0" i="0" u="none" strike="noStrike">
                          <a:solidFill>
                            <a:schemeClr val="tx1"/>
                          </a:solidFill>
                          <a:effectLst/>
                          <a:latin typeface="+mj-lt"/>
                        </a:rPr>
                        <a:t>Φ25</a:t>
                      </a:r>
                    </a:p>
                  </a:txBody>
                  <a:tcPr marL="9525" marR="9525" marT="9525" marB="0" anchor="ctr">
                    <a:solidFill>
                      <a:schemeClr val="bg1">
                        <a:lumMod val="75000"/>
                      </a:schemeClr>
                    </a:solidFill>
                  </a:tcPr>
                </a:tc>
                <a:extLst>
                  <a:ext uri="{0D108BD9-81ED-4DB2-BD59-A6C34878D82A}">
                    <a16:rowId xmlns:a16="http://schemas.microsoft.com/office/drawing/2014/main" val="1859673763"/>
                  </a:ext>
                </a:extLst>
              </a:tr>
              <a:tr h="232532">
                <a:tc>
                  <a:txBody>
                    <a:bodyPr/>
                    <a:lstStyle/>
                    <a:p>
                      <a:pPr algn="l" fontAlgn="ctr"/>
                      <a:r>
                        <a:rPr lang="en-US" sz="900" u="none" strike="noStrike" dirty="0">
                          <a:solidFill>
                            <a:sysClr val="windowText" lastClr="000000"/>
                          </a:solidFill>
                          <a:effectLst/>
                        </a:rPr>
                        <a:t>AF2-DM 112-1 P</a:t>
                      </a:r>
                      <a:endParaRPr lang="en-US" sz="900" b="0" i="0" u="none" strike="noStrike" dirty="0">
                        <a:solidFill>
                          <a:sysClr val="windowText" lastClr="000000"/>
                        </a:solidFill>
                        <a:effectLst/>
                        <a:latin typeface="Calibri" panose="020F0502020204030204" pitchFamily="34" charset="0"/>
                      </a:endParaRPr>
                    </a:p>
                  </a:txBody>
                  <a:tcPr marL="5603" marR="5603" marT="5603" marB="0" anchor="ctr">
                    <a:solidFill>
                      <a:schemeClr val="bg1">
                        <a:lumMod val="65000"/>
                      </a:schemeClr>
                    </a:solidFill>
                  </a:tcPr>
                </a:tc>
                <a:tc>
                  <a:txBody>
                    <a:bodyPr/>
                    <a:lstStyle/>
                    <a:p>
                      <a:pPr algn="ctr" fontAlgn="ctr"/>
                      <a:r>
                        <a:rPr lang="en-US" sz="900" u="none" strike="noStrike" dirty="0">
                          <a:effectLst/>
                        </a:rPr>
                        <a:t>11,2</a:t>
                      </a:r>
                      <a:endParaRPr lang="en-US" sz="900" b="1" i="0" u="none" strike="noStrike" dirty="0">
                        <a:solidFill>
                          <a:srgbClr val="000000"/>
                        </a:solidFill>
                        <a:effectLst/>
                        <a:latin typeface="Calibri" panose="020F0502020204030204" pitchFamily="34" charset="0"/>
                      </a:endParaRPr>
                    </a:p>
                  </a:txBody>
                  <a:tcPr marL="5603" marR="5603" marT="5603" marB="0" anchor="ctr">
                    <a:solidFill>
                      <a:schemeClr val="bg1">
                        <a:lumMod val="65000"/>
                      </a:schemeClr>
                    </a:solidFill>
                  </a:tcPr>
                </a:tc>
                <a:tc>
                  <a:txBody>
                    <a:bodyPr/>
                    <a:lstStyle/>
                    <a:p>
                      <a:pPr algn="ctr" fontAlgn="ctr"/>
                      <a:r>
                        <a:rPr lang="en-US" sz="900" u="none" strike="noStrike">
                          <a:effectLst/>
                        </a:rPr>
                        <a:t>12,5</a:t>
                      </a:r>
                      <a:endParaRPr lang="en-US" sz="900" b="0" i="0" u="none" strike="noStrike">
                        <a:solidFill>
                          <a:srgbClr val="000000"/>
                        </a:solidFill>
                        <a:effectLst/>
                        <a:latin typeface="Calibri" panose="020F0502020204030204" pitchFamily="34" charset="0"/>
                      </a:endParaRPr>
                    </a:p>
                  </a:txBody>
                  <a:tcPr marL="5603" marR="5603" marT="5603" marB="0" anchor="ctr">
                    <a:solidFill>
                      <a:schemeClr val="bg1">
                        <a:lumMod val="65000"/>
                      </a:schemeClr>
                    </a:solidFill>
                  </a:tcPr>
                </a:tc>
                <a:tc>
                  <a:txBody>
                    <a:bodyPr/>
                    <a:lstStyle/>
                    <a:p>
                      <a:pPr algn="ctr" fontAlgn="ctr"/>
                      <a:r>
                        <a:rPr lang="en-US" sz="900" u="none" strike="noStrike" dirty="0">
                          <a:effectLst/>
                        </a:rPr>
                        <a:t>220/50/1</a:t>
                      </a:r>
                      <a:endParaRPr lang="en-US" sz="900" b="0" i="0" u="none" strike="noStrike" dirty="0">
                        <a:solidFill>
                          <a:srgbClr val="000000"/>
                        </a:solidFill>
                        <a:effectLst/>
                        <a:latin typeface="Calibri" panose="020F0502020204030204" pitchFamily="34" charset="0"/>
                      </a:endParaRPr>
                    </a:p>
                  </a:txBody>
                  <a:tcPr marL="5603" marR="5603" marT="5603" marB="0" anchor="ctr">
                    <a:solidFill>
                      <a:schemeClr val="bg1">
                        <a:lumMod val="65000"/>
                      </a:schemeClr>
                    </a:solidFill>
                  </a:tcPr>
                </a:tc>
                <a:tc>
                  <a:txBody>
                    <a:bodyPr/>
                    <a:lstStyle/>
                    <a:p>
                      <a:pPr algn="ctr" fontAlgn="ctr"/>
                      <a:r>
                        <a:rPr lang="en-US" sz="1100" b="0" i="0" u="none" strike="noStrike">
                          <a:solidFill>
                            <a:srgbClr val="000000"/>
                          </a:solidFill>
                          <a:effectLst/>
                          <a:latin typeface="Calibri" panose="020F0502020204030204" pitchFamily="34" charset="0"/>
                        </a:rPr>
                        <a:t>1,01</a:t>
                      </a:r>
                    </a:p>
                  </a:txBody>
                  <a:tcPr marL="9525" marR="9525" marT="9525" marB="0" anchor="ctr">
                    <a:solidFill>
                      <a:schemeClr val="bg1">
                        <a:lumMod val="65000"/>
                      </a:schemeClr>
                    </a:solidFill>
                  </a:tcPr>
                </a:tc>
                <a:tc>
                  <a:txBody>
                    <a:bodyPr/>
                    <a:lstStyle/>
                    <a:p>
                      <a:pPr algn="ctr" fontAlgn="ctr"/>
                      <a:r>
                        <a:rPr lang="en-US" sz="900" b="0" i="0" u="none" strike="noStrike">
                          <a:solidFill>
                            <a:schemeClr val="tx1"/>
                          </a:solidFill>
                          <a:effectLst/>
                          <a:latin typeface="+mj-lt"/>
                        </a:rPr>
                        <a:t>138</a:t>
                      </a:r>
                    </a:p>
                  </a:txBody>
                  <a:tcPr marL="9525" marR="9525" marT="9525" marB="0" anchor="ctr">
                    <a:solidFill>
                      <a:schemeClr val="bg1">
                        <a:lumMod val="65000"/>
                      </a:schemeClr>
                    </a:solidFill>
                  </a:tcPr>
                </a:tc>
                <a:tc>
                  <a:txBody>
                    <a:bodyPr/>
                    <a:lstStyle/>
                    <a:p>
                      <a:pPr algn="ctr" fontAlgn="ctr"/>
                      <a:r>
                        <a:rPr lang="en-US" sz="900" b="0" i="0" u="none" strike="noStrike">
                          <a:solidFill>
                            <a:schemeClr val="tx1"/>
                          </a:solidFill>
                          <a:effectLst/>
                          <a:latin typeface="+mj-lt"/>
                        </a:rPr>
                        <a:t>1400 x 245 x 750</a:t>
                      </a:r>
                    </a:p>
                  </a:txBody>
                  <a:tcPr marL="9525" marR="9525" marT="9525" marB="0" anchor="ctr">
                    <a:solidFill>
                      <a:schemeClr val="bg1">
                        <a:lumMod val="65000"/>
                      </a:schemeClr>
                    </a:solidFill>
                  </a:tcPr>
                </a:tc>
                <a:tc>
                  <a:txBody>
                    <a:bodyPr/>
                    <a:lstStyle/>
                    <a:p>
                      <a:pPr algn="ctr" fontAlgn="ctr"/>
                      <a:r>
                        <a:rPr lang="en-US" sz="900" b="0" i="0" u="none" strike="noStrike">
                          <a:solidFill>
                            <a:schemeClr val="tx1"/>
                          </a:solidFill>
                          <a:effectLst/>
                          <a:latin typeface="+mj-lt"/>
                        </a:rPr>
                        <a:t>37,0 </a:t>
                      </a:r>
                    </a:p>
                  </a:txBody>
                  <a:tcPr marL="9525" marR="9525" marT="9525" marB="0" anchor="ctr">
                    <a:solidFill>
                      <a:schemeClr val="bg1">
                        <a:lumMod val="65000"/>
                      </a:schemeClr>
                    </a:solidFill>
                  </a:tcPr>
                </a:tc>
                <a:tc>
                  <a:txBody>
                    <a:bodyPr/>
                    <a:lstStyle/>
                    <a:p>
                      <a:pPr algn="ctr" fontAlgn="ctr"/>
                      <a:r>
                        <a:rPr lang="en-US" sz="900" b="0" i="0" u="none" strike="noStrike">
                          <a:solidFill>
                            <a:schemeClr val="tx1"/>
                          </a:solidFill>
                          <a:effectLst/>
                          <a:latin typeface="+mj-lt"/>
                        </a:rPr>
                        <a:t>1950</a:t>
                      </a:r>
                    </a:p>
                  </a:txBody>
                  <a:tcPr marL="9525" marR="9525" marT="9525" marB="0" anchor="ctr">
                    <a:solidFill>
                      <a:schemeClr val="bg1">
                        <a:lumMod val="65000"/>
                      </a:schemeClr>
                    </a:solidFill>
                  </a:tcPr>
                </a:tc>
                <a:tc>
                  <a:txBody>
                    <a:bodyPr/>
                    <a:lstStyle/>
                    <a:p>
                      <a:pPr algn="ctr" fontAlgn="ctr"/>
                      <a:r>
                        <a:rPr lang="en-US" sz="900" b="0" i="0" u="none" strike="noStrike">
                          <a:solidFill>
                            <a:schemeClr val="tx1"/>
                          </a:solidFill>
                          <a:effectLst/>
                          <a:latin typeface="+mj-lt"/>
                        </a:rPr>
                        <a:t>10 ~ 160</a:t>
                      </a:r>
                    </a:p>
                  </a:txBody>
                  <a:tcPr marL="9525" marR="9525" marT="9525" marB="0" anchor="ctr">
                    <a:solidFill>
                      <a:schemeClr val="bg1">
                        <a:lumMod val="65000"/>
                      </a:schemeClr>
                    </a:solidFill>
                  </a:tcPr>
                </a:tc>
                <a:tc>
                  <a:txBody>
                    <a:bodyPr/>
                    <a:lstStyle/>
                    <a:p>
                      <a:pPr algn="ctr" fontAlgn="ctr"/>
                      <a:r>
                        <a:rPr lang="en-US" sz="900" b="0" i="0" u="none" strike="noStrike">
                          <a:solidFill>
                            <a:schemeClr val="tx1"/>
                          </a:solidFill>
                          <a:effectLst/>
                          <a:latin typeface="+mj-lt"/>
                        </a:rPr>
                        <a:t>40</a:t>
                      </a:r>
                    </a:p>
                  </a:txBody>
                  <a:tcPr marL="9525" marR="9525" marT="9525" marB="0" anchor="ctr">
                    <a:solidFill>
                      <a:schemeClr val="bg1">
                        <a:lumMod val="65000"/>
                      </a:schemeClr>
                    </a:solidFill>
                  </a:tcPr>
                </a:tc>
                <a:tc>
                  <a:txBody>
                    <a:bodyPr/>
                    <a:lstStyle/>
                    <a:p>
                      <a:pPr algn="ctr" fontAlgn="ctr"/>
                      <a:r>
                        <a:rPr lang="en-US" sz="900" b="0" i="0" u="none" strike="noStrike" dirty="0">
                          <a:solidFill>
                            <a:schemeClr val="tx1"/>
                          </a:solidFill>
                          <a:effectLst/>
                          <a:latin typeface="+mj-lt"/>
                        </a:rPr>
                        <a:t>39/28</a:t>
                      </a:r>
                    </a:p>
                  </a:txBody>
                  <a:tcPr marL="9525" marR="9525" marT="9525" marB="0" anchor="ctr">
                    <a:solidFill>
                      <a:schemeClr val="bg1">
                        <a:lumMod val="65000"/>
                      </a:schemeClr>
                    </a:solidFill>
                  </a:tcPr>
                </a:tc>
                <a:tc>
                  <a:txBody>
                    <a:bodyPr/>
                    <a:lstStyle/>
                    <a:p>
                      <a:pPr algn="ctr" fontAlgn="ctr"/>
                      <a:r>
                        <a:rPr lang="el-GR" sz="900" b="0" i="0" u="none" strike="noStrike">
                          <a:solidFill>
                            <a:schemeClr val="tx1"/>
                          </a:solidFill>
                          <a:effectLst/>
                          <a:latin typeface="+mj-lt"/>
                        </a:rPr>
                        <a:t>Φ15.9</a:t>
                      </a:r>
                    </a:p>
                  </a:txBody>
                  <a:tcPr marL="9525" marR="9525" marT="9525" marB="0" anchor="ctr">
                    <a:solidFill>
                      <a:schemeClr val="bg1">
                        <a:lumMod val="65000"/>
                      </a:schemeClr>
                    </a:solidFill>
                  </a:tcPr>
                </a:tc>
                <a:tc>
                  <a:txBody>
                    <a:bodyPr/>
                    <a:lstStyle/>
                    <a:p>
                      <a:pPr algn="ctr" fontAlgn="ctr"/>
                      <a:r>
                        <a:rPr lang="el-GR" sz="900" b="0" i="0" u="none" strike="noStrike">
                          <a:solidFill>
                            <a:schemeClr val="tx1"/>
                          </a:solidFill>
                          <a:effectLst/>
                          <a:latin typeface="+mj-lt"/>
                        </a:rPr>
                        <a:t>Φ9.52</a:t>
                      </a:r>
                    </a:p>
                  </a:txBody>
                  <a:tcPr marL="9525" marR="9525" marT="9525" marB="0" anchor="ctr">
                    <a:solidFill>
                      <a:schemeClr val="bg1">
                        <a:lumMod val="65000"/>
                      </a:schemeClr>
                    </a:solidFill>
                  </a:tcPr>
                </a:tc>
                <a:tc>
                  <a:txBody>
                    <a:bodyPr/>
                    <a:lstStyle/>
                    <a:p>
                      <a:pPr algn="ctr" fontAlgn="ctr"/>
                      <a:r>
                        <a:rPr lang="el-GR" sz="900" b="0" i="0" u="none" strike="noStrike">
                          <a:solidFill>
                            <a:schemeClr val="tx1"/>
                          </a:solidFill>
                          <a:effectLst/>
                          <a:latin typeface="+mj-lt"/>
                        </a:rPr>
                        <a:t>Φ25</a:t>
                      </a:r>
                    </a:p>
                  </a:txBody>
                  <a:tcPr marL="9525" marR="9525" marT="9525" marB="0" anchor="ctr">
                    <a:solidFill>
                      <a:schemeClr val="bg1">
                        <a:lumMod val="65000"/>
                      </a:schemeClr>
                    </a:solidFill>
                  </a:tcPr>
                </a:tc>
                <a:extLst>
                  <a:ext uri="{0D108BD9-81ED-4DB2-BD59-A6C34878D82A}">
                    <a16:rowId xmlns:a16="http://schemas.microsoft.com/office/drawing/2014/main" val="899128023"/>
                  </a:ext>
                </a:extLst>
              </a:tr>
              <a:tr h="232532">
                <a:tc>
                  <a:txBody>
                    <a:bodyPr/>
                    <a:lstStyle/>
                    <a:p>
                      <a:pPr algn="l" fontAlgn="ctr"/>
                      <a:r>
                        <a:rPr lang="en-US" sz="900" u="none" strike="noStrike" dirty="0">
                          <a:solidFill>
                            <a:sysClr val="windowText" lastClr="000000"/>
                          </a:solidFill>
                          <a:effectLst/>
                        </a:rPr>
                        <a:t>AF2-DM 125-1 P</a:t>
                      </a:r>
                      <a:endParaRPr lang="en-US" sz="900" b="0" i="0" u="none" strike="noStrike" dirty="0">
                        <a:solidFill>
                          <a:sysClr val="windowText" lastClr="000000"/>
                        </a:solidFill>
                        <a:effectLst/>
                        <a:latin typeface="Calibri" panose="020F0502020204030204" pitchFamily="34" charset="0"/>
                      </a:endParaRPr>
                    </a:p>
                  </a:txBody>
                  <a:tcPr marL="5603" marR="5603" marT="5603" marB="0" anchor="ctr">
                    <a:solidFill>
                      <a:schemeClr val="bg1">
                        <a:lumMod val="65000"/>
                      </a:schemeClr>
                    </a:solidFill>
                  </a:tcPr>
                </a:tc>
                <a:tc>
                  <a:txBody>
                    <a:bodyPr/>
                    <a:lstStyle/>
                    <a:p>
                      <a:pPr algn="ctr" fontAlgn="ctr"/>
                      <a:r>
                        <a:rPr lang="en-US" sz="900" u="none" strike="noStrike">
                          <a:effectLst/>
                        </a:rPr>
                        <a:t>12,5</a:t>
                      </a:r>
                      <a:endParaRPr lang="en-US" sz="900" b="1" i="0" u="none" strike="noStrike">
                        <a:solidFill>
                          <a:srgbClr val="000000"/>
                        </a:solidFill>
                        <a:effectLst/>
                        <a:latin typeface="Calibri" panose="020F0502020204030204" pitchFamily="34" charset="0"/>
                      </a:endParaRPr>
                    </a:p>
                  </a:txBody>
                  <a:tcPr marL="5603" marR="5603" marT="5603" marB="0" anchor="ctr">
                    <a:solidFill>
                      <a:schemeClr val="bg1">
                        <a:lumMod val="65000"/>
                      </a:schemeClr>
                    </a:solidFill>
                  </a:tcPr>
                </a:tc>
                <a:tc>
                  <a:txBody>
                    <a:bodyPr/>
                    <a:lstStyle/>
                    <a:p>
                      <a:pPr algn="ctr" fontAlgn="ctr"/>
                      <a:r>
                        <a:rPr lang="en-US" sz="900" u="none" strike="noStrike" dirty="0">
                          <a:effectLst/>
                        </a:rPr>
                        <a:t>14</a:t>
                      </a:r>
                      <a:endParaRPr lang="en-US" sz="900" b="0" i="0" u="none" strike="noStrike" dirty="0">
                        <a:solidFill>
                          <a:srgbClr val="000000"/>
                        </a:solidFill>
                        <a:effectLst/>
                        <a:latin typeface="Calibri" panose="020F0502020204030204" pitchFamily="34" charset="0"/>
                      </a:endParaRPr>
                    </a:p>
                  </a:txBody>
                  <a:tcPr marL="5603" marR="5603" marT="5603" marB="0" anchor="ctr">
                    <a:solidFill>
                      <a:schemeClr val="bg1">
                        <a:lumMod val="65000"/>
                      </a:schemeClr>
                    </a:solidFill>
                  </a:tcPr>
                </a:tc>
                <a:tc>
                  <a:txBody>
                    <a:bodyPr/>
                    <a:lstStyle/>
                    <a:p>
                      <a:pPr algn="ctr" fontAlgn="ctr"/>
                      <a:r>
                        <a:rPr lang="en-US" sz="900" u="none" strike="noStrike" dirty="0">
                          <a:effectLst/>
                        </a:rPr>
                        <a:t>220/50/1</a:t>
                      </a:r>
                      <a:endParaRPr lang="en-US" sz="900" b="0" i="0" u="none" strike="noStrike" dirty="0">
                        <a:solidFill>
                          <a:srgbClr val="000000"/>
                        </a:solidFill>
                        <a:effectLst/>
                        <a:latin typeface="Calibri" panose="020F0502020204030204" pitchFamily="34" charset="0"/>
                      </a:endParaRPr>
                    </a:p>
                  </a:txBody>
                  <a:tcPr marL="5603" marR="5603" marT="5603" marB="0" anchor="ctr">
                    <a:solidFill>
                      <a:schemeClr val="bg1">
                        <a:lumMod val="65000"/>
                      </a:schemeClr>
                    </a:solidFill>
                  </a:tcPr>
                </a:tc>
                <a:tc>
                  <a:txBody>
                    <a:bodyPr/>
                    <a:lstStyle/>
                    <a:p>
                      <a:pPr algn="ctr" fontAlgn="ctr"/>
                      <a:r>
                        <a:rPr lang="en-US" sz="1100" b="0" i="0" u="none" strike="noStrike" dirty="0">
                          <a:solidFill>
                            <a:srgbClr val="000000"/>
                          </a:solidFill>
                          <a:effectLst/>
                          <a:latin typeface="Calibri" panose="020F0502020204030204" pitchFamily="34" charset="0"/>
                        </a:rPr>
                        <a:t>1,</a:t>
                      </a:r>
                      <a:r>
                        <a:rPr lang="tr-TR" sz="1100" b="0" i="0" u="none" strike="noStrike" dirty="0">
                          <a:solidFill>
                            <a:srgbClr val="000000"/>
                          </a:solidFill>
                          <a:effectLst/>
                          <a:latin typeface="Calibri" panose="020F0502020204030204" pitchFamily="34" charset="0"/>
                        </a:rPr>
                        <a:t>26</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65000"/>
                      </a:schemeClr>
                    </a:solidFill>
                  </a:tcPr>
                </a:tc>
                <a:tc>
                  <a:txBody>
                    <a:bodyPr/>
                    <a:lstStyle/>
                    <a:p>
                      <a:pPr algn="ctr" fontAlgn="ctr"/>
                      <a:r>
                        <a:rPr lang="tr-TR" sz="900" b="0" i="0" u="none" strike="noStrike" dirty="0">
                          <a:solidFill>
                            <a:schemeClr val="tx1"/>
                          </a:solidFill>
                          <a:effectLst/>
                          <a:latin typeface="+mj-lt"/>
                        </a:rPr>
                        <a:t>172</a:t>
                      </a:r>
                      <a:endParaRPr lang="en-US" sz="900" b="0" i="0" u="none" strike="noStrike" dirty="0">
                        <a:solidFill>
                          <a:schemeClr val="tx1"/>
                        </a:solidFill>
                        <a:effectLst/>
                        <a:latin typeface="+mj-lt"/>
                      </a:endParaRPr>
                    </a:p>
                  </a:txBody>
                  <a:tcPr marL="9525" marR="9525" marT="9525" marB="0" anchor="ctr">
                    <a:solidFill>
                      <a:schemeClr val="bg1">
                        <a:lumMod val="65000"/>
                      </a:schemeClr>
                    </a:solidFill>
                  </a:tcPr>
                </a:tc>
                <a:tc>
                  <a:txBody>
                    <a:bodyPr/>
                    <a:lstStyle/>
                    <a:p>
                      <a:pPr algn="ctr" fontAlgn="ctr"/>
                      <a:r>
                        <a:rPr lang="en-US" sz="900" b="0" i="0" u="none" strike="noStrike">
                          <a:solidFill>
                            <a:schemeClr val="tx1"/>
                          </a:solidFill>
                          <a:effectLst/>
                          <a:latin typeface="+mj-lt"/>
                        </a:rPr>
                        <a:t>1400 x 245 x 750</a:t>
                      </a:r>
                    </a:p>
                  </a:txBody>
                  <a:tcPr marL="9525" marR="9525" marT="9525" marB="0" anchor="ctr">
                    <a:solidFill>
                      <a:schemeClr val="bg1">
                        <a:lumMod val="65000"/>
                      </a:schemeClr>
                    </a:solidFill>
                  </a:tcPr>
                </a:tc>
                <a:tc>
                  <a:txBody>
                    <a:bodyPr/>
                    <a:lstStyle/>
                    <a:p>
                      <a:pPr algn="ctr" fontAlgn="ctr"/>
                      <a:r>
                        <a:rPr lang="en-US" sz="900" b="0" i="0" u="none" strike="noStrike">
                          <a:solidFill>
                            <a:schemeClr val="tx1"/>
                          </a:solidFill>
                          <a:effectLst/>
                          <a:latin typeface="+mj-lt"/>
                        </a:rPr>
                        <a:t>39,0 </a:t>
                      </a:r>
                    </a:p>
                  </a:txBody>
                  <a:tcPr marL="9525" marR="9525" marT="9525" marB="0" anchor="ctr">
                    <a:solidFill>
                      <a:schemeClr val="bg1">
                        <a:lumMod val="65000"/>
                      </a:schemeClr>
                    </a:solidFill>
                  </a:tcPr>
                </a:tc>
                <a:tc>
                  <a:txBody>
                    <a:bodyPr/>
                    <a:lstStyle/>
                    <a:p>
                      <a:pPr algn="ctr" fontAlgn="ctr"/>
                      <a:r>
                        <a:rPr lang="en-US" sz="900" b="0" i="0" u="none" strike="noStrike">
                          <a:solidFill>
                            <a:schemeClr val="tx1"/>
                          </a:solidFill>
                          <a:effectLst/>
                          <a:latin typeface="+mj-lt"/>
                        </a:rPr>
                        <a:t>1960</a:t>
                      </a:r>
                    </a:p>
                  </a:txBody>
                  <a:tcPr marL="9525" marR="9525" marT="9525" marB="0" anchor="ctr">
                    <a:solidFill>
                      <a:schemeClr val="bg1">
                        <a:lumMod val="65000"/>
                      </a:schemeClr>
                    </a:solidFill>
                  </a:tcPr>
                </a:tc>
                <a:tc>
                  <a:txBody>
                    <a:bodyPr/>
                    <a:lstStyle/>
                    <a:p>
                      <a:pPr algn="ctr" fontAlgn="ctr"/>
                      <a:r>
                        <a:rPr lang="en-US" sz="900" b="0" i="0" u="none" strike="noStrike">
                          <a:solidFill>
                            <a:schemeClr val="tx1"/>
                          </a:solidFill>
                          <a:effectLst/>
                          <a:latin typeface="+mj-lt"/>
                        </a:rPr>
                        <a:t>10 ~ 160</a:t>
                      </a:r>
                    </a:p>
                  </a:txBody>
                  <a:tcPr marL="9525" marR="9525" marT="9525" marB="0" anchor="ctr">
                    <a:solidFill>
                      <a:schemeClr val="bg1">
                        <a:lumMod val="65000"/>
                      </a:schemeClr>
                    </a:solidFill>
                  </a:tcPr>
                </a:tc>
                <a:tc>
                  <a:txBody>
                    <a:bodyPr/>
                    <a:lstStyle/>
                    <a:p>
                      <a:pPr algn="ctr" fontAlgn="ctr"/>
                      <a:r>
                        <a:rPr lang="en-US" sz="900" b="0" i="0" u="none" strike="noStrike">
                          <a:solidFill>
                            <a:schemeClr val="tx1"/>
                          </a:solidFill>
                          <a:effectLst/>
                          <a:latin typeface="+mj-lt"/>
                        </a:rPr>
                        <a:t>50</a:t>
                      </a:r>
                    </a:p>
                  </a:txBody>
                  <a:tcPr marL="9525" marR="9525" marT="9525" marB="0" anchor="ctr">
                    <a:solidFill>
                      <a:schemeClr val="bg1">
                        <a:lumMod val="65000"/>
                      </a:schemeClr>
                    </a:solidFill>
                  </a:tcPr>
                </a:tc>
                <a:tc>
                  <a:txBody>
                    <a:bodyPr/>
                    <a:lstStyle/>
                    <a:p>
                      <a:pPr algn="ctr" fontAlgn="ctr"/>
                      <a:r>
                        <a:rPr lang="en-US" sz="900" b="0" i="0" u="none" strike="noStrike" kern="1200" dirty="0">
                          <a:solidFill>
                            <a:schemeClr val="tx1"/>
                          </a:solidFill>
                          <a:effectLst/>
                          <a:latin typeface="+mn-lt"/>
                          <a:ea typeface="+mn-ea"/>
                          <a:cs typeface="+mn-cs"/>
                        </a:rPr>
                        <a:t>40/29</a:t>
                      </a:r>
                    </a:p>
                  </a:txBody>
                  <a:tcPr marL="9525" marR="9525" marT="9525" marB="0" anchor="ctr">
                    <a:solidFill>
                      <a:schemeClr val="bg1">
                        <a:lumMod val="65000"/>
                      </a:schemeClr>
                    </a:solidFill>
                  </a:tcPr>
                </a:tc>
                <a:tc>
                  <a:txBody>
                    <a:bodyPr/>
                    <a:lstStyle/>
                    <a:p>
                      <a:pPr algn="ctr" fontAlgn="ctr"/>
                      <a:r>
                        <a:rPr lang="el-GR" sz="900" b="0" i="0" u="none" strike="noStrike" dirty="0">
                          <a:solidFill>
                            <a:schemeClr val="tx1"/>
                          </a:solidFill>
                          <a:effectLst/>
                          <a:latin typeface="+mj-lt"/>
                        </a:rPr>
                        <a:t>Φ15.9</a:t>
                      </a:r>
                    </a:p>
                  </a:txBody>
                  <a:tcPr marL="9525" marR="9525" marT="9525" marB="0" anchor="ctr">
                    <a:solidFill>
                      <a:schemeClr val="bg1">
                        <a:lumMod val="65000"/>
                      </a:schemeClr>
                    </a:solidFill>
                  </a:tcPr>
                </a:tc>
                <a:tc>
                  <a:txBody>
                    <a:bodyPr/>
                    <a:lstStyle/>
                    <a:p>
                      <a:pPr algn="ctr" fontAlgn="ctr"/>
                      <a:r>
                        <a:rPr lang="el-GR" sz="900" b="0" i="0" u="none" strike="noStrike">
                          <a:solidFill>
                            <a:schemeClr val="tx1"/>
                          </a:solidFill>
                          <a:effectLst/>
                          <a:latin typeface="+mj-lt"/>
                        </a:rPr>
                        <a:t>Φ9.52</a:t>
                      </a:r>
                    </a:p>
                  </a:txBody>
                  <a:tcPr marL="9525" marR="9525" marT="9525" marB="0" anchor="ctr">
                    <a:solidFill>
                      <a:schemeClr val="bg1">
                        <a:lumMod val="65000"/>
                      </a:schemeClr>
                    </a:solidFill>
                  </a:tcPr>
                </a:tc>
                <a:tc>
                  <a:txBody>
                    <a:bodyPr/>
                    <a:lstStyle/>
                    <a:p>
                      <a:pPr algn="ctr" fontAlgn="ctr"/>
                      <a:r>
                        <a:rPr lang="el-GR" sz="900" b="0" i="0" u="none" strike="noStrike">
                          <a:solidFill>
                            <a:schemeClr val="tx1"/>
                          </a:solidFill>
                          <a:effectLst/>
                          <a:latin typeface="+mj-lt"/>
                        </a:rPr>
                        <a:t>Φ25</a:t>
                      </a:r>
                    </a:p>
                  </a:txBody>
                  <a:tcPr marL="9525" marR="9525" marT="9525" marB="0" anchor="ctr">
                    <a:solidFill>
                      <a:schemeClr val="bg1">
                        <a:lumMod val="65000"/>
                      </a:schemeClr>
                    </a:solidFill>
                  </a:tcPr>
                </a:tc>
                <a:extLst>
                  <a:ext uri="{0D108BD9-81ED-4DB2-BD59-A6C34878D82A}">
                    <a16:rowId xmlns:a16="http://schemas.microsoft.com/office/drawing/2014/main" val="17380580"/>
                  </a:ext>
                </a:extLst>
              </a:tr>
              <a:tr h="232532">
                <a:tc>
                  <a:txBody>
                    <a:bodyPr/>
                    <a:lstStyle/>
                    <a:p>
                      <a:pPr algn="l" fontAlgn="ctr"/>
                      <a:r>
                        <a:rPr lang="en-US" sz="900" u="none" strike="noStrike" dirty="0">
                          <a:solidFill>
                            <a:sysClr val="windowText" lastClr="000000"/>
                          </a:solidFill>
                          <a:effectLst/>
                        </a:rPr>
                        <a:t>AF2-DM 140-1 P</a:t>
                      </a:r>
                      <a:endParaRPr lang="en-US" sz="900" b="0" i="0" u="none" strike="noStrike" dirty="0">
                        <a:solidFill>
                          <a:sysClr val="windowText" lastClr="000000"/>
                        </a:solidFill>
                        <a:effectLst/>
                        <a:latin typeface="Calibri" panose="020F0502020204030204" pitchFamily="34" charset="0"/>
                      </a:endParaRPr>
                    </a:p>
                  </a:txBody>
                  <a:tcPr marL="5603" marR="5603" marT="5603" marB="0" anchor="ctr">
                    <a:solidFill>
                      <a:schemeClr val="bg1">
                        <a:lumMod val="65000"/>
                      </a:schemeClr>
                    </a:solidFill>
                  </a:tcPr>
                </a:tc>
                <a:tc>
                  <a:txBody>
                    <a:bodyPr/>
                    <a:lstStyle/>
                    <a:p>
                      <a:pPr algn="ctr" fontAlgn="ctr"/>
                      <a:r>
                        <a:rPr lang="en-US" sz="900" u="none" strike="noStrike">
                          <a:effectLst/>
                        </a:rPr>
                        <a:t>14</a:t>
                      </a:r>
                      <a:endParaRPr lang="en-US" sz="900" b="1" i="0" u="none" strike="noStrike">
                        <a:solidFill>
                          <a:srgbClr val="000000"/>
                        </a:solidFill>
                        <a:effectLst/>
                        <a:latin typeface="Calibri" panose="020F0502020204030204" pitchFamily="34" charset="0"/>
                      </a:endParaRPr>
                    </a:p>
                  </a:txBody>
                  <a:tcPr marL="5603" marR="5603" marT="5603" marB="0" anchor="ctr">
                    <a:solidFill>
                      <a:schemeClr val="bg1">
                        <a:lumMod val="65000"/>
                      </a:schemeClr>
                    </a:solidFill>
                  </a:tcPr>
                </a:tc>
                <a:tc>
                  <a:txBody>
                    <a:bodyPr/>
                    <a:lstStyle/>
                    <a:p>
                      <a:pPr algn="ctr" fontAlgn="ctr"/>
                      <a:r>
                        <a:rPr lang="en-US" sz="900" u="none" strike="noStrike">
                          <a:effectLst/>
                        </a:rPr>
                        <a:t>16</a:t>
                      </a:r>
                      <a:endParaRPr lang="en-US" sz="900" b="0" i="0" u="none" strike="noStrike">
                        <a:solidFill>
                          <a:srgbClr val="000000"/>
                        </a:solidFill>
                        <a:effectLst/>
                        <a:latin typeface="Calibri" panose="020F0502020204030204" pitchFamily="34" charset="0"/>
                      </a:endParaRPr>
                    </a:p>
                  </a:txBody>
                  <a:tcPr marL="5603" marR="5603" marT="5603" marB="0" anchor="ctr">
                    <a:solidFill>
                      <a:schemeClr val="bg1">
                        <a:lumMod val="65000"/>
                      </a:schemeClr>
                    </a:solidFill>
                  </a:tcPr>
                </a:tc>
                <a:tc>
                  <a:txBody>
                    <a:bodyPr/>
                    <a:lstStyle/>
                    <a:p>
                      <a:pPr algn="ctr" fontAlgn="ctr"/>
                      <a:r>
                        <a:rPr lang="en-US" sz="900" u="none" strike="noStrike" dirty="0">
                          <a:effectLst/>
                        </a:rPr>
                        <a:t>220/50/1</a:t>
                      </a:r>
                      <a:endParaRPr lang="en-US" sz="900" b="0" i="0" u="none" strike="noStrike" dirty="0">
                        <a:solidFill>
                          <a:srgbClr val="000000"/>
                        </a:solidFill>
                        <a:effectLst/>
                        <a:latin typeface="Calibri" panose="020F0502020204030204" pitchFamily="34" charset="0"/>
                      </a:endParaRPr>
                    </a:p>
                  </a:txBody>
                  <a:tcPr marL="5603" marR="5603" marT="5603" marB="0" anchor="ctr">
                    <a:solidFill>
                      <a:schemeClr val="bg1">
                        <a:lumMod val="65000"/>
                      </a:schemeClr>
                    </a:solidFill>
                  </a:tcPr>
                </a:tc>
                <a:tc>
                  <a:txBody>
                    <a:bodyPr/>
                    <a:lstStyle/>
                    <a:p>
                      <a:pPr algn="ctr" fontAlgn="ctr"/>
                      <a:r>
                        <a:rPr lang="en-US" sz="1100" b="0" i="0" u="none" strike="noStrike">
                          <a:solidFill>
                            <a:srgbClr val="000000"/>
                          </a:solidFill>
                          <a:effectLst/>
                          <a:latin typeface="Calibri" panose="020F0502020204030204" pitchFamily="34" charset="0"/>
                        </a:rPr>
                        <a:t>1,26</a:t>
                      </a:r>
                    </a:p>
                  </a:txBody>
                  <a:tcPr marL="9525" marR="9525" marT="9525" marB="0" anchor="ctr">
                    <a:solidFill>
                      <a:schemeClr val="bg1">
                        <a:lumMod val="65000"/>
                      </a:schemeClr>
                    </a:solidFill>
                  </a:tcPr>
                </a:tc>
                <a:tc>
                  <a:txBody>
                    <a:bodyPr/>
                    <a:lstStyle/>
                    <a:p>
                      <a:pPr algn="ctr" fontAlgn="ctr"/>
                      <a:r>
                        <a:rPr lang="en-US" sz="900" b="0" i="0" u="none" strike="noStrike">
                          <a:solidFill>
                            <a:schemeClr val="tx1"/>
                          </a:solidFill>
                          <a:effectLst/>
                          <a:latin typeface="+mj-lt"/>
                        </a:rPr>
                        <a:t>172</a:t>
                      </a:r>
                    </a:p>
                  </a:txBody>
                  <a:tcPr marL="9525" marR="9525" marT="9525" marB="0" anchor="ctr">
                    <a:solidFill>
                      <a:schemeClr val="bg1">
                        <a:lumMod val="65000"/>
                      </a:schemeClr>
                    </a:solidFill>
                  </a:tcPr>
                </a:tc>
                <a:tc>
                  <a:txBody>
                    <a:bodyPr/>
                    <a:lstStyle/>
                    <a:p>
                      <a:pPr algn="ctr" fontAlgn="ctr"/>
                      <a:r>
                        <a:rPr lang="en-US" sz="900" b="0" i="0" u="none" strike="noStrike">
                          <a:solidFill>
                            <a:schemeClr val="tx1"/>
                          </a:solidFill>
                          <a:effectLst/>
                          <a:latin typeface="+mj-lt"/>
                        </a:rPr>
                        <a:t>1400 x 245 x 750</a:t>
                      </a:r>
                    </a:p>
                  </a:txBody>
                  <a:tcPr marL="9525" marR="9525" marT="9525" marB="0" anchor="ctr">
                    <a:solidFill>
                      <a:schemeClr val="bg1">
                        <a:lumMod val="65000"/>
                      </a:schemeClr>
                    </a:solidFill>
                  </a:tcPr>
                </a:tc>
                <a:tc>
                  <a:txBody>
                    <a:bodyPr/>
                    <a:lstStyle/>
                    <a:p>
                      <a:pPr algn="ctr" fontAlgn="ctr"/>
                      <a:r>
                        <a:rPr lang="en-US" sz="900" b="0" i="0" u="none" strike="noStrike">
                          <a:solidFill>
                            <a:schemeClr val="tx1"/>
                          </a:solidFill>
                          <a:effectLst/>
                          <a:latin typeface="+mj-lt"/>
                        </a:rPr>
                        <a:t>39,0 </a:t>
                      </a:r>
                    </a:p>
                  </a:txBody>
                  <a:tcPr marL="9525" marR="9525" marT="9525" marB="0" anchor="ctr">
                    <a:solidFill>
                      <a:schemeClr val="bg1">
                        <a:lumMod val="65000"/>
                      </a:schemeClr>
                    </a:solidFill>
                  </a:tcPr>
                </a:tc>
                <a:tc>
                  <a:txBody>
                    <a:bodyPr/>
                    <a:lstStyle/>
                    <a:p>
                      <a:pPr algn="ctr" fontAlgn="ctr"/>
                      <a:r>
                        <a:rPr lang="en-US" sz="900" b="0" i="0" u="none" strike="noStrike">
                          <a:solidFill>
                            <a:schemeClr val="tx1"/>
                          </a:solidFill>
                          <a:effectLst/>
                          <a:latin typeface="+mj-lt"/>
                        </a:rPr>
                        <a:t>2105</a:t>
                      </a:r>
                    </a:p>
                  </a:txBody>
                  <a:tcPr marL="9525" marR="9525" marT="9525" marB="0" anchor="ctr">
                    <a:solidFill>
                      <a:schemeClr val="bg1">
                        <a:lumMod val="65000"/>
                      </a:schemeClr>
                    </a:solidFill>
                  </a:tcPr>
                </a:tc>
                <a:tc>
                  <a:txBody>
                    <a:bodyPr/>
                    <a:lstStyle/>
                    <a:p>
                      <a:pPr algn="ctr" fontAlgn="ctr"/>
                      <a:r>
                        <a:rPr lang="en-US" sz="900" b="0" i="0" u="none" strike="noStrike">
                          <a:solidFill>
                            <a:schemeClr val="tx1"/>
                          </a:solidFill>
                          <a:effectLst/>
                          <a:latin typeface="+mj-lt"/>
                        </a:rPr>
                        <a:t>10 ~ 160</a:t>
                      </a:r>
                    </a:p>
                  </a:txBody>
                  <a:tcPr marL="9525" marR="9525" marT="9525" marB="0" anchor="ctr">
                    <a:solidFill>
                      <a:schemeClr val="bg1">
                        <a:lumMod val="65000"/>
                      </a:schemeClr>
                    </a:solidFill>
                  </a:tcPr>
                </a:tc>
                <a:tc>
                  <a:txBody>
                    <a:bodyPr/>
                    <a:lstStyle/>
                    <a:p>
                      <a:pPr algn="ctr" fontAlgn="ctr"/>
                      <a:r>
                        <a:rPr lang="en-US" sz="900" b="0" i="0" u="none" strike="noStrike">
                          <a:solidFill>
                            <a:schemeClr val="tx1"/>
                          </a:solidFill>
                          <a:effectLst/>
                          <a:latin typeface="+mj-lt"/>
                        </a:rPr>
                        <a:t>50</a:t>
                      </a:r>
                    </a:p>
                  </a:txBody>
                  <a:tcPr marL="9525" marR="9525" marT="9525" marB="0" anchor="ctr">
                    <a:solidFill>
                      <a:schemeClr val="bg1">
                        <a:lumMod val="65000"/>
                      </a:schemeClr>
                    </a:solidFill>
                  </a:tcPr>
                </a:tc>
                <a:tc>
                  <a:txBody>
                    <a:bodyPr/>
                    <a:lstStyle/>
                    <a:p>
                      <a:pPr algn="ctr" fontAlgn="ctr"/>
                      <a:r>
                        <a:rPr lang="en-US" sz="900" b="0" i="0" u="none" strike="noStrike" dirty="0">
                          <a:solidFill>
                            <a:schemeClr val="tx1"/>
                          </a:solidFill>
                          <a:effectLst/>
                          <a:latin typeface="+mj-lt"/>
                        </a:rPr>
                        <a:t>40/29</a:t>
                      </a:r>
                    </a:p>
                  </a:txBody>
                  <a:tcPr marL="9525" marR="9525" marT="9525" marB="0" anchor="ctr">
                    <a:solidFill>
                      <a:schemeClr val="bg1">
                        <a:lumMod val="65000"/>
                      </a:schemeClr>
                    </a:solidFill>
                  </a:tcPr>
                </a:tc>
                <a:tc>
                  <a:txBody>
                    <a:bodyPr/>
                    <a:lstStyle/>
                    <a:p>
                      <a:pPr algn="ctr" fontAlgn="ctr"/>
                      <a:r>
                        <a:rPr lang="el-GR" sz="900" b="0" i="0" u="none" strike="noStrike" dirty="0">
                          <a:solidFill>
                            <a:schemeClr val="tx1"/>
                          </a:solidFill>
                          <a:effectLst/>
                          <a:latin typeface="+mj-lt"/>
                        </a:rPr>
                        <a:t>Φ15.9</a:t>
                      </a:r>
                    </a:p>
                  </a:txBody>
                  <a:tcPr marL="9525" marR="9525" marT="9525" marB="0" anchor="ctr">
                    <a:solidFill>
                      <a:schemeClr val="bg1">
                        <a:lumMod val="65000"/>
                      </a:schemeClr>
                    </a:solidFill>
                  </a:tcPr>
                </a:tc>
                <a:tc>
                  <a:txBody>
                    <a:bodyPr/>
                    <a:lstStyle/>
                    <a:p>
                      <a:pPr algn="ctr" fontAlgn="ctr"/>
                      <a:r>
                        <a:rPr lang="el-GR" sz="900" b="0" i="0" u="none" strike="noStrike" dirty="0">
                          <a:solidFill>
                            <a:schemeClr val="tx1"/>
                          </a:solidFill>
                          <a:effectLst/>
                          <a:latin typeface="+mj-lt"/>
                        </a:rPr>
                        <a:t>Φ9.52</a:t>
                      </a:r>
                    </a:p>
                  </a:txBody>
                  <a:tcPr marL="9525" marR="9525" marT="9525" marB="0" anchor="ctr">
                    <a:solidFill>
                      <a:schemeClr val="bg1">
                        <a:lumMod val="65000"/>
                      </a:schemeClr>
                    </a:solidFill>
                  </a:tcPr>
                </a:tc>
                <a:tc>
                  <a:txBody>
                    <a:bodyPr/>
                    <a:lstStyle/>
                    <a:p>
                      <a:pPr algn="ctr" fontAlgn="ctr"/>
                      <a:r>
                        <a:rPr lang="el-GR" sz="900" b="0" i="0" u="none" strike="noStrike">
                          <a:solidFill>
                            <a:schemeClr val="tx1"/>
                          </a:solidFill>
                          <a:effectLst/>
                          <a:latin typeface="+mj-lt"/>
                        </a:rPr>
                        <a:t>Φ25</a:t>
                      </a:r>
                    </a:p>
                  </a:txBody>
                  <a:tcPr marL="9525" marR="9525" marT="9525" marB="0" anchor="ctr">
                    <a:solidFill>
                      <a:schemeClr val="bg1">
                        <a:lumMod val="65000"/>
                      </a:schemeClr>
                    </a:solidFill>
                  </a:tcPr>
                </a:tc>
                <a:extLst>
                  <a:ext uri="{0D108BD9-81ED-4DB2-BD59-A6C34878D82A}">
                    <a16:rowId xmlns:a16="http://schemas.microsoft.com/office/drawing/2014/main" val="3395671104"/>
                  </a:ext>
                </a:extLst>
              </a:tr>
              <a:tr h="232532">
                <a:tc>
                  <a:txBody>
                    <a:bodyPr/>
                    <a:lstStyle/>
                    <a:p>
                      <a:pPr algn="l" fontAlgn="ctr"/>
                      <a:r>
                        <a:rPr lang="en-US" sz="900" u="none" strike="noStrike" dirty="0">
                          <a:solidFill>
                            <a:sysClr val="windowText" lastClr="000000"/>
                          </a:solidFill>
                          <a:effectLst/>
                        </a:rPr>
                        <a:t>AF2-DM 160-1 P</a:t>
                      </a:r>
                      <a:endParaRPr lang="en-US" sz="900" b="0" i="0" u="none" strike="noStrike" dirty="0">
                        <a:solidFill>
                          <a:sysClr val="windowText" lastClr="000000"/>
                        </a:solidFill>
                        <a:effectLst/>
                        <a:latin typeface="Calibri" panose="020F0502020204030204" pitchFamily="34" charset="0"/>
                      </a:endParaRPr>
                    </a:p>
                  </a:txBody>
                  <a:tcPr marL="5603" marR="5603" marT="5603" marB="0" anchor="ctr">
                    <a:solidFill>
                      <a:schemeClr val="bg1">
                        <a:lumMod val="65000"/>
                      </a:schemeClr>
                    </a:solidFill>
                  </a:tcPr>
                </a:tc>
                <a:tc>
                  <a:txBody>
                    <a:bodyPr/>
                    <a:lstStyle/>
                    <a:p>
                      <a:pPr algn="ctr" fontAlgn="ctr"/>
                      <a:r>
                        <a:rPr lang="en-US" sz="900" u="none" strike="noStrike" dirty="0">
                          <a:effectLst/>
                        </a:rPr>
                        <a:t> </a:t>
                      </a:r>
                      <a:r>
                        <a:rPr lang="tr-TR" sz="900" u="none" strike="noStrike" dirty="0">
                          <a:effectLst/>
                        </a:rPr>
                        <a:t>16</a:t>
                      </a:r>
                      <a:endParaRPr lang="en-US" sz="900" b="1" i="0" u="none" strike="noStrike" dirty="0">
                        <a:solidFill>
                          <a:srgbClr val="000000"/>
                        </a:solidFill>
                        <a:effectLst/>
                        <a:latin typeface="Calibri" panose="020F0502020204030204" pitchFamily="34" charset="0"/>
                      </a:endParaRPr>
                    </a:p>
                  </a:txBody>
                  <a:tcPr marL="5603" marR="5603" marT="5603" marB="0" anchor="ctr">
                    <a:solidFill>
                      <a:schemeClr val="bg1">
                        <a:lumMod val="65000"/>
                      </a:schemeClr>
                    </a:solidFill>
                  </a:tcPr>
                </a:tc>
                <a:tc>
                  <a:txBody>
                    <a:bodyPr/>
                    <a:lstStyle/>
                    <a:p>
                      <a:pPr algn="ctr" fontAlgn="ctr"/>
                      <a:r>
                        <a:rPr lang="tr-TR" sz="900" u="none" strike="noStrike" dirty="0">
                          <a:effectLst/>
                        </a:rPr>
                        <a:t>18</a:t>
                      </a:r>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5603" marR="5603" marT="5603" marB="0" anchor="ctr">
                    <a:solidFill>
                      <a:schemeClr val="bg1">
                        <a:lumMod val="65000"/>
                      </a:schemeClr>
                    </a:solidFill>
                  </a:tcPr>
                </a:tc>
                <a:tc>
                  <a:txBody>
                    <a:bodyPr/>
                    <a:lstStyle/>
                    <a:p>
                      <a:pPr algn="ctr" fontAlgn="ctr"/>
                      <a:r>
                        <a:rPr lang="en-US" sz="900" u="none" strike="noStrike">
                          <a:effectLst/>
                        </a:rPr>
                        <a:t>220/50/1</a:t>
                      </a:r>
                      <a:endParaRPr lang="en-US" sz="900" b="0" i="0" u="none" strike="noStrike">
                        <a:solidFill>
                          <a:srgbClr val="000000"/>
                        </a:solidFill>
                        <a:effectLst/>
                        <a:latin typeface="Calibri" panose="020F0502020204030204" pitchFamily="34" charset="0"/>
                      </a:endParaRPr>
                    </a:p>
                  </a:txBody>
                  <a:tcPr marL="5603" marR="5603" marT="5603" marB="0" anchor="ctr">
                    <a:solidFill>
                      <a:schemeClr val="bg1">
                        <a:lumMod val="65000"/>
                      </a:schemeClr>
                    </a:solidFill>
                  </a:tcPr>
                </a:tc>
                <a:tc>
                  <a:txBody>
                    <a:bodyPr/>
                    <a:lstStyle/>
                    <a:p>
                      <a:pPr algn="ctr" fontAlgn="ctr"/>
                      <a:r>
                        <a:rPr lang="en-US" sz="1100" b="0" i="0" u="none" strike="noStrike">
                          <a:solidFill>
                            <a:srgbClr val="000000"/>
                          </a:solidFill>
                          <a:effectLst/>
                          <a:latin typeface="Calibri" panose="020F0502020204030204" pitchFamily="34" charset="0"/>
                        </a:rPr>
                        <a:t>1,56</a:t>
                      </a:r>
                    </a:p>
                  </a:txBody>
                  <a:tcPr marL="9525" marR="9525" marT="9525" marB="0" anchor="ctr">
                    <a:solidFill>
                      <a:schemeClr val="bg1">
                        <a:lumMod val="65000"/>
                      </a:schemeClr>
                    </a:solidFill>
                  </a:tcPr>
                </a:tc>
                <a:tc>
                  <a:txBody>
                    <a:bodyPr/>
                    <a:lstStyle/>
                    <a:p>
                      <a:pPr algn="ctr" fontAlgn="ctr"/>
                      <a:r>
                        <a:rPr lang="en-US" sz="900" b="0" i="0" u="none" strike="noStrike" dirty="0">
                          <a:solidFill>
                            <a:schemeClr val="tx1"/>
                          </a:solidFill>
                          <a:effectLst/>
                          <a:latin typeface="+mj-lt"/>
                        </a:rPr>
                        <a:t>210</a:t>
                      </a:r>
                    </a:p>
                  </a:txBody>
                  <a:tcPr marL="9525" marR="9525" marT="9525" marB="0" anchor="ctr">
                    <a:solidFill>
                      <a:schemeClr val="bg1">
                        <a:lumMod val="65000"/>
                      </a:schemeClr>
                    </a:solidFill>
                  </a:tcPr>
                </a:tc>
                <a:tc>
                  <a:txBody>
                    <a:bodyPr/>
                    <a:lstStyle/>
                    <a:p>
                      <a:pPr algn="ctr" fontAlgn="ctr"/>
                      <a:r>
                        <a:rPr lang="en-US" sz="900" b="0" i="0" u="none" strike="noStrike">
                          <a:solidFill>
                            <a:schemeClr val="tx1"/>
                          </a:solidFill>
                          <a:effectLst/>
                          <a:latin typeface="+mj-lt"/>
                        </a:rPr>
                        <a:t>1400 x 245 x 750</a:t>
                      </a:r>
                    </a:p>
                  </a:txBody>
                  <a:tcPr marL="9525" marR="9525" marT="9525" marB="0" anchor="ctr">
                    <a:solidFill>
                      <a:schemeClr val="bg1">
                        <a:lumMod val="65000"/>
                      </a:schemeClr>
                    </a:solidFill>
                  </a:tcPr>
                </a:tc>
                <a:tc>
                  <a:txBody>
                    <a:bodyPr/>
                    <a:lstStyle/>
                    <a:p>
                      <a:pPr algn="ctr" fontAlgn="ctr"/>
                      <a:r>
                        <a:rPr lang="en-US" sz="900" b="0" i="0" u="none" strike="noStrike">
                          <a:solidFill>
                            <a:schemeClr val="tx1"/>
                          </a:solidFill>
                          <a:effectLst/>
                          <a:latin typeface="+mj-lt"/>
                        </a:rPr>
                        <a:t>39,0 </a:t>
                      </a:r>
                    </a:p>
                  </a:txBody>
                  <a:tcPr marL="9525" marR="9525" marT="9525" marB="0" anchor="ctr">
                    <a:solidFill>
                      <a:schemeClr val="bg1">
                        <a:lumMod val="65000"/>
                      </a:schemeClr>
                    </a:solidFill>
                  </a:tcPr>
                </a:tc>
                <a:tc>
                  <a:txBody>
                    <a:bodyPr/>
                    <a:lstStyle/>
                    <a:p>
                      <a:pPr algn="ctr" fontAlgn="ctr"/>
                      <a:r>
                        <a:rPr lang="en-US" sz="900" b="0" i="0" u="none" strike="noStrike">
                          <a:solidFill>
                            <a:schemeClr val="tx1"/>
                          </a:solidFill>
                          <a:effectLst/>
                          <a:latin typeface="+mj-lt"/>
                        </a:rPr>
                        <a:t>2350</a:t>
                      </a:r>
                    </a:p>
                  </a:txBody>
                  <a:tcPr marL="9525" marR="9525" marT="9525" marB="0" anchor="ctr">
                    <a:solidFill>
                      <a:schemeClr val="bg1">
                        <a:lumMod val="65000"/>
                      </a:schemeClr>
                    </a:solidFill>
                  </a:tcPr>
                </a:tc>
                <a:tc>
                  <a:txBody>
                    <a:bodyPr/>
                    <a:lstStyle/>
                    <a:p>
                      <a:pPr algn="ctr" fontAlgn="ctr"/>
                      <a:r>
                        <a:rPr lang="en-US" sz="900" b="0" i="0" u="none" strike="noStrike" dirty="0">
                          <a:solidFill>
                            <a:schemeClr val="tx1"/>
                          </a:solidFill>
                          <a:effectLst/>
                          <a:latin typeface="+mj-lt"/>
                        </a:rPr>
                        <a:t>10 ~ 160</a:t>
                      </a:r>
                    </a:p>
                  </a:txBody>
                  <a:tcPr marL="9525" marR="9525" marT="9525" marB="0" anchor="ctr">
                    <a:solidFill>
                      <a:schemeClr val="bg1">
                        <a:lumMod val="65000"/>
                      </a:schemeClr>
                    </a:solidFill>
                  </a:tcPr>
                </a:tc>
                <a:tc>
                  <a:txBody>
                    <a:bodyPr/>
                    <a:lstStyle/>
                    <a:p>
                      <a:pPr algn="ctr" fontAlgn="ctr"/>
                      <a:r>
                        <a:rPr lang="en-US" sz="900" b="0" i="0" u="none" strike="noStrike">
                          <a:solidFill>
                            <a:schemeClr val="tx1"/>
                          </a:solidFill>
                          <a:effectLst/>
                          <a:latin typeface="+mj-lt"/>
                        </a:rPr>
                        <a:t>50</a:t>
                      </a:r>
                    </a:p>
                  </a:txBody>
                  <a:tcPr marL="9525" marR="9525" marT="9525" marB="0" anchor="ctr">
                    <a:solidFill>
                      <a:schemeClr val="bg1">
                        <a:lumMod val="65000"/>
                      </a:schemeClr>
                    </a:solidFill>
                  </a:tcPr>
                </a:tc>
                <a:tc>
                  <a:txBody>
                    <a:bodyPr/>
                    <a:lstStyle/>
                    <a:p>
                      <a:pPr algn="ctr" fontAlgn="ctr"/>
                      <a:r>
                        <a:rPr lang="en-US" sz="900" b="0" i="0" u="none" strike="noStrike">
                          <a:solidFill>
                            <a:schemeClr val="tx1"/>
                          </a:solidFill>
                          <a:effectLst/>
                          <a:latin typeface="+mj-lt"/>
                        </a:rPr>
                        <a:t>42/31</a:t>
                      </a:r>
                    </a:p>
                  </a:txBody>
                  <a:tcPr marL="9525" marR="9525" marT="9525" marB="0" anchor="ctr">
                    <a:solidFill>
                      <a:schemeClr val="bg1">
                        <a:lumMod val="65000"/>
                      </a:schemeClr>
                    </a:solidFill>
                  </a:tcPr>
                </a:tc>
                <a:tc>
                  <a:txBody>
                    <a:bodyPr/>
                    <a:lstStyle/>
                    <a:p>
                      <a:pPr algn="ctr" fontAlgn="ctr"/>
                      <a:r>
                        <a:rPr lang="el-GR" sz="900" b="0" i="0" u="none" strike="noStrike">
                          <a:solidFill>
                            <a:schemeClr val="tx1"/>
                          </a:solidFill>
                          <a:effectLst/>
                          <a:latin typeface="+mj-lt"/>
                        </a:rPr>
                        <a:t>Φ15.9</a:t>
                      </a:r>
                    </a:p>
                  </a:txBody>
                  <a:tcPr marL="9525" marR="9525" marT="9525" marB="0" anchor="ctr">
                    <a:solidFill>
                      <a:schemeClr val="bg1">
                        <a:lumMod val="65000"/>
                      </a:schemeClr>
                    </a:solidFill>
                  </a:tcPr>
                </a:tc>
                <a:tc>
                  <a:txBody>
                    <a:bodyPr/>
                    <a:lstStyle/>
                    <a:p>
                      <a:pPr algn="ctr" fontAlgn="ctr"/>
                      <a:r>
                        <a:rPr lang="el-GR" sz="900" b="0" i="0" u="none" strike="noStrike" dirty="0">
                          <a:solidFill>
                            <a:schemeClr val="tx1"/>
                          </a:solidFill>
                          <a:effectLst/>
                          <a:latin typeface="+mj-lt"/>
                        </a:rPr>
                        <a:t>Φ9.52</a:t>
                      </a:r>
                    </a:p>
                  </a:txBody>
                  <a:tcPr marL="9525" marR="9525" marT="9525" marB="0" anchor="ctr">
                    <a:solidFill>
                      <a:schemeClr val="bg1">
                        <a:lumMod val="65000"/>
                      </a:schemeClr>
                    </a:solidFill>
                  </a:tcPr>
                </a:tc>
                <a:tc>
                  <a:txBody>
                    <a:bodyPr/>
                    <a:lstStyle/>
                    <a:p>
                      <a:pPr algn="ctr" fontAlgn="ctr"/>
                      <a:r>
                        <a:rPr lang="el-GR" sz="900" b="0" i="0" u="none" strike="noStrike" dirty="0">
                          <a:solidFill>
                            <a:schemeClr val="tx1"/>
                          </a:solidFill>
                          <a:effectLst/>
                          <a:latin typeface="+mj-lt"/>
                        </a:rPr>
                        <a:t>Φ25</a:t>
                      </a:r>
                    </a:p>
                  </a:txBody>
                  <a:tcPr marL="9525" marR="9525" marT="9525" marB="0" anchor="ctr">
                    <a:solidFill>
                      <a:schemeClr val="bg1">
                        <a:lumMod val="65000"/>
                      </a:schemeClr>
                    </a:solidFill>
                  </a:tcPr>
                </a:tc>
                <a:extLst>
                  <a:ext uri="{0D108BD9-81ED-4DB2-BD59-A6C34878D82A}">
                    <a16:rowId xmlns:a16="http://schemas.microsoft.com/office/drawing/2014/main" val="3051744084"/>
                  </a:ext>
                </a:extLst>
              </a:tr>
              <a:tr h="742423">
                <a:tc gridSpan="15">
                  <a:txBody>
                    <a:bodyPr/>
                    <a:lstStyle/>
                    <a:p>
                      <a:pPr algn="l" fontAlgn="ctr"/>
                      <a:r>
                        <a:rPr lang="en-US" sz="800" b="0" u="none" strike="noStrike" dirty="0">
                          <a:solidFill>
                            <a:sysClr val="windowText" lastClr="000000"/>
                          </a:solidFill>
                          <a:effectLst/>
                        </a:rPr>
                        <a:t>Notes:</a:t>
                      </a:r>
                      <a:br>
                        <a:rPr lang="en-US" sz="800" b="0" u="none" strike="noStrike" dirty="0">
                          <a:solidFill>
                            <a:sysClr val="windowText" lastClr="000000"/>
                          </a:solidFill>
                          <a:effectLst/>
                        </a:rPr>
                      </a:br>
                      <a:r>
                        <a:rPr lang="en-US" sz="800" b="0" u="none" strike="noStrike" dirty="0">
                          <a:solidFill>
                            <a:sysClr val="windowText" lastClr="000000"/>
                          </a:solidFill>
                          <a:effectLst/>
                        </a:rPr>
                        <a:t>1. Capacity test conditions: cooling 35 ℃ dB / 24 ℃ WB (outdoor), 27 ℃ dB / 19 ℃ WB (indoor); Heating 7 ℃ dB / 6 ℃ WB (outdoor), 20 ℃ dB / 15 ℃ WB (indoor);</a:t>
                      </a:r>
                      <a:br>
                        <a:rPr lang="en-US" sz="800" b="0" u="none" strike="noStrike" dirty="0">
                          <a:solidFill>
                            <a:sysClr val="windowText" lastClr="000000"/>
                          </a:solidFill>
                          <a:effectLst/>
                        </a:rPr>
                      </a:br>
                      <a:r>
                        <a:rPr lang="en-US" sz="800" b="0" u="none" strike="noStrike" dirty="0">
                          <a:solidFill>
                            <a:sysClr val="windowText" lastClr="000000"/>
                          </a:solidFill>
                          <a:effectLst/>
                        </a:rPr>
                        <a:t>Equivalent length of refrigerant piping: 5m with zero level difference.</a:t>
                      </a:r>
                      <a:br>
                        <a:rPr lang="en-US" sz="800" b="0" u="none" strike="noStrike" dirty="0">
                          <a:solidFill>
                            <a:sysClr val="windowText" lastClr="000000"/>
                          </a:solidFill>
                          <a:effectLst/>
                        </a:rPr>
                      </a:br>
                      <a:r>
                        <a:rPr lang="en-US" sz="800" b="0" u="none" strike="noStrike" dirty="0">
                          <a:solidFill>
                            <a:sysClr val="windowText" lastClr="000000"/>
                          </a:solidFill>
                          <a:effectLst/>
                        </a:rPr>
                        <a:t>2. Sound pressure level of this unit is the value tested in the full anechoic room. At installation state, due to the influence of the surrounding background noise, it is generally a little different from the recorded value of this unit.</a:t>
                      </a:r>
                      <a:endParaRPr lang="en-US" sz="800" b="0" i="0" u="none" strike="noStrike" dirty="0">
                        <a:solidFill>
                          <a:sysClr val="windowText" lastClr="000000"/>
                        </a:solidFill>
                        <a:effectLst/>
                        <a:latin typeface="Calibri" panose="020F0502020204030204" pitchFamily="34" charset="0"/>
                      </a:endParaRPr>
                    </a:p>
                  </a:txBody>
                  <a:tcPr marL="5603" marR="5603" marT="5603" marB="0" anchor="ctr">
                    <a:solidFill>
                      <a:schemeClr val="bg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826101872"/>
                  </a:ext>
                </a:extLst>
              </a:tr>
            </a:tbl>
          </a:graphicData>
        </a:graphic>
      </p:graphicFrame>
    </p:spTree>
    <p:extLst>
      <p:ext uri="{BB962C8B-B14F-4D97-AF65-F5344CB8AC3E}">
        <p14:creationId xmlns:p14="http://schemas.microsoft.com/office/powerpoint/2010/main" val="2896386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9528B-3310-4169-9151-BDE4C82E1102}"/>
              </a:ext>
            </a:extLst>
          </p:cNvPr>
          <p:cNvSpPr>
            <a:spLocks noGrp="1"/>
          </p:cNvSpPr>
          <p:nvPr>
            <p:ph type="title"/>
          </p:nvPr>
        </p:nvSpPr>
        <p:spPr/>
        <p:txBody>
          <a:bodyPr/>
          <a:lstStyle/>
          <a:p>
            <a:r>
              <a:rPr lang="tr-TR" dirty="0" err="1"/>
              <a:t>Part</a:t>
            </a:r>
            <a:r>
              <a:rPr lang="tr-TR" dirty="0"/>
              <a:t> </a:t>
            </a:r>
            <a:r>
              <a:rPr lang="tr-TR" dirty="0" err="1"/>
              <a:t>Numbers</a:t>
            </a:r>
            <a:endParaRPr lang="tr-TR" dirty="0"/>
          </a:p>
        </p:txBody>
      </p:sp>
      <p:sp>
        <p:nvSpPr>
          <p:cNvPr id="3" name="Text Placeholder 2">
            <a:extLst>
              <a:ext uri="{FF2B5EF4-FFF2-40B4-BE49-F238E27FC236}">
                <a16:creationId xmlns:a16="http://schemas.microsoft.com/office/drawing/2014/main" id="{7F0127C3-6BB3-4E2C-83D5-352F59E82199}"/>
              </a:ext>
            </a:extLst>
          </p:cNvPr>
          <p:cNvSpPr>
            <a:spLocks noGrp="1"/>
          </p:cNvSpPr>
          <p:nvPr>
            <p:ph type="body" sz="quarter" idx="15"/>
          </p:nvPr>
        </p:nvSpPr>
        <p:spPr/>
        <p:txBody>
          <a:bodyPr/>
          <a:lstStyle/>
          <a:p>
            <a:r>
              <a:rPr lang="en-US"/>
              <a:t>Initial Product Information: VRF Indoor Units,AF2 Series</a:t>
            </a:r>
            <a:endParaRPr lang="tr-TR"/>
          </a:p>
        </p:txBody>
      </p:sp>
      <p:sp>
        <p:nvSpPr>
          <p:cNvPr id="4" name="Slide Number Placeholder 3">
            <a:extLst>
              <a:ext uri="{FF2B5EF4-FFF2-40B4-BE49-F238E27FC236}">
                <a16:creationId xmlns:a16="http://schemas.microsoft.com/office/drawing/2014/main" id="{268A173A-31F8-4285-ABE0-523C8FC6DBDA}"/>
              </a:ext>
            </a:extLst>
          </p:cNvPr>
          <p:cNvSpPr>
            <a:spLocks noGrp="1"/>
          </p:cNvSpPr>
          <p:nvPr>
            <p:ph type="sldNum" sz="quarter" idx="12"/>
          </p:nvPr>
        </p:nvSpPr>
        <p:spPr/>
        <p:txBody>
          <a:bodyPr/>
          <a:lstStyle/>
          <a:p>
            <a:fld id="{4898AEC0-503E-4FA4-859C-D0F72D6E3F79}" type="slidenum">
              <a:rPr lang="en-US" noProof="1" smtClean="0"/>
              <a:pPr/>
              <a:t>25</a:t>
            </a:fld>
            <a:endParaRPr lang="en-US" noProof="1"/>
          </a:p>
        </p:txBody>
      </p:sp>
      <p:graphicFrame>
        <p:nvGraphicFramePr>
          <p:cNvPr id="5" name="Table 4">
            <a:extLst>
              <a:ext uri="{FF2B5EF4-FFF2-40B4-BE49-F238E27FC236}">
                <a16:creationId xmlns:a16="http://schemas.microsoft.com/office/drawing/2014/main" id="{12DF524E-19E2-40B8-91C2-28BFD0392A8C}"/>
              </a:ext>
            </a:extLst>
          </p:cNvPr>
          <p:cNvGraphicFramePr>
            <a:graphicFrameLocks noGrp="1"/>
          </p:cNvGraphicFramePr>
          <p:nvPr>
            <p:extLst>
              <p:ext uri="{D42A27DB-BD31-4B8C-83A1-F6EECF244321}">
                <p14:modId xmlns:p14="http://schemas.microsoft.com/office/powerpoint/2010/main" val="1990720052"/>
              </p:ext>
            </p:extLst>
          </p:nvPr>
        </p:nvGraphicFramePr>
        <p:xfrm>
          <a:off x="554990" y="1349517"/>
          <a:ext cx="8848114" cy="3653790"/>
        </p:xfrm>
        <a:graphic>
          <a:graphicData uri="http://schemas.openxmlformats.org/drawingml/2006/table">
            <a:tbl>
              <a:tblPr firstRow="1" firstCol="1" bandRow="1">
                <a:tableStyleId>{5C22544A-7EE6-4342-B048-85BDC9FD1C3A}</a:tableStyleId>
              </a:tblPr>
              <a:tblGrid>
                <a:gridCol w="799201">
                  <a:extLst>
                    <a:ext uri="{9D8B030D-6E8A-4147-A177-3AD203B41FA5}">
                      <a16:colId xmlns:a16="http://schemas.microsoft.com/office/drawing/2014/main" val="347806222"/>
                    </a:ext>
                  </a:extLst>
                </a:gridCol>
                <a:gridCol w="1154402">
                  <a:extLst>
                    <a:ext uri="{9D8B030D-6E8A-4147-A177-3AD203B41FA5}">
                      <a16:colId xmlns:a16="http://schemas.microsoft.com/office/drawing/2014/main" val="1148305419"/>
                    </a:ext>
                  </a:extLst>
                </a:gridCol>
                <a:gridCol w="900687">
                  <a:extLst>
                    <a:ext uri="{9D8B030D-6E8A-4147-A177-3AD203B41FA5}">
                      <a16:colId xmlns:a16="http://schemas.microsoft.com/office/drawing/2014/main" val="584307441"/>
                    </a:ext>
                  </a:extLst>
                </a:gridCol>
                <a:gridCol w="926059">
                  <a:extLst>
                    <a:ext uri="{9D8B030D-6E8A-4147-A177-3AD203B41FA5}">
                      <a16:colId xmlns:a16="http://schemas.microsoft.com/office/drawing/2014/main" val="2502649077"/>
                    </a:ext>
                  </a:extLst>
                </a:gridCol>
                <a:gridCol w="1056087">
                  <a:extLst>
                    <a:ext uri="{9D8B030D-6E8A-4147-A177-3AD203B41FA5}">
                      <a16:colId xmlns:a16="http://schemas.microsoft.com/office/drawing/2014/main" val="211631835"/>
                    </a:ext>
                  </a:extLst>
                </a:gridCol>
                <a:gridCol w="2350033">
                  <a:extLst>
                    <a:ext uri="{9D8B030D-6E8A-4147-A177-3AD203B41FA5}">
                      <a16:colId xmlns:a16="http://schemas.microsoft.com/office/drawing/2014/main" val="3377393480"/>
                    </a:ext>
                  </a:extLst>
                </a:gridCol>
                <a:gridCol w="1661645">
                  <a:extLst>
                    <a:ext uri="{9D8B030D-6E8A-4147-A177-3AD203B41FA5}">
                      <a16:colId xmlns:a16="http://schemas.microsoft.com/office/drawing/2014/main" val="1198390625"/>
                    </a:ext>
                  </a:extLst>
                </a:gridCol>
              </a:tblGrid>
              <a:tr h="316865">
                <a:tc>
                  <a:txBody>
                    <a:bodyPr/>
                    <a:lstStyle/>
                    <a:p>
                      <a:pPr algn="ctr" fontAlgn="ctr"/>
                      <a:r>
                        <a:rPr lang="en-US" sz="1100" u="none" strike="noStrike">
                          <a:effectLst/>
                        </a:rPr>
                        <a:t>Part number</a:t>
                      </a:r>
                      <a:endParaRPr lang="en-US" sz="11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dirty="0">
                          <a:effectLst/>
                        </a:rPr>
                        <a:t>EAN Number</a:t>
                      </a:r>
                      <a:endParaRPr lang="en-US" sz="11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Family</a:t>
                      </a:r>
                      <a:endParaRPr lang="en-US" sz="11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Product Name</a:t>
                      </a:r>
                      <a:endParaRPr lang="en-US" sz="11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Product Type</a:t>
                      </a:r>
                      <a:endParaRPr lang="en-US" sz="11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SAP Description</a:t>
                      </a:r>
                      <a:endParaRPr lang="en-US" sz="11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PH </a:t>
                      </a:r>
                      <a:br>
                        <a:rPr lang="en-US" sz="1100" u="none" strike="noStrike">
                          <a:effectLst/>
                        </a:rPr>
                      </a:br>
                      <a:r>
                        <a:rPr lang="en-US" sz="1100" u="none" strike="noStrike">
                          <a:effectLst/>
                        </a:rPr>
                        <a:t>Product Hierarchy</a:t>
                      </a:r>
                      <a:endParaRPr lang="en-US" sz="11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666729579"/>
                  </a:ext>
                </a:extLst>
              </a:tr>
              <a:tr h="255270">
                <a:tc>
                  <a:txBody>
                    <a:bodyPr/>
                    <a:lstStyle/>
                    <a:p>
                      <a:pPr algn="ctr" fontAlgn="ctr"/>
                      <a:r>
                        <a:rPr lang="en-US" sz="1100" u="none" strike="noStrike">
                          <a:effectLst/>
                        </a:rPr>
                        <a:t>7733702264</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4062321732905</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Indoor unit</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AF2-DM 15-1 P</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da-DK" sz="1100" u="none" strike="noStrike">
                          <a:effectLst/>
                        </a:rPr>
                        <a:t>Indoor Unit AF2-DM 15-1 P</a:t>
                      </a:r>
                      <a:endParaRPr lang="da-DK"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0T1410305700060125</a:t>
                      </a:r>
                      <a:endParaRPr lang="en-U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869581948"/>
                  </a:ext>
                </a:extLst>
              </a:tr>
              <a:tr h="255270">
                <a:tc>
                  <a:txBody>
                    <a:bodyPr/>
                    <a:lstStyle/>
                    <a:p>
                      <a:pPr algn="ctr" fontAlgn="ctr"/>
                      <a:r>
                        <a:rPr lang="en-US" sz="1100" u="none" strike="noStrike">
                          <a:effectLst/>
                        </a:rPr>
                        <a:t>7733702265</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4062321732912</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Indoor unit</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AF2-DM 22-1 P</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da-DK" sz="1100" u="none" strike="noStrike">
                          <a:effectLst/>
                        </a:rPr>
                        <a:t>Indoor Unit AF2-DM 22-1 P</a:t>
                      </a:r>
                      <a:endParaRPr lang="da-DK"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0T1410305700060125</a:t>
                      </a:r>
                      <a:endParaRPr lang="en-U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904446608"/>
                  </a:ext>
                </a:extLst>
              </a:tr>
              <a:tr h="255270">
                <a:tc>
                  <a:txBody>
                    <a:bodyPr/>
                    <a:lstStyle/>
                    <a:p>
                      <a:pPr algn="ctr" fontAlgn="ctr"/>
                      <a:r>
                        <a:rPr lang="en-US" sz="1100" u="none" strike="noStrike">
                          <a:effectLst/>
                        </a:rPr>
                        <a:t>7733702266</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4062321732929</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Indoor unit</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AF2-DM 28-1 P</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da-DK" sz="1100" u="none" strike="noStrike">
                          <a:effectLst/>
                        </a:rPr>
                        <a:t>Indoor Unit AF2-DM 28-1 P</a:t>
                      </a:r>
                      <a:endParaRPr lang="da-DK"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0T1410305700060125</a:t>
                      </a:r>
                      <a:endParaRPr lang="en-U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34944717"/>
                  </a:ext>
                </a:extLst>
              </a:tr>
              <a:tr h="255270">
                <a:tc>
                  <a:txBody>
                    <a:bodyPr/>
                    <a:lstStyle/>
                    <a:p>
                      <a:pPr algn="ctr" fontAlgn="ctr"/>
                      <a:r>
                        <a:rPr lang="en-US" sz="1100" u="none" strike="noStrike">
                          <a:effectLst/>
                        </a:rPr>
                        <a:t>7733702267</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4062321732936</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Indoor unit</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AF2-DM 36-1 P</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da-DK" sz="1100" u="none" strike="noStrike">
                          <a:effectLst/>
                        </a:rPr>
                        <a:t>Indoor Unit AF2-DM 36-1 P</a:t>
                      </a:r>
                      <a:endParaRPr lang="da-DK"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0T1410305700060125</a:t>
                      </a:r>
                      <a:endParaRPr lang="en-U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161741562"/>
                  </a:ext>
                </a:extLst>
              </a:tr>
              <a:tr h="255270">
                <a:tc>
                  <a:txBody>
                    <a:bodyPr/>
                    <a:lstStyle/>
                    <a:p>
                      <a:pPr algn="ctr" fontAlgn="ctr"/>
                      <a:r>
                        <a:rPr lang="en-US" sz="1100" u="none" strike="noStrike">
                          <a:effectLst/>
                        </a:rPr>
                        <a:t>7733702268</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4062321732943</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Indoor unit</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AF2-DM 45-1 P</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da-DK" sz="1100" u="none" strike="noStrike">
                          <a:effectLst/>
                        </a:rPr>
                        <a:t>Indoor Unit AF2-DM 45-1 P</a:t>
                      </a:r>
                      <a:endParaRPr lang="da-DK"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0T1410305700060125</a:t>
                      </a:r>
                      <a:endParaRPr lang="en-U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187392570"/>
                  </a:ext>
                </a:extLst>
              </a:tr>
              <a:tr h="255270">
                <a:tc>
                  <a:txBody>
                    <a:bodyPr/>
                    <a:lstStyle/>
                    <a:p>
                      <a:pPr algn="ctr" fontAlgn="ctr"/>
                      <a:r>
                        <a:rPr lang="en-US" sz="1100" u="none" strike="noStrike">
                          <a:effectLst/>
                        </a:rPr>
                        <a:t>7733702269</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4062321732950</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Indoor unit</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AF2-DM 56-1 P</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da-DK" sz="1100" u="none" strike="noStrike">
                          <a:effectLst/>
                        </a:rPr>
                        <a:t>Indoor Unit AF2-DM 56-1 P</a:t>
                      </a:r>
                      <a:endParaRPr lang="da-DK"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0T1410305700060125</a:t>
                      </a:r>
                      <a:endParaRPr lang="en-U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519526778"/>
                  </a:ext>
                </a:extLst>
              </a:tr>
              <a:tr h="255270">
                <a:tc>
                  <a:txBody>
                    <a:bodyPr/>
                    <a:lstStyle/>
                    <a:p>
                      <a:pPr algn="ctr" fontAlgn="ctr"/>
                      <a:r>
                        <a:rPr lang="en-US" sz="1100" u="none" strike="noStrike">
                          <a:effectLst/>
                        </a:rPr>
                        <a:t>7733702270</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4062321732967</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Indoor unit</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AF2-DM 71-1 P</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da-DK" sz="1100" u="none" strike="noStrike">
                          <a:effectLst/>
                        </a:rPr>
                        <a:t>Indoor Unit AF2-DM 71-1 P</a:t>
                      </a:r>
                      <a:endParaRPr lang="da-DK"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0T1410305700060125</a:t>
                      </a:r>
                      <a:endParaRPr lang="en-U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192685306"/>
                  </a:ext>
                </a:extLst>
              </a:tr>
              <a:tr h="255270">
                <a:tc>
                  <a:txBody>
                    <a:bodyPr/>
                    <a:lstStyle/>
                    <a:p>
                      <a:pPr algn="ctr" fontAlgn="ctr"/>
                      <a:r>
                        <a:rPr lang="en-US" sz="1100" u="none" strike="noStrike">
                          <a:effectLst/>
                        </a:rPr>
                        <a:t>7733702271</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4062321732974</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Indoor unit</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AF2-DM 80-1 P</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da-DK" sz="1100" u="none" strike="noStrike">
                          <a:effectLst/>
                        </a:rPr>
                        <a:t>Indoor Unit AF2-DM 80-1 P</a:t>
                      </a:r>
                      <a:endParaRPr lang="da-DK"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0T1410305700060125</a:t>
                      </a:r>
                      <a:endParaRPr lang="en-U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910419162"/>
                  </a:ext>
                </a:extLst>
              </a:tr>
              <a:tr h="255270">
                <a:tc>
                  <a:txBody>
                    <a:bodyPr/>
                    <a:lstStyle/>
                    <a:p>
                      <a:pPr algn="ctr" fontAlgn="ctr"/>
                      <a:r>
                        <a:rPr lang="en-US" sz="1100" u="none" strike="noStrike">
                          <a:effectLst/>
                        </a:rPr>
                        <a:t>7733702272</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4062321732981</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Indoor unit</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AF2-DM 90-1 P</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da-DK" sz="1100" u="none" strike="noStrike">
                          <a:effectLst/>
                        </a:rPr>
                        <a:t>Indoor Unit AF2-DM 90-1 P</a:t>
                      </a:r>
                      <a:endParaRPr lang="da-DK"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0T1410305700060125</a:t>
                      </a:r>
                      <a:endParaRPr lang="en-U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054209335"/>
                  </a:ext>
                </a:extLst>
              </a:tr>
              <a:tr h="255270">
                <a:tc>
                  <a:txBody>
                    <a:bodyPr/>
                    <a:lstStyle/>
                    <a:p>
                      <a:pPr algn="ctr" fontAlgn="ctr"/>
                      <a:r>
                        <a:rPr lang="en-US" sz="1100" u="none" strike="noStrike">
                          <a:effectLst/>
                        </a:rPr>
                        <a:t>7733702273</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4062321732998</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Indoor unit</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AF2-DM 112-1 P</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da-DK" sz="1100" u="none" strike="noStrike">
                          <a:effectLst/>
                        </a:rPr>
                        <a:t>Indoor Unit AF2-DM 112-1 P</a:t>
                      </a:r>
                      <a:endParaRPr lang="da-DK"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0T1410305700060125</a:t>
                      </a:r>
                      <a:endParaRPr lang="en-U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13882195"/>
                  </a:ext>
                </a:extLst>
              </a:tr>
              <a:tr h="255270">
                <a:tc>
                  <a:txBody>
                    <a:bodyPr/>
                    <a:lstStyle/>
                    <a:p>
                      <a:pPr algn="ctr" fontAlgn="ctr"/>
                      <a:r>
                        <a:rPr lang="en-US" sz="1100" u="none" strike="noStrike">
                          <a:effectLst/>
                        </a:rPr>
                        <a:t>7733702274</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4062321733001</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Indoor unit</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AF2-DM 125-1 P</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da-DK" sz="1100" u="none" strike="noStrike">
                          <a:effectLst/>
                        </a:rPr>
                        <a:t>Indoor Unit AF2-DM 125-1 P</a:t>
                      </a:r>
                      <a:endParaRPr lang="da-DK"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0T1410305700060125</a:t>
                      </a:r>
                      <a:endParaRPr lang="en-U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615013528"/>
                  </a:ext>
                </a:extLst>
              </a:tr>
              <a:tr h="255270">
                <a:tc>
                  <a:txBody>
                    <a:bodyPr/>
                    <a:lstStyle/>
                    <a:p>
                      <a:pPr algn="ctr" fontAlgn="ctr"/>
                      <a:r>
                        <a:rPr lang="en-US" sz="1100" u="none" strike="noStrike">
                          <a:effectLst/>
                        </a:rPr>
                        <a:t>7733702275</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4062321733018</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Indoor unit</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AF2-DM 140-1 P</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da-DK" sz="1100" u="none" strike="noStrike">
                          <a:effectLst/>
                        </a:rPr>
                        <a:t>Indoor Unit AF2-DM 140-1 P</a:t>
                      </a:r>
                      <a:endParaRPr lang="da-DK"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0T1410305700060125</a:t>
                      </a:r>
                      <a:endParaRPr lang="en-U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531030949"/>
                  </a:ext>
                </a:extLst>
              </a:tr>
              <a:tr h="255270">
                <a:tc>
                  <a:txBody>
                    <a:bodyPr/>
                    <a:lstStyle/>
                    <a:p>
                      <a:pPr algn="ctr" fontAlgn="ctr"/>
                      <a:r>
                        <a:rPr lang="en-US" sz="1100" u="none" strike="noStrike">
                          <a:effectLst/>
                        </a:rPr>
                        <a:t>7733702276</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4062321733025</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Indoor unit</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AF2-DM 160-1 P</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da-DK" sz="1100" u="none" strike="noStrike">
                          <a:effectLst/>
                        </a:rPr>
                        <a:t>Indoor Unit AF2-DM 160-1 P</a:t>
                      </a:r>
                      <a:endParaRPr lang="da-DK"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dirty="0">
                          <a:effectLst/>
                        </a:rPr>
                        <a:t>0T1410305700060125</a:t>
                      </a:r>
                      <a:endParaRPr lang="en-US" sz="11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60265513"/>
                  </a:ext>
                </a:extLst>
              </a:tr>
            </a:tbl>
          </a:graphicData>
        </a:graphic>
      </p:graphicFrame>
    </p:spTree>
    <p:extLst>
      <p:ext uri="{BB962C8B-B14F-4D97-AF65-F5344CB8AC3E}">
        <p14:creationId xmlns:p14="http://schemas.microsoft.com/office/powerpoint/2010/main" val="1683866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95B14-6D6B-4EBF-9FB4-5EEFB68BF0C3}"/>
              </a:ext>
            </a:extLst>
          </p:cNvPr>
          <p:cNvSpPr>
            <a:spLocks noGrp="1"/>
          </p:cNvSpPr>
          <p:nvPr>
            <p:ph type="title"/>
          </p:nvPr>
        </p:nvSpPr>
        <p:spPr/>
        <p:txBody>
          <a:bodyPr/>
          <a:lstStyle/>
          <a:p>
            <a:r>
              <a:rPr lang="en-US" dirty="0"/>
              <a:t>Thin </a:t>
            </a:r>
            <a:r>
              <a:rPr lang="tr-TR" dirty="0" err="1"/>
              <a:t>Unit</a:t>
            </a:r>
            <a:r>
              <a:rPr lang="en-US" dirty="0"/>
              <a:t> with High </a:t>
            </a:r>
            <a:r>
              <a:rPr lang="tr-TR" dirty="0"/>
              <a:t>External </a:t>
            </a:r>
            <a:r>
              <a:rPr lang="tr-TR" dirty="0" err="1"/>
              <a:t>Static</a:t>
            </a:r>
            <a:r>
              <a:rPr lang="tr-TR" dirty="0"/>
              <a:t> </a:t>
            </a:r>
            <a:r>
              <a:rPr lang="tr-TR" dirty="0" err="1"/>
              <a:t>Pressure</a:t>
            </a:r>
            <a:endParaRPr lang="tr-TR" dirty="0"/>
          </a:p>
        </p:txBody>
      </p:sp>
      <p:sp>
        <p:nvSpPr>
          <p:cNvPr id="3" name="Text Placeholder 2">
            <a:extLst>
              <a:ext uri="{FF2B5EF4-FFF2-40B4-BE49-F238E27FC236}">
                <a16:creationId xmlns:a16="http://schemas.microsoft.com/office/drawing/2014/main" id="{30D73123-5A4A-471E-A81E-CA3B145D1BAC}"/>
              </a:ext>
            </a:extLst>
          </p:cNvPr>
          <p:cNvSpPr>
            <a:spLocks noGrp="1"/>
          </p:cNvSpPr>
          <p:nvPr>
            <p:ph type="body" sz="quarter" idx="15"/>
          </p:nvPr>
        </p:nvSpPr>
        <p:spPr/>
        <p:txBody>
          <a:bodyPr/>
          <a:lstStyle/>
          <a:p>
            <a:r>
              <a:rPr lang="en-US"/>
              <a:t>Initial Product Information: VRF Indoor Units,AF2 Series</a:t>
            </a:r>
            <a:endParaRPr lang="tr-TR"/>
          </a:p>
        </p:txBody>
      </p:sp>
      <p:sp>
        <p:nvSpPr>
          <p:cNvPr id="4" name="Slide Number Placeholder 3">
            <a:extLst>
              <a:ext uri="{FF2B5EF4-FFF2-40B4-BE49-F238E27FC236}">
                <a16:creationId xmlns:a16="http://schemas.microsoft.com/office/drawing/2014/main" id="{F8DCF16B-AA28-486F-93BD-0DF4D4611F4F}"/>
              </a:ext>
            </a:extLst>
          </p:cNvPr>
          <p:cNvSpPr>
            <a:spLocks noGrp="1"/>
          </p:cNvSpPr>
          <p:nvPr>
            <p:ph type="sldNum" sz="quarter" idx="12"/>
          </p:nvPr>
        </p:nvSpPr>
        <p:spPr/>
        <p:txBody>
          <a:bodyPr/>
          <a:lstStyle/>
          <a:p>
            <a:fld id="{4898AEC0-503E-4FA4-859C-D0F72D6E3F79}" type="slidenum">
              <a:rPr lang="en-US" noProof="1" smtClean="0"/>
              <a:pPr/>
              <a:t>26</a:t>
            </a:fld>
            <a:endParaRPr lang="en-US" noProof="1"/>
          </a:p>
        </p:txBody>
      </p:sp>
      <p:sp>
        <p:nvSpPr>
          <p:cNvPr id="13" name="Content Placeholder 12">
            <a:extLst>
              <a:ext uri="{FF2B5EF4-FFF2-40B4-BE49-F238E27FC236}">
                <a16:creationId xmlns:a16="http://schemas.microsoft.com/office/drawing/2014/main" id="{C5D3CF5C-5474-497D-B5AA-27D8C6E33021}"/>
              </a:ext>
            </a:extLst>
          </p:cNvPr>
          <p:cNvSpPr>
            <a:spLocks noGrp="1"/>
          </p:cNvSpPr>
          <p:nvPr>
            <p:ph sz="quarter" idx="1"/>
          </p:nvPr>
        </p:nvSpPr>
        <p:spPr>
          <a:xfrm>
            <a:off x="258762" y="1296000"/>
            <a:ext cx="5532438" cy="4168800"/>
          </a:xfrm>
        </p:spPr>
        <p:txBody>
          <a:bodyPr/>
          <a:lstStyle/>
          <a:p>
            <a:r>
              <a:rPr lang="en-US" dirty="0"/>
              <a:t>All models have a static pressure of </a:t>
            </a:r>
            <a:r>
              <a:rPr lang="tr-TR" dirty="0" err="1"/>
              <a:t>max</a:t>
            </a:r>
            <a:r>
              <a:rPr lang="tr-TR" dirty="0"/>
              <a:t> </a:t>
            </a:r>
            <a:r>
              <a:rPr lang="en-US" dirty="0"/>
              <a:t>160 Pa and a </a:t>
            </a:r>
            <a:r>
              <a:rPr lang="tr-TR" dirty="0" err="1"/>
              <a:t>unit</a:t>
            </a:r>
            <a:r>
              <a:rPr lang="tr-TR" dirty="0"/>
              <a:t> </a:t>
            </a:r>
            <a:r>
              <a:rPr lang="tr-TR" dirty="0" err="1"/>
              <a:t>height</a:t>
            </a:r>
            <a:r>
              <a:rPr lang="tr-TR" dirty="0"/>
              <a:t> </a:t>
            </a:r>
            <a:r>
              <a:rPr lang="en-US" dirty="0"/>
              <a:t>of only 245 mm. </a:t>
            </a:r>
            <a:endParaRPr lang="tr-TR" dirty="0"/>
          </a:p>
          <a:p>
            <a:r>
              <a:rPr lang="tr-TR" dirty="0"/>
              <a:t>H</a:t>
            </a:r>
            <a:r>
              <a:rPr lang="en-US" dirty="0" err="1"/>
              <a:t>igh</a:t>
            </a:r>
            <a:r>
              <a:rPr lang="en-US" dirty="0"/>
              <a:t> static pressure</a:t>
            </a:r>
            <a:r>
              <a:rPr lang="tr-TR" dirty="0"/>
              <a:t> </a:t>
            </a:r>
            <a:r>
              <a:rPr lang="en-US" dirty="0"/>
              <a:t>allows air to be delivered over longer distances without loss of cooling and heating effect. Especially</a:t>
            </a:r>
            <a:r>
              <a:rPr lang="tr-TR" dirty="0"/>
              <a:t> </a:t>
            </a:r>
            <a:r>
              <a:rPr lang="en-US" dirty="0"/>
              <a:t>suitable for long and narrow spaces.</a:t>
            </a:r>
            <a:endParaRPr lang="tr-TR" dirty="0"/>
          </a:p>
        </p:txBody>
      </p:sp>
      <p:pic>
        <p:nvPicPr>
          <p:cNvPr id="9" name="Picture 8">
            <a:extLst>
              <a:ext uri="{FF2B5EF4-FFF2-40B4-BE49-F238E27FC236}">
                <a16:creationId xmlns:a16="http://schemas.microsoft.com/office/drawing/2014/main" id="{2439F7E8-74DE-4C56-B305-51056220EAAC}"/>
              </a:ext>
            </a:extLst>
          </p:cNvPr>
          <p:cNvPicPr>
            <a:picLocks noChangeAspect="1"/>
          </p:cNvPicPr>
          <p:nvPr/>
        </p:nvPicPr>
        <p:blipFill>
          <a:blip r:embed="rId2"/>
          <a:stretch>
            <a:fillRect/>
          </a:stretch>
        </p:blipFill>
        <p:spPr>
          <a:xfrm>
            <a:off x="332747" y="3210428"/>
            <a:ext cx="5728084" cy="1148046"/>
          </a:xfrm>
          <a:prstGeom prst="rect">
            <a:avLst/>
          </a:prstGeom>
        </p:spPr>
      </p:pic>
      <p:pic>
        <p:nvPicPr>
          <p:cNvPr id="10" name="Picture 9">
            <a:extLst>
              <a:ext uri="{FF2B5EF4-FFF2-40B4-BE49-F238E27FC236}">
                <a16:creationId xmlns:a16="http://schemas.microsoft.com/office/drawing/2014/main" id="{67E423AB-7D3B-4E51-8373-75CAFA681327}"/>
              </a:ext>
            </a:extLst>
          </p:cNvPr>
          <p:cNvPicPr>
            <a:picLocks noChangeAspect="1"/>
          </p:cNvPicPr>
          <p:nvPr/>
        </p:nvPicPr>
        <p:blipFill>
          <a:blip r:embed="rId3"/>
          <a:stretch>
            <a:fillRect/>
          </a:stretch>
        </p:blipFill>
        <p:spPr>
          <a:xfrm>
            <a:off x="6267939" y="2899845"/>
            <a:ext cx="4248394" cy="2411752"/>
          </a:xfrm>
          <a:prstGeom prst="rect">
            <a:avLst/>
          </a:prstGeom>
        </p:spPr>
      </p:pic>
      <p:sp>
        <p:nvSpPr>
          <p:cNvPr id="12" name="TextBox 11">
            <a:extLst>
              <a:ext uri="{FF2B5EF4-FFF2-40B4-BE49-F238E27FC236}">
                <a16:creationId xmlns:a16="http://schemas.microsoft.com/office/drawing/2014/main" id="{977A76A8-F409-4BC4-BC5D-11689DDC16A0}"/>
              </a:ext>
            </a:extLst>
          </p:cNvPr>
          <p:cNvSpPr txBox="1"/>
          <p:nvPr/>
        </p:nvSpPr>
        <p:spPr>
          <a:xfrm>
            <a:off x="6330461" y="1750089"/>
            <a:ext cx="4110893" cy="923330"/>
          </a:xfrm>
          <a:prstGeom prst="rect">
            <a:avLst/>
          </a:prstGeom>
          <a:noFill/>
        </p:spPr>
        <p:txBody>
          <a:bodyPr wrap="square">
            <a:spAutoFit/>
          </a:bodyPr>
          <a:lstStyle/>
          <a:p>
            <a:r>
              <a:rPr lang="en-US" dirty="0"/>
              <a:t>Especially in long</a:t>
            </a:r>
            <a:r>
              <a:rPr lang="tr-TR" dirty="0"/>
              <a:t> </a:t>
            </a:r>
            <a:r>
              <a:rPr lang="tr-TR" dirty="0" err="1"/>
              <a:t>ducted</a:t>
            </a:r>
            <a:r>
              <a:rPr lang="tr-TR" dirty="0"/>
              <a:t> </a:t>
            </a:r>
            <a:r>
              <a:rPr lang="tr-TR" dirty="0" err="1"/>
              <a:t>applications</a:t>
            </a:r>
            <a:r>
              <a:rPr lang="tr-TR" dirty="0"/>
              <a:t>, </a:t>
            </a:r>
            <a:r>
              <a:rPr lang="en-US" dirty="0"/>
              <a:t>it can reduce the number of units used and save investment costs.</a:t>
            </a:r>
            <a:endParaRPr lang="tr-TR" dirty="0"/>
          </a:p>
        </p:txBody>
      </p:sp>
      <p:sp>
        <p:nvSpPr>
          <p:cNvPr id="14" name="TextBox 13">
            <a:extLst>
              <a:ext uri="{FF2B5EF4-FFF2-40B4-BE49-F238E27FC236}">
                <a16:creationId xmlns:a16="http://schemas.microsoft.com/office/drawing/2014/main" id="{73FA34D3-FF09-4F02-A7C4-D66D94388674}"/>
              </a:ext>
            </a:extLst>
          </p:cNvPr>
          <p:cNvSpPr txBox="1"/>
          <p:nvPr/>
        </p:nvSpPr>
        <p:spPr>
          <a:xfrm>
            <a:off x="488999" y="4434583"/>
            <a:ext cx="5302201" cy="954107"/>
          </a:xfrm>
          <a:prstGeom prst="rect">
            <a:avLst/>
          </a:prstGeom>
          <a:noFill/>
        </p:spPr>
        <p:txBody>
          <a:bodyPr wrap="square">
            <a:spAutoFit/>
          </a:bodyPr>
          <a:lstStyle/>
          <a:p>
            <a:pPr algn="l"/>
            <a:r>
              <a:rPr lang="tr-TR" sz="1400" b="0" i="0" u="none" strike="noStrike" baseline="0" dirty="0" err="1">
                <a:solidFill>
                  <a:srgbClr val="1A1A1A"/>
                </a:solidFill>
                <a:latin typeface="MyriadPro-Light"/>
              </a:rPr>
              <a:t>Automatic</a:t>
            </a:r>
            <a:r>
              <a:rPr lang="tr-TR" sz="1400" b="0" i="0" u="none" strike="noStrike" baseline="0" dirty="0">
                <a:solidFill>
                  <a:srgbClr val="1A1A1A"/>
                </a:solidFill>
                <a:latin typeface="MyriadPro-Light"/>
              </a:rPr>
              <a:t> ESP </a:t>
            </a:r>
            <a:r>
              <a:rPr lang="tr-TR" sz="1400" b="0" i="0" u="none" strike="noStrike" baseline="0" dirty="0" err="1">
                <a:solidFill>
                  <a:srgbClr val="1A1A1A"/>
                </a:solidFill>
                <a:latin typeface="MyriadPro-Light"/>
              </a:rPr>
              <a:t>Setting</a:t>
            </a:r>
            <a:r>
              <a:rPr lang="tr-TR" sz="1400" b="0" i="0" u="none" strike="noStrike" baseline="0" dirty="0">
                <a:solidFill>
                  <a:srgbClr val="1A1A1A"/>
                </a:solidFill>
                <a:latin typeface="MyriadPro-Light"/>
              </a:rPr>
              <a:t> </a:t>
            </a:r>
          </a:p>
          <a:p>
            <a:pPr algn="l"/>
            <a:r>
              <a:rPr lang="en-US" sz="1400" b="0" i="0" u="none" strike="noStrike" baseline="0" dirty="0">
                <a:solidFill>
                  <a:srgbClr val="1A1A1A"/>
                </a:solidFill>
                <a:latin typeface="MyriadPro-Light"/>
              </a:rPr>
              <a:t>There is no need to adjust the static</a:t>
            </a:r>
            <a:r>
              <a:rPr lang="tr-TR" sz="1400" b="0" i="0" u="none" strike="noStrike" baseline="0" dirty="0">
                <a:solidFill>
                  <a:srgbClr val="1A1A1A"/>
                </a:solidFill>
                <a:latin typeface="MyriadPro-Light"/>
              </a:rPr>
              <a:t> </a:t>
            </a:r>
            <a:r>
              <a:rPr lang="en-US" sz="1400" b="0" i="0" u="none" strike="noStrike" baseline="0" dirty="0">
                <a:solidFill>
                  <a:srgbClr val="1A1A1A"/>
                </a:solidFill>
                <a:latin typeface="MyriadPro-Light"/>
              </a:rPr>
              <a:t>pressure setting of the indoor unit</a:t>
            </a:r>
            <a:r>
              <a:rPr lang="tr-TR" sz="1400" b="0" i="0" u="none" strike="noStrike" baseline="0" dirty="0">
                <a:solidFill>
                  <a:srgbClr val="1A1A1A"/>
                </a:solidFill>
                <a:latin typeface="MyriadPro-Light"/>
              </a:rPr>
              <a:t> </a:t>
            </a:r>
            <a:r>
              <a:rPr lang="en-US" sz="1400" b="0" i="0" u="none" strike="noStrike" baseline="0" dirty="0">
                <a:solidFill>
                  <a:srgbClr val="1A1A1A"/>
                </a:solidFill>
                <a:latin typeface="MyriadPro-Light"/>
              </a:rPr>
              <a:t>during commissioning, and the indoor</a:t>
            </a:r>
            <a:r>
              <a:rPr lang="tr-TR" sz="1400" b="0" i="0" u="none" strike="noStrike" baseline="0" dirty="0">
                <a:solidFill>
                  <a:srgbClr val="1A1A1A"/>
                </a:solidFill>
                <a:latin typeface="MyriadPro-Light"/>
              </a:rPr>
              <a:t> </a:t>
            </a:r>
            <a:r>
              <a:rPr lang="en-US" sz="1400" b="0" i="0" u="none" strike="noStrike" baseline="0" dirty="0">
                <a:solidFill>
                  <a:srgbClr val="1A1A1A"/>
                </a:solidFill>
                <a:latin typeface="MyriadPro-Light"/>
              </a:rPr>
              <a:t>unit will automatically adjust to the</a:t>
            </a:r>
            <a:r>
              <a:rPr lang="tr-TR" sz="1400" b="0" i="0" u="none" strike="noStrike" baseline="0" dirty="0">
                <a:solidFill>
                  <a:srgbClr val="1A1A1A"/>
                </a:solidFill>
                <a:latin typeface="MyriadPro-Light"/>
              </a:rPr>
              <a:t> </a:t>
            </a:r>
            <a:r>
              <a:rPr lang="tr-TR" sz="1400" b="0" i="0" u="none" strike="noStrike" baseline="0" dirty="0" err="1">
                <a:solidFill>
                  <a:srgbClr val="1A1A1A"/>
                </a:solidFill>
                <a:latin typeface="MyriadPro-Light"/>
              </a:rPr>
              <a:t>rated</a:t>
            </a:r>
            <a:r>
              <a:rPr lang="tr-TR" sz="1400" b="0" i="0" u="none" strike="noStrike" baseline="0" dirty="0">
                <a:solidFill>
                  <a:srgbClr val="1A1A1A"/>
                </a:solidFill>
                <a:latin typeface="MyriadPro-Light"/>
              </a:rPr>
              <a:t> </a:t>
            </a:r>
            <a:r>
              <a:rPr lang="tr-TR" sz="1400" b="0" i="0" u="none" strike="noStrike" baseline="0" dirty="0" err="1">
                <a:solidFill>
                  <a:srgbClr val="1A1A1A"/>
                </a:solidFill>
                <a:latin typeface="MyriadPro-Light"/>
              </a:rPr>
              <a:t>air</a:t>
            </a:r>
            <a:r>
              <a:rPr lang="tr-TR" sz="1400" b="0" i="0" u="none" strike="noStrike" baseline="0" dirty="0">
                <a:solidFill>
                  <a:srgbClr val="1A1A1A"/>
                </a:solidFill>
                <a:latin typeface="MyriadPro-Light"/>
              </a:rPr>
              <a:t> </a:t>
            </a:r>
            <a:r>
              <a:rPr lang="tr-TR" sz="1400" b="0" i="0" u="none" strike="noStrike" baseline="0" dirty="0" err="1">
                <a:solidFill>
                  <a:srgbClr val="1A1A1A"/>
                </a:solidFill>
                <a:latin typeface="MyriadPro-Light"/>
              </a:rPr>
              <a:t>volume</a:t>
            </a:r>
            <a:r>
              <a:rPr lang="tr-TR" sz="1400" dirty="0">
                <a:solidFill>
                  <a:srgbClr val="1A1A1A"/>
                </a:solidFill>
                <a:latin typeface="MyriadPro-Light"/>
              </a:rPr>
              <a:t> </a:t>
            </a:r>
            <a:r>
              <a:rPr lang="tr-TR" sz="1400" dirty="0" err="1">
                <a:solidFill>
                  <a:srgbClr val="1A1A1A"/>
                </a:solidFill>
                <a:latin typeface="MyriadPro-Light"/>
              </a:rPr>
              <a:t>via</a:t>
            </a:r>
            <a:r>
              <a:rPr lang="tr-TR" sz="1400" dirty="0">
                <a:solidFill>
                  <a:srgbClr val="1A1A1A"/>
                </a:solidFill>
                <a:latin typeface="MyriadPro-Light"/>
              </a:rPr>
              <a:t> </a:t>
            </a:r>
            <a:r>
              <a:rPr lang="tr-TR" sz="1400" dirty="0" err="1">
                <a:solidFill>
                  <a:srgbClr val="1A1A1A"/>
                </a:solidFill>
                <a:latin typeface="MyriadPro-Light"/>
              </a:rPr>
              <a:t>controller</a:t>
            </a:r>
            <a:endParaRPr lang="tr-TR" sz="1400" dirty="0"/>
          </a:p>
        </p:txBody>
      </p:sp>
    </p:spTree>
    <p:extLst>
      <p:ext uri="{BB962C8B-B14F-4D97-AF65-F5344CB8AC3E}">
        <p14:creationId xmlns:p14="http://schemas.microsoft.com/office/powerpoint/2010/main" val="176252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hteck 6"/>
          <p:cNvSpPr/>
          <p:nvPr/>
        </p:nvSpPr>
        <p:spPr>
          <a:xfrm>
            <a:off x="259200" y="1074015"/>
            <a:ext cx="10451663" cy="4517409"/>
          </a:xfrm>
          <a:prstGeom prst="rect">
            <a:avLst/>
          </a:prstGeom>
          <a:solidFill>
            <a:srgbClr val="EFF1F2"/>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de-DE" sz="1800" b="0" i="0" u="none" strike="noStrike" kern="0" cap="none" spc="0" normalizeH="0" baseline="0" noProof="0" dirty="0">
              <a:ln>
                <a:noFill/>
              </a:ln>
              <a:solidFill>
                <a:srgbClr val="000000"/>
              </a:solidFill>
              <a:effectLst/>
              <a:uLnTx/>
              <a:uFillTx/>
              <a:latin typeface="Bosch Office Sans"/>
              <a:ea typeface="+mn-ea"/>
              <a:cs typeface="+mn-cs"/>
            </a:endParaRPr>
          </a:p>
        </p:txBody>
      </p:sp>
      <p:sp>
        <p:nvSpPr>
          <p:cNvPr id="2" name="Title 1"/>
          <p:cNvSpPr>
            <a:spLocks noGrp="1"/>
          </p:cNvSpPr>
          <p:nvPr>
            <p:ph type="title"/>
          </p:nvPr>
        </p:nvSpPr>
        <p:spPr>
          <a:xfrm>
            <a:off x="259200" y="648000"/>
            <a:ext cx="8917751" cy="388800"/>
          </a:xfrm>
        </p:spPr>
        <p:txBody>
          <a:bodyPr/>
          <a:lstStyle/>
          <a:p>
            <a:r>
              <a:rPr lang="tr-TR" dirty="0"/>
              <a:t>AF2-W</a:t>
            </a:r>
            <a:endParaRPr lang="en-US" dirty="0"/>
          </a:p>
        </p:txBody>
      </p:sp>
      <p:sp>
        <p:nvSpPr>
          <p:cNvPr id="3" name="Text Placeholder 2"/>
          <p:cNvSpPr>
            <a:spLocks noGrp="1"/>
          </p:cNvSpPr>
          <p:nvPr>
            <p:ph type="body" sz="quarter" idx="15"/>
          </p:nvPr>
        </p:nvSpPr>
        <p:spPr/>
        <p:txBody>
          <a:bodyPr/>
          <a:lstStyle/>
          <a:p>
            <a:r>
              <a:rPr lang="en-US" dirty="0"/>
              <a:t>Initial Product Information: VRF Indoor Units,AF2 Series</a:t>
            </a:r>
          </a:p>
        </p:txBody>
      </p:sp>
      <p:sp>
        <p:nvSpPr>
          <p:cNvPr id="4" name="Slide Number Placeholder 3"/>
          <p:cNvSpPr>
            <a:spLocks noGrp="1"/>
          </p:cNvSpPr>
          <p:nvPr>
            <p:ph type="sldNum" sz="quarter" idx="12"/>
          </p:nvPr>
        </p:nvSpPr>
        <p:spPr/>
        <p:txBody>
          <a:bodyPr/>
          <a:lstStyle/>
          <a:p>
            <a:fld id="{4898AEC0-503E-4FA4-859C-D0F72D6E3F79}" type="slidenum">
              <a:rPr lang="de-DE" smtClean="0"/>
              <a:pPr/>
              <a:t>27</a:t>
            </a:fld>
            <a:endParaRPr lang="de-DE"/>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671684" y="206855"/>
            <a:ext cx="822960" cy="822960"/>
          </a:xfrm>
          <a:prstGeom prst="rect">
            <a:avLst/>
          </a:prstGeom>
        </p:spPr>
      </p:pic>
      <p:grpSp>
        <p:nvGrpSpPr>
          <p:cNvPr id="12" name="Group 11"/>
          <p:cNvGrpSpPr/>
          <p:nvPr/>
        </p:nvGrpSpPr>
        <p:grpSpPr>
          <a:xfrm>
            <a:off x="4048152" y="1381044"/>
            <a:ext cx="1575816" cy="1319657"/>
            <a:chOff x="170180" y="2489708"/>
            <a:chExt cx="1575816" cy="1319657"/>
          </a:xfrm>
        </p:grpSpPr>
        <p:pic>
          <p:nvPicPr>
            <p:cNvPr id="13" name="Picture 1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38348" y="2863606"/>
              <a:ext cx="220918" cy="711272"/>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56172" y="2879811"/>
              <a:ext cx="567182" cy="470341"/>
            </a:xfrm>
            <a:prstGeom prst="rect">
              <a:avLst/>
            </a:prstGeom>
          </p:spPr>
        </p:pic>
        <p:sp>
          <p:nvSpPr>
            <p:cNvPr id="15" name="Rounded Rectangle 14"/>
            <p:cNvSpPr/>
            <p:nvPr/>
          </p:nvSpPr>
          <p:spPr>
            <a:xfrm>
              <a:off x="184150" y="2774950"/>
              <a:ext cx="1549400" cy="1028700"/>
            </a:xfrm>
            <a:prstGeom prst="roundRect">
              <a:avLst/>
            </a:prstGeom>
            <a:noFill/>
            <a:ln w="9525" cap="flat" cmpd="sng" algn="ctr">
              <a:solidFill>
                <a:schemeClr val="accent1">
                  <a:lumMod val="75000"/>
                </a:schemeClr>
              </a:solidFill>
              <a:prstDash val="solid"/>
            </a:ln>
            <a:effectLst/>
          </p:spPr>
          <p:txBody>
            <a:bodyPr rtlCol="0" anchor="ctr"/>
            <a:lstStyle/>
            <a:p>
              <a:pPr algn="ctr" fontAlgn="auto">
                <a:spcBef>
                  <a:spcPts val="0"/>
                </a:spcBef>
                <a:spcAft>
                  <a:spcPts val="0"/>
                </a:spcAft>
              </a:pPr>
              <a:endParaRPr lang="en-US" kern="0" dirty="0">
                <a:solidFill>
                  <a:srgbClr val="000000"/>
                </a:solidFill>
                <a:latin typeface="Bosch Office Sans"/>
              </a:endParaRPr>
            </a:p>
          </p:txBody>
        </p:sp>
        <p:sp>
          <p:nvSpPr>
            <p:cNvPr id="16" name="TextBox 15"/>
            <p:cNvSpPr txBox="1"/>
            <p:nvPr/>
          </p:nvSpPr>
          <p:spPr>
            <a:xfrm>
              <a:off x="257048" y="2489708"/>
              <a:ext cx="1488948" cy="311150"/>
            </a:xfrm>
            <a:prstGeom prst="rect">
              <a:avLst/>
            </a:prstGeom>
            <a:noFill/>
          </p:spPr>
          <p:txBody>
            <a:bodyPr wrap="none" lIns="0" tIns="0" rIns="0" bIns="0" rtlCol="0" anchor="ctr">
              <a:noAutofit/>
            </a:bodyPr>
            <a:lstStyle/>
            <a:p>
              <a:pPr fontAlgn="auto">
                <a:lnSpc>
                  <a:spcPts val="2300"/>
                </a:lnSpc>
                <a:spcBef>
                  <a:spcPts val="500"/>
                </a:spcBef>
                <a:spcAft>
                  <a:spcPts val="0"/>
                </a:spcAft>
              </a:pPr>
              <a:r>
                <a:rPr lang="tr-TR" sz="1000" kern="0" dirty="0" err="1">
                  <a:solidFill>
                    <a:srgbClr val="000000"/>
                  </a:solidFill>
                </a:rPr>
                <a:t>Room</a:t>
              </a:r>
              <a:r>
                <a:rPr lang="tr-TR" sz="1000" kern="0" dirty="0">
                  <a:solidFill>
                    <a:srgbClr val="000000"/>
                  </a:solidFill>
                </a:rPr>
                <a:t> </a:t>
              </a:r>
              <a:r>
                <a:rPr lang="tr-TR" sz="1000" kern="0" dirty="0" err="1">
                  <a:solidFill>
                    <a:srgbClr val="000000"/>
                  </a:solidFill>
                </a:rPr>
                <a:t>controllers</a:t>
              </a:r>
              <a:endParaRPr lang="en-US" sz="1000" kern="0" dirty="0">
                <a:solidFill>
                  <a:srgbClr val="000000"/>
                </a:solidFill>
              </a:endParaRPr>
            </a:p>
          </p:txBody>
        </p:sp>
        <p:sp>
          <p:nvSpPr>
            <p:cNvPr id="17" name="TextBox 16"/>
            <p:cNvSpPr txBox="1"/>
            <p:nvPr/>
          </p:nvSpPr>
          <p:spPr>
            <a:xfrm>
              <a:off x="170180" y="3498215"/>
              <a:ext cx="702945" cy="311150"/>
            </a:xfrm>
            <a:prstGeom prst="rect">
              <a:avLst/>
            </a:prstGeom>
            <a:noFill/>
          </p:spPr>
          <p:txBody>
            <a:bodyPr wrap="none" lIns="0" tIns="0" rIns="0" bIns="0" rtlCol="0" anchor="ctr">
              <a:noAutofit/>
            </a:bodyPr>
            <a:lstStyle/>
            <a:p>
              <a:pPr algn="ctr" fontAlgn="auto">
                <a:lnSpc>
                  <a:spcPts val="2300"/>
                </a:lnSpc>
                <a:spcBef>
                  <a:spcPts val="500"/>
                </a:spcBef>
                <a:spcAft>
                  <a:spcPts val="0"/>
                </a:spcAft>
              </a:pPr>
              <a:r>
                <a:rPr lang="tr-TR" sz="800" kern="0" dirty="0">
                  <a:solidFill>
                    <a:srgbClr val="000000"/>
                  </a:solidFill>
                </a:rPr>
                <a:t>ARC C IR-2</a:t>
              </a:r>
              <a:endParaRPr lang="en-US" sz="800" kern="0" dirty="0">
                <a:solidFill>
                  <a:srgbClr val="000000"/>
                </a:solidFill>
              </a:endParaRPr>
            </a:p>
          </p:txBody>
        </p:sp>
        <p:sp>
          <p:nvSpPr>
            <p:cNvPr id="18" name="TextBox 17"/>
            <p:cNvSpPr txBox="1"/>
            <p:nvPr/>
          </p:nvSpPr>
          <p:spPr>
            <a:xfrm>
              <a:off x="886708" y="3459469"/>
              <a:ext cx="702945" cy="311150"/>
            </a:xfrm>
            <a:prstGeom prst="rect">
              <a:avLst/>
            </a:prstGeom>
            <a:noFill/>
          </p:spPr>
          <p:txBody>
            <a:bodyPr wrap="none" lIns="0" tIns="0" rIns="0" bIns="0" rtlCol="0" anchor="ctr">
              <a:noAutofit/>
            </a:bodyPr>
            <a:lstStyle/>
            <a:p>
              <a:pPr algn="ctr" fontAlgn="auto">
                <a:spcBef>
                  <a:spcPts val="500"/>
                </a:spcBef>
                <a:spcAft>
                  <a:spcPts val="0"/>
                </a:spcAft>
              </a:pPr>
              <a:r>
                <a:rPr lang="tr-TR" sz="800" kern="0" dirty="0">
                  <a:solidFill>
                    <a:srgbClr val="000000"/>
                  </a:solidFill>
                </a:rPr>
                <a:t>ARC C-2</a:t>
              </a:r>
            </a:p>
            <a:p>
              <a:pPr algn="ctr" fontAlgn="auto">
                <a:spcBef>
                  <a:spcPts val="500"/>
                </a:spcBef>
                <a:spcAft>
                  <a:spcPts val="0"/>
                </a:spcAft>
              </a:pPr>
              <a:r>
                <a:rPr lang="tr-TR" sz="800" kern="0" dirty="0">
                  <a:solidFill>
                    <a:srgbClr val="000000"/>
                  </a:solidFill>
                </a:rPr>
                <a:t>ARC H-2</a:t>
              </a:r>
              <a:endParaRPr lang="en-US" sz="800" kern="0" dirty="0">
                <a:solidFill>
                  <a:srgbClr val="000000"/>
                </a:solidFill>
              </a:endParaRPr>
            </a:p>
          </p:txBody>
        </p:sp>
      </p:grpSp>
      <p:pic>
        <p:nvPicPr>
          <p:cNvPr id="23" name="Picture 22"/>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61554" y="2545126"/>
            <a:ext cx="854650" cy="571288"/>
          </a:xfrm>
          <a:prstGeom prst="rect">
            <a:avLst/>
          </a:prstGeom>
        </p:spPr>
      </p:pic>
      <p:graphicFrame>
        <p:nvGraphicFramePr>
          <p:cNvPr id="24" name="Table 23"/>
          <p:cNvGraphicFramePr>
            <a:graphicFrameLocks noGrp="1"/>
          </p:cNvGraphicFramePr>
          <p:nvPr>
            <p:extLst>
              <p:ext uri="{D42A27DB-BD31-4B8C-83A1-F6EECF244321}">
                <p14:modId xmlns:p14="http://schemas.microsoft.com/office/powerpoint/2010/main" val="1888445692"/>
              </p:ext>
            </p:extLst>
          </p:nvPr>
        </p:nvGraphicFramePr>
        <p:xfrm>
          <a:off x="585990" y="3761068"/>
          <a:ext cx="5078780" cy="1475829"/>
        </p:xfrm>
        <a:graphic>
          <a:graphicData uri="http://schemas.openxmlformats.org/drawingml/2006/table">
            <a:tbl>
              <a:tblPr firstRow="1" bandRow="1">
                <a:tableStyleId>{3B4B98B0-60AC-42C2-AFA5-B58CD77FA1E5}</a:tableStyleId>
              </a:tblPr>
              <a:tblGrid>
                <a:gridCol w="1022686">
                  <a:extLst>
                    <a:ext uri="{9D8B030D-6E8A-4147-A177-3AD203B41FA5}">
                      <a16:colId xmlns:a16="http://schemas.microsoft.com/office/drawing/2014/main" val="20000"/>
                    </a:ext>
                  </a:extLst>
                </a:gridCol>
                <a:gridCol w="443348">
                  <a:extLst>
                    <a:ext uri="{9D8B030D-6E8A-4147-A177-3AD203B41FA5}">
                      <a16:colId xmlns:a16="http://schemas.microsoft.com/office/drawing/2014/main" val="2733483142"/>
                    </a:ext>
                  </a:extLst>
                </a:gridCol>
                <a:gridCol w="386970">
                  <a:extLst>
                    <a:ext uri="{9D8B030D-6E8A-4147-A177-3AD203B41FA5}">
                      <a16:colId xmlns:a16="http://schemas.microsoft.com/office/drawing/2014/main" val="20001"/>
                    </a:ext>
                  </a:extLst>
                </a:gridCol>
                <a:gridCol w="565688">
                  <a:extLst>
                    <a:ext uri="{9D8B030D-6E8A-4147-A177-3AD203B41FA5}">
                      <a16:colId xmlns:a16="http://schemas.microsoft.com/office/drawing/2014/main" val="20002"/>
                    </a:ext>
                  </a:extLst>
                </a:gridCol>
                <a:gridCol w="443348">
                  <a:extLst>
                    <a:ext uri="{9D8B030D-6E8A-4147-A177-3AD203B41FA5}">
                      <a16:colId xmlns:a16="http://schemas.microsoft.com/office/drawing/2014/main" val="20003"/>
                    </a:ext>
                  </a:extLst>
                </a:gridCol>
                <a:gridCol w="443348">
                  <a:extLst>
                    <a:ext uri="{9D8B030D-6E8A-4147-A177-3AD203B41FA5}">
                      <a16:colId xmlns:a16="http://schemas.microsoft.com/office/drawing/2014/main" val="20004"/>
                    </a:ext>
                  </a:extLst>
                </a:gridCol>
                <a:gridCol w="443348">
                  <a:extLst>
                    <a:ext uri="{9D8B030D-6E8A-4147-A177-3AD203B41FA5}">
                      <a16:colId xmlns:a16="http://schemas.microsoft.com/office/drawing/2014/main" val="20005"/>
                    </a:ext>
                  </a:extLst>
                </a:gridCol>
                <a:gridCol w="443348">
                  <a:extLst>
                    <a:ext uri="{9D8B030D-6E8A-4147-A177-3AD203B41FA5}">
                      <a16:colId xmlns:a16="http://schemas.microsoft.com/office/drawing/2014/main" val="20006"/>
                    </a:ext>
                  </a:extLst>
                </a:gridCol>
                <a:gridCol w="443348">
                  <a:extLst>
                    <a:ext uri="{9D8B030D-6E8A-4147-A177-3AD203B41FA5}">
                      <a16:colId xmlns:a16="http://schemas.microsoft.com/office/drawing/2014/main" val="20007"/>
                    </a:ext>
                  </a:extLst>
                </a:gridCol>
                <a:gridCol w="443348">
                  <a:extLst>
                    <a:ext uri="{9D8B030D-6E8A-4147-A177-3AD203B41FA5}">
                      <a16:colId xmlns:a16="http://schemas.microsoft.com/office/drawing/2014/main" val="20008"/>
                    </a:ext>
                  </a:extLst>
                </a:gridCol>
              </a:tblGrid>
              <a:tr h="349563">
                <a:tc>
                  <a:txBody>
                    <a:bodyPr/>
                    <a:lstStyle/>
                    <a:p>
                      <a:pPr algn="l"/>
                      <a:r>
                        <a:rPr lang="tr-TR" sz="1000" dirty="0"/>
                        <a:t>AF2-W</a:t>
                      </a:r>
                      <a:endParaRPr lang="en-US" sz="1000" dirty="0">
                        <a:solidFill>
                          <a:schemeClr val="tx1"/>
                        </a:solidFill>
                        <a:latin typeface="+mj-lt"/>
                      </a:endParaRPr>
                    </a:p>
                  </a:txBody>
                  <a:tcPr marL="88134" marR="88134" marT="44067" marB="44067" anchor="ctr"/>
                </a:tc>
                <a:tc>
                  <a:txBody>
                    <a:bodyPr/>
                    <a:lstStyle/>
                    <a:p>
                      <a:pPr algn="ctr"/>
                      <a:r>
                        <a:rPr lang="tr-TR" sz="1000" dirty="0"/>
                        <a:t>15</a:t>
                      </a:r>
                      <a:endParaRPr lang="en-US" sz="1000" dirty="0">
                        <a:solidFill>
                          <a:schemeClr val="tx1"/>
                        </a:solidFill>
                        <a:latin typeface="+mj-lt"/>
                      </a:endParaRPr>
                    </a:p>
                  </a:txBody>
                  <a:tcPr marL="88134" marR="88134" marT="44067" marB="44067" anchor="ctr"/>
                </a:tc>
                <a:tc>
                  <a:txBody>
                    <a:bodyPr/>
                    <a:lstStyle/>
                    <a:p>
                      <a:pPr algn="ctr"/>
                      <a:r>
                        <a:rPr lang="tr-TR" sz="1000" dirty="0"/>
                        <a:t>22</a:t>
                      </a:r>
                      <a:endParaRPr lang="en-US" sz="1000" dirty="0">
                        <a:solidFill>
                          <a:schemeClr val="tx1"/>
                        </a:solidFill>
                        <a:latin typeface="+mj-lt"/>
                      </a:endParaRPr>
                    </a:p>
                  </a:txBody>
                  <a:tcPr marL="88134" marR="88134" marT="44067" marB="44067" anchor="ctr"/>
                </a:tc>
                <a:tc>
                  <a:txBody>
                    <a:bodyPr/>
                    <a:lstStyle/>
                    <a:p>
                      <a:pPr algn="ctr"/>
                      <a:r>
                        <a:rPr lang="tr-TR" sz="1000" dirty="0"/>
                        <a:t>28</a:t>
                      </a:r>
                      <a:endParaRPr lang="en-US" sz="1000" dirty="0">
                        <a:solidFill>
                          <a:schemeClr val="tx1"/>
                        </a:solidFill>
                        <a:latin typeface="+mj-lt"/>
                      </a:endParaRPr>
                    </a:p>
                  </a:txBody>
                  <a:tcPr marL="88134" marR="88134" marT="44067" marB="44067" anchor="ctr"/>
                </a:tc>
                <a:tc>
                  <a:txBody>
                    <a:bodyPr/>
                    <a:lstStyle/>
                    <a:p>
                      <a:pPr algn="ctr"/>
                      <a:r>
                        <a:rPr lang="tr-TR" sz="1000" dirty="0"/>
                        <a:t>36</a:t>
                      </a:r>
                      <a:endParaRPr lang="en-US" sz="1000" dirty="0">
                        <a:solidFill>
                          <a:schemeClr val="tx1"/>
                        </a:solidFill>
                        <a:latin typeface="+mj-lt"/>
                      </a:endParaRPr>
                    </a:p>
                  </a:txBody>
                  <a:tcPr marL="88134" marR="88134" marT="44067" marB="44067" anchor="ctr"/>
                </a:tc>
                <a:tc>
                  <a:txBody>
                    <a:bodyPr/>
                    <a:lstStyle/>
                    <a:p>
                      <a:pPr algn="ctr"/>
                      <a:r>
                        <a:rPr lang="tr-TR" sz="1000" dirty="0"/>
                        <a:t>45</a:t>
                      </a:r>
                      <a:endParaRPr lang="en-US" sz="1000" dirty="0">
                        <a:solidFill>
                          <a:schemeClr val="tx1"/>
                        </a:solidFill>
                        <a:latin typeface="+mj-lt"/>
                      </a:endParaRPr>
                    </a:p>
                  </a:txBody>
                  <a:tcPr marL="88134" marR="88134" marT="44067" marB="44067" anchor="ctr"/>
                </a:tc>
                <a:tc>
                  <a:txBody>
                    <a:bodyPr/>
                    <a:lstStyle/>
                    <a:p>
                      <a:pPr algn="ctr"/>
                      <a:r>
                        <a:rPr lang="tr-TR" sz="1000" dirty="0"/>
                        <a:t>56</a:t>
                      </a:r>
                      <a:endParaRPr lang="en-US" sz="1000" dirty="0">
                        <a:solidFill>
                          <a:schemeClr val="tx1"/>
                        </a:solidFill>
                        <a:latin typeface="+mj-lt"/>
                      </a:endParaRPr>
                    </a:p>
                  </a:txBody>
                  <a:tcPr marL="88134" marR="88134" marT="44067" marB="44067" anchor="ctr"/>
                </a:tc>
                <a:tc>
                  <a:txBody>
                    <a:bodyPr/>
                    <a:lstStyle/>
                    <a:p>
                      <a:pPr algn="ctr"/>
                      <a:r>
                        <a:rPr lang="tr-TR" sz="1000" dirty="0">
                          <a:solidFill>
                            <a:schemeClr val="bg1">
                              <a:lumMod val="75000"/>
                            </a:schemeClr>
                          </a:solidFill>
                        </a:rPr>
                        <a:t>71</a:t>
                      </a:r>
                      <a:endParaRPr lang="en-US" sz="1000" dirty="0">
                        <a:solidFill>
                          <a:schemeClr val="bg1">
                            <a:lumMod val="75000"/>
                          </a:schemeClr>
                        </a:solidFill>
                        <a:latin typeface="+mj-lt"/>
                      </a:endParaRPr>
                    </a:p>
                  </a:txBody>
                  <a:tcPr marL="88134" marR="88134" marT="44067" marB="44067" anchor="ctr"/>
                </a:tc>
                <a:tc>
                  <a:txBody>
                    <a:bodyPr/>
                    <a:lstStyle/>
                    <a:p>
                      <a:pPr algn="ctr"/>
                      <a:r>
                        <a:rPr lang="tr-TR" sz="1000" dirty="0">
                          <a:solidFill>
                            <a:schemeClr val="bg1">
                              <a:lumMod val="75000"/>
                            </a:schemeClr>
                          </a:solidFill>
                        </a:rPr>
                        <a:t>80</a:t>
                      </a:r>
                      <a:endParaRPr lang="en-US" sz="1000" dirty="0">
                        <a:solidFill>
                          <a:schemeClr val="bg1">
                            <a:lumMod val="75000"/>
                          </a:schemeClr>
                        </a:solidFill>
                        <a:latin typeface="+mj-lt"/>
                      </a:endParaRPr>
                    </a:p>
                  </a:txBody>
                  <a:tcPr marL="88134" marR="88134" marT="44067" marB="44067" anchor="ctr"/>
                </a:tc>
                <a:tc>
                  <a:txBody>
                    <a:bodyPr/>
                    <a:lstStyle/>
                    <a:p>
                      <a:pPr algn="ctr"/>
                      <a:r>
                        <a:rPr lang="tr-TR" sz="1000" dirty="0">
                          <a:solidFill>
                            <a:schemeClr val="bg1">
                              <a:lumMod val="75000"/>
                            </a:schemeClr>
                          </a:solidFill>
                        </a:rPr>
                        <a:t>90</a:t>
                      </a:r>
                      <a:endParaRPr lang="en-US" sz="1000" dirty="0">
                        <a:solidFill>
                          <a:schemeClr val="bg1">
                            <a:lumMod val="75000"/>
                          </a:schemeClr>
                        </a:solidFill>
                        <a:latin typeface="+mj-lt"/>
                      </a:endParaRPr>
                    </a:p>
                  </a:txBody>
                  <a:tcPr marL="88134" marR="88134" marT="44067" marB="44067" anchor="ctr"/>
                </a:tc>
                <a:extLst>
                  <a:ext uri="{0D108BD9-81ED-4DB2-BD59-A6C34878D82A}">
                    <a16:rowId xmlns:a16="http://schemas.microsoft.com/office/drawing/2014/main" val="10000"/>
                  </a:ext>
                </a:extLst>
              </a:tr>
              <a:tr h="563133">
                <a:tc>
                  <a:txBody>
                    <a:bodyPr/>
                    <a:lstStyle/>
                    <a:p>
                      <a:pPr algn="l"/>
                      <a:r>
                        <a:rPr lang="tr-TR" sz="1000" dirty="0" err="1"/>
                        <a:t>Rated</a:t>
                      </a:r>
                      <a:r>
                        <a:rPr lang="tr-TR" sz="1000" dirty="0"/>
                        <a:t> Cooling</a:t>
                      </a:r>
                      <a:r>
                        <a:rPr lang="tr-TR" sz="1000" baseline="0" dirty="0"/>
                        <a:t> </a:t>
                      </a:r>
                      <a:r>
                        <a:rPr lang="tr-TR" sz="1000" baseline="0" dirty="0" err="1"/>
                        <a:t>Capacity</a:t>
                      </a:r>
                      <a:r>
                        <a:rPr lang="tr-TR" sz="1000" baseline="0" dirty="0"/>
                        <a:t> (kW)</a:t>
                      </a:r>
                      <a:endParaRPr lang="en-US" sz="1000" dirty="0">
                        <a:latin typeface="+mj-lt"/>
                      </a:endParaRPr>
                    </a:p>
                  </a:txBody>
                  <a:tcPr marL="88134" marR="88134" marT="44067" marB="44067" anchor="ctr"/>
                </a:tc>
                <a:tc>
                  <a:txBody>
                    <a:bodyPr/>
                    <a:lstStyle/>
                    <a:p>
                      <a:pPr algn="ctr" fontAlgn="ctr"/>
                      <a:r>
                        <a:rPr lang="tr-TR" sz="1000" u="none" strike="noStrike" dirty="0">
                          <a:effectLst/>
                        </a:rPr>
                        <a:t>1,5</a:t>
                      </a:r>
                      <a:endParaRPr lang="en-US" sz="1000" b="0" i="0" u="none" strike="noStrike" dirty="0">
                        <a:effectLst/>
                        <a:latin typeface="+mj-lt"/>
                      </a:endParaRPr>
                    </a:p>
                  </a:txBody>
                  <a:tcPr marL="0" marR="0" marT="0" marB="0" anchor="ctr"/>
                </a:tc>
                <a:tc>
                  <a:txBody>
                    <a:bodyPr/>
                    <a:lstStyle/>
                    <a:p>
                      <a:pPr algn="ctr" fontAlgn="ctr"/>
                      <a:r>
                        <a:rPr lang="en-US" sz="1000" u="none" strike="noStrike" dirty="0">
                          <a:effectLst/>
                        </a:rPr>
                        <a:t>2,2</a:t>
                      </a:r>
                      <a:endParaRPr lang="en-US" sz="1000" b="0" i="0" u="none" strike="noStrike" dirty="0">
                        <a:effectLst/>
                        <a:latin typeface="+mj-lt"/>
                      </a:endParaRPr>
                    </a:p>
                  </a:txBody>
                  <a:tcPr marL="0" marR="0" marT="0" marB="0" anchor="ctr"/>
                </a:tc>
                <a:tc>
                  <a:txBody>
                    <a:bodyPr/>
                    <a:lstStyle/>
                    <a:p>
                      <a:pPr algn="ctr" fontAlgn="ctr"/>
                      <a:r>
                        <a:rPr lang="en-US" sz="1000" u="none" strike="noStrike" dirty="0">
                          <a:effectLst/>
                        </a:rPr>
                        <a:t>2,8</a:t>
                      </a:r>
                      <a:endParaRPr lang="en-US" sz="1000" b="0" i="0" u="none" strike="noStrike" dirty="0">
                        <a:effectLst/>
                        <a:latin typeface="+mj-lt"/>
                      </a:endParaRPr>
                    </a:p>
                  </a:txBody>
                  <a:tcPr marL="0" marR="0" marT="0" marB="0" anchor="ctr"/>
                </a:tc>
                <a:tc>
                  <a:txBody>
                    <a:bodyPr/>
                    <a:lstStyle/>
                    <a:p>
                      <a:pPr algn="ctr" fontAlgn="ctr"/>
                      <a:r>
                        <a:rPr lang="en-US" sz="1000" u="none" strike="noStrike" dirty="0">
                          <a:effectLst/>
                        </a:rPr>
                        <a:t>3,6</a:t>
                      </a:r>
                      <a:endParaRPr lang="en-US" sz="1000" b="0" i="0" u="none" strike="noStrike" dirty="0">
                        <a:effectLst/>
                        <a:latin typeface="+mj-lt"/>
                      </a:endParaRPr>
                    </a:p>
                  </a:txBody>
                  <a:tcPr marL="0" marR="0" marT="0" marB="0" anchor="ctr"/>
                </a:tc>
                <a:tc>
                  <a:txBody>
                    <a:bodyPr/>
                    <a:lstStyle/>
                    <a:p>
                      <a:pPr algn="ctr" fontAlgn="ctr"/>
                      <a:r>
                        <a:rPr lang="en-US" sz="1000" u="none" strike="noStrike" dirty="0">
                          <a:effectLst/>
                        </a:rPr>
                        <a:t>4,5</a:t>
                      </a:r>
                      <a:endParaRPr lang="en-US" sz="1000" b="0" i="0" u="none" strike="noStrike" dirty="0">
                        <a:effectLst/>
                        <a:latin typeface="+mj-lt"/>
                      </a:endParaRPr>
                    </a:p>
                  </a:txBody>
                  <a:tcPr marL="0" marR="0" marT="0" marB="0" anchor="ctr"/>
                </a:tc>
                <a:tc>
                  <a:txBody>
                    <a:bodyPr/>
                    <a:lstStyle/>
                    <a:p>
                      <a:pPr algn="ctr" fontAlgn="ctr"/>
                      <a:r>
                        <a:rPr lang="en-US" sz="1000" u="none" strike="noStrike" dirty="0">
                          <a:effectLst/>
                        </a:rPr>
                        <a:t>5,6</a:t>
                      </a:r>
                      <a:endParaRPr lang="en-US" sz="1000" b="0" i="0" u="none" strike="noStrike" dirty="0">
                        <a:effectLst/>
                        <a:latin typeface="+mj-lt"/>
                      </a:endParaRPr>
                    </a:p>
                  </a:txBody>
                  <a:tcPr marL="0" marR="0" marT="0" marB="0" anchor="ctr"/>
                </a:tc>
                <a:tc>
                  <a:txBody>
                    <a:bodyPr/>
                    <a:lstStyle/>
                    <a:p>
                      <a:pPr algn="ctr" fontAlgn="ctr"/>
                      <a:r>
                        <a:rPr lang="tr-TR" sz="1000" u="none" strike="noStrike" dirty="0">
                          <a:solidFill>
                            <a:schemeClr val="bg1">
                              <a:lumMod val="75000"/>
                            </a:schemeClr>
                          </a:solidFill>
                          <a:effectLst/>
                        </a:rPr>
                        <a:t>7,1</a:t>
                      </a:r>
                      <a:endParaRPr lang="en-US" sz="1000" b="0" i="0" u="none" strike="noStrike" dirty="0">
                        <a:solidFill>
                          <a:schemeClr val="bg1">
                            <a:lumMod val="75000"/>
                          </a:schemeClr>
                        </a:solidFill>
                        <a:effectLst/>
                        <a:latin typeface="+mj-lt"/>
                      </a:endParaRPr>
                    </a:p>
                  </a:txBody>
                  <a:tcPr marL="0" marR="0" marT="0" marB="0" anchor="ctr"/>
                </a:tc>
                <a:tc>
                  <a:txBody>
                    <a:bodyPr/>
                    <a:lstStyle/>
                    <a:p>
                      <a:pPr algn="ctr" fontAlgn="ctr"/>
                      <a:r>
                        <a:rPr lang="tr-TR" sz="1000" u="none" strike="noStrike" dirty="0">
                          <a:solidFill>
                            <a:schemeClr val="bg1">
                              <a:lumMod val="75000"/>
                            </a:schemeClr>
                          </a:solidFill>
                          <a:effectLst/>
                        </a:rPr>
                        <a:t>8,0</a:t>
                      </a:r>
                      <a:endParaRPr lang="en-US" sz="1000" b="0" i="0" u="none" strike="noStrike" dirty="0">
                        <a:solidFill>
                          <a:schemeClr val="bg1">
                            <a:lumMod val="75000"/>
                          </a:schemeClr>
                        </a:solidFill>
                        <a:effectLst/>
                        <a:latin typeface="+mj-lt"/>
                      </a:endParaRPr>
                    </a:p>
                  </a:txBody>
                  <a:tcPr marL="0" marR="0" marT="0" marB="0" anchor="ctr"/>
                </a:tc>
                <a:tc>
                  <a:txBody>
                    <a:bodyPr/>
                    <a:lstStyle/>
                    <a:p>
                      <a:pPr algn="ctr" fontAlgn="ctr"/>
                      <a:r>
                        <a:rPr lang="tr-TR" sz="1000" u="none" strike="noStrike" dirty="0">
                          <a:solidFill>
                            <a:schemeClr val="bg1">
                              <a:lumMod val="75000"/>
                            </a:schemeClr>
                          </a:solidFill>
                          <a:effectLst/>
                        </a:rPr>
                        <a:t>9,0</a:t>
                      </a:r>
                      <a:endParaRPr lang="en-US" sz="1000" b="0" i="0" u="none" strike="noStrike" dirty="0">
                        <a:solidFill>
                          <a:schemeClr val="bg1">
                            <a:lumMod val="75000"/>
                          </a:schemeClr>
                        </a:solidFill>
                        <a:effectLst/>
                        <a:latin typeface="+mj-lt"/>
                      </a:endParaRPr>
                    </a:p>
                  </a:txBody>
                  <a:tcPr marL="0" marR="0" marT="0" marB="0" anchor="ctr"/>
                </a:tc>
                <a:extLst>
                  <a:ext uri="{0D108BD9-81ED-4DB2-BD59-A6C34878D82A}">
                    <a16:rowId xmlns:a16="http://schemas.microsoft.com/office/drawing/2014/main" val="10001"/>
                  </a:ext>
                </a:extLst>
              </a:tr>
              <a:tr h="563133">
                <a:tc>
                  <a:txBody>
                    <a:bodyPr/>
                    <a:lstStyle/>
                    <a:p>
                      <a:pPr marL="0" marR="0" indent="0" algn="l" defTabSz="640074" rtl="0" eaLnBrk="1" fontAlgn="auto" latinLnBrk="0" hangingPunct="1">
                        <a:lnSpc>
                          <a:spcPct val="100000"/>
                        </a:lnSpc>
                        <a:spcBef>
                          <a:spcPts val="0"/>
                        </a:spcBef>
                        <a:spcAft>
                          <a:spcPts val="0"/>
                        </a:spcAft>
                        <a:buClrTx/>
                        <a:buSzTx/>
                        <a:buFontTx/>
                        <a:buNone/>
                        <a:tabLst/>
                        <a:defRPr/>
                      </a:pPr>
                      <a:r>
                        <a:rPr lang="tr-TR" sz="1000" dirty="0" err="1"/>
                        <a:t>Rated</a:t>
                      </a:r>
                      <a:r>
                        <a:rPr lang="tr-TR" sz="1000" dirty="0"/>
                        <a:t> Heating</a:t>
                      </a:r>
                      <a:r>
                        <a:rPr lang="tr-TR" sz="1000" baseline="0" dirty="0"/>
                        <a:t> </a:t>
                      </a:r>
                      <a:r>
                        <a:rPr lang="tr-TR" sz="1000" baseline="0" dirty="0" err="1"/>
                        <a:t>Capacity</a:t>
                      </a:r>
                      <a:r>
                        <a:rPr lang="tr-TR" sz="1000" baseline="0" dirty="0"/>
                        <a:t> (kW)</a:t>
                      </a:r>
                      <a:endParaRPr lang="en-US" sz="1000" dirty="0">
                        <a:latin typeface="+mj-lt"/>
                      </a:endParaRPr>
                    </a:p>
                  </a:txBody>
                  <a:tcPr marL="88134" marR="88134" marT="44067" marB="44067" anchor="ctr"/>
                </a:tc>
                <a:tc>
                  <a:txBody>
                    <a:bodyPr/>
                    <a:lstStyle/>
                    <a:p>
                      <a:pPr algn="ctr" fontAlgn="ctr"/>
                      <a:r>
                        <a:rPr lang="tr-TR" sz="1000" u="none" strike="noStrike" dirty="0">
                          <a:effectLst/>
                        </a:rPr>
                        <a:t>1,8</a:t>
                      </a:r>
                      <a:endParaRPr lang="en-US" sz="1000" b="0" i="0" u="none" strike="noStrike" dirty="0">
                        <a:effectLst/>
                        <a:latin typeface="+mj-lt"/>
                      </a:endParaRPr>
                    </a:p>
                  </a:txBody>
                  <a:tcPr marL="0" marR="0" marT="0" marB="0" anchor="ctr"/>
                </a:tc>
                <a:tc>
                  <a:txBody>
                    <a:bodyPr/>
                    <a:lstStyle/>
                    <a:p>
                      <a:pPr algn="ctr" fontAlgn="ctr"/>
                      <a:r>
                        <a:rPr lang="tr-TR" sz="1000" u="none" strike="noStrike" dirty="0">
                          <a:effectLst/>
                        </a:rPr>
                        <a:t>2,6</a:t>
                      </a:r>
                      <a:endParaRPr lang="en-US" sz="1000" b="0" i="0" u="none" strike="noStrike" dirty="0">
                        <a:effectLst/>
                        <a:latin typeface="+mj-lt"/>
                      </a:endParaRPr>
                    </a:p>
                  </a:txBody>
                  <a:tcPr marL="0" marR="0" marT="0" marB="0" anchor="ctr"/>
                </a:tc>
                <a:tc>
                  <a:txBody>
                    <a:bodyPr/>
                    <a:lstStyle/>
                    <a:p>
                      <a:pPr algn="ctr" fontAlgn="ctr"/>
                      <a:r>
                        <a:rPr lang="tr-TR" sz="1000" u="none" strike="noStrike" dirty="0">
                          <a:effectLst/>
                        </a:rPr>
                        <a:t>3,2</a:t>
                      </a:r>
                      <a:endParaRPr lang="en-US" sz="1000" b="0" i="0" u="none" strike="noStrike" dirty="0">
                        <a:effectLst/>
                        <a:latin typeface="+mj-lt"/>
                      </a:endParaRPr>
                    </a:p>
                  </a:txBody>
                  <a:tcPr marL="0" marR="0" marT="0" marB="0" anchor="ctr"/>
                </a:tc>
                <a:tc>
                  <a:txBody>
                    <a:bodyPr/>
                    <a:lstStyle/>
                    <a:p>
                      <a:pPr algn="ctr" fontAlgn="ctr"/>
                      <a:r>
                        <a:rPr lang="tr-TR" sz="1000" u="none" strike="noStrike" dirty="0">
                          <a:effectLst/>
                        </a:rPr>
                        <a:t>4,0</a:t>
                      </a:r>
                      <a:endParaRPr lang="en-US" sz="1000" b="0" i="0" u="none" strike="noStrike" dirty="0">
                        <a:effectLst/>
                        <a:latin typeface="+mj-lt"/>
                      </a:endParaRPr>
                    </a:p>
                  </a:txBody>
                  <a:tcPr marL="0" marR="0" marT="0" marB="0" anchor="ctr"/>
                </a:tc>
                <a:tc>
                  <a:txBody>
                    <a:bodyPr/>
                    <a:lstStyle/>
                    <a:p>
                      <a:pPr algn="ctr" fontAlgn="ctr"/>
                      <a:r>
                        <a:rPr lang="tr-TR" sz="1000" u="none" strike="noStrike" dirty="0">
                          <a:effectLst/>
                        </a:rPr>
                        <a:t>5,0</a:t>
                      </a:r>
                      <a:endParaRPr lang="en-US" sz="1000" b="0" i="0" u="none" strike="noStrike" dirty="0">
                        <a:effectLst/>
                        <a:latin typeface="+mj-lt"/>
                      </a:endParaRPr>
                    </a:p>
                  </a:txBody>
                  <a:tcPr marL="0" marR="0" marT="0" marB="0" anchor="ctr"/>
                </a:tc>
                <a:tc>
                  <a:txBody>
                    <a:bodyPr/>
                    <a:lstStyle/>
                    <a:p>
                      <a:pPr algn="ctr" fontAlgn="ctr"/>
                      <a:r>
                        <a:rPr lang="tr-TR" sz="1000" u="none" strike="noStrike" dirty="0">
                          <a:effectLst/>
                        </a:rPr>
                        <a:t>6,3</a:t>
                      </a:r>
                      <a:endParaRPr lang="en-US" sz="1000" b="0" i="0" u="none" strike="noStrike" dirty="0">
                        <a:effectLst/>
                        <a:latin typeface="+mj-lt"/>
                      </a:endParaRPr>
                    </a:p>
                  </a:txBody>
                  <a:tcPr marL="0" marR="0" marT="0" marB="0" anchor="ctr"/>
                </a:tc>
                <a:tc>
                  <a:txBody>
                    <a:bodyPr/>
                    <a:lstStyle/>
                    <a:p>
                      <a:pPr algn="ctr" fontAlgn="ctr"/>
                      <a:r>
                        <a:rPr lang="en-US" sz="1000" u="none" strike="noStrike" dirty="0">
                          <a:solidFill>
                            <a:schemeClr val="bg1">
                              <a:lumMod val="75000"/>
                            </a:schemeClr>
                          </a:solidFill>
                          <a:effectLst/>
                        </a:rPr>
                        <a:t>8,0</a:t>
                      </a:r>
                      <a:endParaRPr lang="en-US" sz="1000" b="0" i="0" u="none" strike="noStrike" dirty="0">
                        <a:solidFill>
                          <a:schemeClr val="bg1">
                            <a:lumMod val="75000"/>
                          </a:schemeClr>
                        </a:solidFill>
                        <a:effectLst/>
                        <a:latin typeface="+mj-lt"/>
                      </a:endParaRPr>
                    </a:p>
                  </a:txBody>
                  <a:tcPr marL="0" marR="0" marT="0" marB="0" anchor="ctr"/>
                </a:tc>
                <a:tc>
                  <a:txBody>
                    <a:bodyPr/>
                    <a:lstStyle/>
                    <a:p>
                      <a:pPr algn="ctr" fontAlgn="ctr"/>
                      <a:r>
                        <a:rPr lang="tr-TR" sz="1000" u="none" strike="noStrike" dirty="0">
                          <a:solidFill>
                            <a:schemeClr val="bg1">
                              <a:lumMod val="75000"/>
                            </a:schemeClr>
                          </a:solidFill>
                          <a:effectLst/>
                        </a:rPr>
                        <a:t>9</a:t>
                      </a:r>
                      <a:r>
                        <a:rPr lang="en-US" sz="1000" u="none" strike="noStrike" dirty="0">
                          <a:solidFill>
                            <a:schemeClr val="bg1">
                              <a:lumMod val="75000"/>
                            </a:schemeClr>
                          </a:solidFill>
                          <a:effectLst/>
                        </a:rPr>
                        <a:t>,0</a:t>
                      </a:r>
                      <a:endParaRPr lang="en-US" sz="1000" b="0" i="0" u="none" strike="noStrike" dirty="0">
                        <a:solidFill>
                          <a:schemeClr val="bg1">
                            <a:lumMod val="75000"/>
                          </a:schemeClr>
                        </a:solidFill>
                        <a:effectLst/>
                        <a:latin typeface="+mj-lt"/>
                      </a:endParaRPr>
                    </a:p>
                  </a:txBody>
                  <a:tcPr marL="0" marR="0" marT="0" marB="0" anchor="ctr"/>
                </a:tc>
                <a:tc>
                  <a:txBody>
                    <a:bodyPr/>
                    <a:lstStyle/>
                    <a:p>
                      <a:pPr algn="ctr" fontAlgn="ctr"/>
                      <a:r>
                        <a:rPr lang="tr-TR" sz="1000" u="none" strike="noStrike" dirty="0">
                          <a:solidFill>
                            <a:schemeClr val="bg1">
                              <a:lumMod val="75000"/>
                            </a:schemeClr>
                          </a:solidFill>
                          <a:effectLst/>
                        </a:rPr>
                        <a:t>10</a:t>
                      </a:r>
                      <a:r>
                        <a:rPr lang="en-US" sz="1000" u="none" strike="noStrike" dirty="0">
                          <a:solidFill>
                            <a:schemeClr val="bg1">
                              <a:lumMod val="75000"/>
                            </a:schemeClr>
                          </a:solidFill>
                          <a:effectLst/>
                        </a:rPr>
                        <a:t>,0</a:t>
                      </a:r>
                      <a:endParaRPr lang="en-US" sz="1000" b="0" i="0" u="none" strike="noStrike" dirty="0">
                        <a:solidFill>
                          <a:schemeClr val="bg1">
                            <a:lumMod val="75000"/>
                          </a:schemeClr>
                        </a:solidFill>
                        <a:effectLst/>
                        <a:latin typeface="+mj-lt"/>
                      </a:endParaRPr>
                    </a:p>
                  </a:txBody>
                  <a:tcPr marL="0" marR="0" marT="0" marB="0" anchor="ctr"/>
                </a:tc>
                <a:extLst>
                  <a:ext uri="{0D108BD9-81ED-4DB2-BD59-A6C34878D82A}">
                    <a16:rowId xmlns:a16="http://schemas.microsoft.com/office/drawing/2014/main" val="10002"/>
                  </a:ext>
                </a:extLst>
              </a:tr>
            </a:tbl>
          </a:graphicData>
        </a:graphic>
      </p:graphicFrame>
      <p:sp>
        <p:nvSpPr>
          <p:cNvPr id="25" name="Dikdörtgen 8__"/>
          <p:cNvSpPr>
            <a:spLocks/>
          </p:cNvSpPr>
          <p:nvPr/>
        </p:nvSpPr>
        <p:spPr>
          <a:xfrm>
            <a:off x="6301502" y="1074015"/>
            <a:ext cx="3981621" cy="4114546"/>
          </a:xfrm>
          <a:prstGeom prst="rect">
            <a:avLst/>
          </a:prstGeom>
          <a:pattFill prst="pct5">
            <a:fgClr>
              <a:srgbClr val="003264">
                <a:alpha val="0"/>
              </a:srgbClr>
            </a:fgClr>
            <a:bgClr>
              <a:srgbClr val="FFFFFF">
                <a:alpha val="0"/>
              </a:srgbClr>
            </a:bgClr>
          </a:pattFill>
          <a:ln/>
        </p:spPr>
        <p:txBody>
          <a:bodyPr wrap="square">
            <a:noAutofit/>
          </a:bodyPr>
          <a:lstStyle/>
          <a:p>
            <a:pPr marL="171450" indent="-171450">
              <a:buClr>
                <a:srgbClr val="000000"/>
              </a:buClr>
              <a:buSzPts val="1400"/>
              <a:buFont typeface="Wingdings" panose="05000000000000000000" pitchFamily="2" charset="2"/>
              <a:buChar char="§"/>
            </a:pPr>
            <a:r>
              <a:rPr lang="en-US" sz="1000" b="1" i="1" dirty="0"/>
              <a:t>Design</a:t>
            </a:r>
            <a:endParaRPr lang="tr-TR" sz="1000" b="1" i="1" dirty="0"/>
          </a:p>
          <a:p>
            <a:pPr marL="171450" indent="-171450">
              <a:buClr>
                <a:srgbClr val="000000"/>
              </a:buClr>
              <a:buSzPts val="1400"/>
              <a:buFont typeface="Wingdings" panose="05000000000000000000" pitchFamily="2" charset="2"/>
              <a:buChar char="§"/>
            </a:pPr>
            <a:endParaRPr lang="en-US" sz="1000" i="1" u="sng" dirty="0"/>
          </a:p>
          <a:p>
            <a:pPr marL="285750" indent="-285750">
              <a:buClr>
                <a:srgbClr val="000000"/>
              </a:buClr>
              <a:buSzPts val="1400"/>
              <a:buFont typeface="Wingdings" panose="05000000000000000000" pitchFamily="2" charset="2"/>
              <a:buChar char="§"/>
            </a:pPr>
            <a:r>
              <a:rPr lang="tr-TR" sz="1000" dirty="0"/>
              <a:t>NEW s</a:t>
            </a:r>
            <a:r>
              <a:rPr lang="en-US" sz="1000" dirty="0" err="1"/>
              <a:t>tylish</a:t>
            </a:r>
            <a:r>
              <a:rPr lang="en-US" sz="1000" dirty="0"/>
              <a:t> panel design</a:t>
            </a:r>
          </a:p>
          <a:p>
            <a:pPr marL="285750" indent="-285750">
              <a:buClr>
                <a:srgbClr val="000000"/>
              </a:buClr>
              <a:buSzPts val="1400"/>
              <a:buFont typeface="Wingdings" panose="05000000000000000000" pitchFamily="2" charset="2"/>
              <a:buChar char="§"/>
            </a:pPr>
            <a:r>
              <a:rPr lang="tr-TR" sz="1000" dirty="0"/>
              <a:t>LED </a:t>
            </a:r>
            <a:r>
              <a:rPr lang="tr-TR" sz="1000" dirty="0" err="1"/>
              <a:t>Display</a:t>
            </a:r>
            <a:endParaRPr lang="tr-TR" sz="1000" dirty="0"/>
          </a:p>
          <a:p>
            <a:pPr marL="285750" indent="-285750">
              <a:buClr>
                <a:srgbClr val="000000"/>
              </a:buClr>
              <a:buSzPts val="1400"/>
              <a:buFont typeface="Wingdings" panose="05000000000000000000" pitchFamily="2" charset="2"/>
              <a:buChar char="§"/>
            </a:pPr>
            <a:endParaRPr lang="en-US" sz="1000" i="1" u="sng" dirty="0"/>
          </a:p>
          <a:p>
            <a:pPr marL="171450" indent="-171450">
              <a:buClr>
                <a:srgbClr val="000000"/>
              </a:buClr>
              <a:buSzPts val="1400"/>
              <a:buFont typeface="Wingdings" panose="05000000000000000000" pitchFamily="2" charset="2"/>
              <a:buChar char="§"/>
            </a:pPr>
            <a:r>
              <a:rPr lang="en-US" sz="1000" b="1" i="1" dirty="0"/>
              <a:t>Technical Features</a:t>
            </a:r>
            <a:endParaRPr lang="tr-TR" sz="1000" b="1" i="1" dirty="0"/>
          </a:p>
          <a:p>
            <a:pPr marL="171450" indent="-171450">
              <a:buClr>
                <a:srgbClr val="000000"/>
              </a:buClr>
              <a:buSzPts val="1400"/>
              <a:buFont typeface="Wingdings" panose="05000000000000000000" pitchFamily="2" charset="2"/>
              <a:buChar char="§"/>
            </a:pPr>
            <a:endParaRPr lang="en-US" sz="1000" b="1" i="1" dirty="0"/>
          </a:p>
          <a:p>
            <a:pPr marL="285750" indent="-285750">
              <a:buClr>
                <a:srgbClr val="000000"/>
              </a:buClr>
              <a:buSzPts val="1400"/>
              <a:buFont typeface="Wingdings" panose="05000000000000000000" pitchFamily="2" charset="2"/>
              <a:buChar char="§"/>
            </a:pPr>
            <a:r>
              <a:rPr lang="en-US" sz="1000" dirty="0"/>
              <a:t>220V, 50Hz</a:t>
            </a:r>
            <a:endParaRPr lang="tr-TR" sz="1000" dirty="0"/>
          </a:p>
          <a:p>
            <a:pPr marL="285750" indent="-285750">
              <a:buClr>
                <a:srgbClr val="000000"/>
              </a:buClr>
              <a:buSzPts val="1400"/>
              <a:buFont typeface="Wingdings" panose="05000000000000000000" pitchFamily="2" charset="2"/>
              <a:buChar char="§"/>
            </a:pPr>
            <a:r>
              <a:rPr lang="en-US" sz="1000" dirty="0"/>
              <a:t>New updated PCB</a:t>
            </a:r>
            <a:r>
              <a:rPr lang="tr-TR" sz="1000" dirty="0"/>
              <a:t>s</a:t>
            </a:r>
            <a:r>
              <a:rPr lang="en-US" sz="1000" dirty="0"/>
              <a:t> </a:t>
            </a:r>
            <a:r>
              <a:rPr lang="tr-TR" sz="1000" dirty="0" err="1"/>
              <a:t>with</a:t>
            </a:r>
            <a:r>
              <a:rPr lang="tr-TR" sz="1000" dirty="0"/>
              <a:t> </a:t>
            </a:r>
            <a:r>
              <a:rPr lang="tr-TR" sz="1000" dirty="0" err="1"/>
              <a:t>Super</a:t>
            </a:r>
            <a:r>
              <a:rPr lang="tr-TR" sz="1000" dirty="0"/>
              <a:t> Link </a:t>
            </a:r>
            <a:r>
              <a:rPr lang="tr-TR" sz="1000" dirty="0" err="1"/>
              <a:t>communication</a:t>
            </a:r>
            <a:r>
              <a:rPr lang="tr-TR" sz="1000" dirty="0"/>
              <a:t> (M1-M2)</a:t>
            </a:r>
          </a:p>
          <a:p>
            <a:pPr marL="742950" lvl="1" indent="-285750">
              <a:buClr>
                <a:srgbClr val="000000"/>
              </a:buClr>
              <a:buSzPts val="1400"/>
              <a:buFont typeface="Wingdings" panose="05000000000000000000" pitchFamily="2" charset="2"/>
              <a:buChar char="§"/>
            </a:pPr>
            <a:r>
              <a:rPr lang="tr-TR" sz="1000" b="1" i="1" dirty="0"/>
              <a:t>N</a:t>
            </a:r>
            <a:r>
              <a:rPr lang="en-US" sz="1000" b="1" i="1" dirty="0" err="1"/>
              <a:t>ew</a:t>
            </a:r>
            <a:r>
              <a:rPr lang="en-US" sz="1000" b="1" i="1" dirty="0"/>
              <a:t> Bosch ARC </a:t>
            </a:r>
            <a:r>
              <a:rPr lang="en-US" sz="1000" dirty="0"/>
              <a:t>wired room controllers </a:t>
            </a:r>
            <a:r>
              <a:rPr lang="tr-TR" sz="1000" dirty="0" err="1"/>
              <a:t>connection</a:t>
            </a:r>
            <a:r>
              <a:rPr lang="tr-TR" sz="1000" dirty="0"/>
              <a:t> </a:t>
            </a:r>
          </a:p>
          <a:p>
            <a:pPr marL="742950" lvl="1" indent="-285750">
              <a:buClr>
                <a:srgbClr val="000000"/>
              </a:buClr>
              <a:buSzPts val="1400"/>
              <a:buFont typeface="Wingdings" panose="05000000000000000000" pitchFamily="2" charset="2"/>
              <a:buChar char="§"/>
            </a:pPr>
            <a:r>
              <a:rPr lang="en-US" sz="1000" dirty="0"/>
              <a:t>D1-D2 connection for </a:t>
            </a:r>
            <a:r>
              <a:rPr lang="en-US" sz="1000" b="1" i="1" dirty="0"/>
              <a:t>group control</a:t>
            </a:r>
            <a:r>
              <a:rPr lang="tr-TR" sz="1000" b="1" i="1" dirty="0"/>
              <a:t> (</a:t>
            </a:r>
            <a:r>
              <a:rPr lang="tr-TR" sz="1000" b="1" i="1" dirty="0" err="1"/>
              <a:t>up</a:t>
            </a:r>
            <a:r>
              <a:rPr lang="tr-TR" sz="1000" b="1" i="1" dirty="0"/>
              <a:t> </a:t>
            </a:r>
            <a:r>
              <a:rPr lang="tr-TR" sz="1000" b="1" i="1" dirty="0" err="1"/>
              <a:t>to</a:t>
            </a:r>
            <a:r>
              <a:rPr lang="tr-TR" sz="1000" b="1" i="1" dirty="0"/>
              <a:t> 16) </a:t>
            </a:r>
            <a:r>
              <a:rPr lang="en-US" sz="1000" dirty="0"/>
              <a:t>Remote on-off connection, 12V</a:t>
            </a:r>
            <a:endParaRPr lang="tr-TR" sz="1000" dirty="0"/>
          </a:p>
          <a:p>
            <a:pPr marL="266700" indent="-266700">
              <a:buClr>
                <a:srgbClr val="000000"/>
              </a:buClr>
              <a:buSzPts val="1400"/>
              <a:buFont typeface="Wingdings" panose="05000000000000000000" pitchFamily="2" charset="2"/>
              <a:buChar char="§"/>
            </a:pPr>
            <a:r>
              <a:rPr lang="tr-TR" sz="1000" b="1" i="1" dirty="0"/>
              <a:t>New </a:t>
            </a:r>
            <a:r>
              <a:rPr lang="tr-TR" sz="1000" b="1" i="1" dirty="0" err="1"/>
              <a:t>infrared</a:t>
            </a:r>
            <a:r>
              <a:rPr lang="tr-TR" sz="1000" b="1" i="1" dirty="0"/>
              <a:t> </a:t>
            </a:r>
            <a:r>
              <a:rPr lang="tr-TR" sz="1000" b="1" i="1" dirty="0" err="1"/>
              <a:t>controller</a:t>
            </a:r>
            <a:r>
              <a:rPr lang="tr-TR" sz="1000" b="1" i="1" dirty="0"/>
              <a:t> </a:t>
            </a:r>
            <a:r>
              <a:rPr lang="tr-TR" sz="1000" b="1" i="1" dirty="0" err="1"/>
              <a:t>from</a:t>
            </a:r>
            <a:r>
              <a:rPr lang="tr-TR" sz="1000" b="1" i="1" dirty="0"/>
              <a:t> </a:t>
            </a:r>
            <a:r>
              <a:rPr lang="tr-TR" sz="1000" b="1" i="1" dirty="0" err="1"/>
              <a:t>Bosch</a:t>
            </a:r>
            <a:r>
              <a:rPr lang="tr-TR" sz="1000" b="1" i="1" dirty="0"/>
              <a:t>, ARC C IR</a:t>
            </a:r>
            <a:endParaRPr lang="en-US" sz="1000" b="1" i="1" dirty="0"/>
          </a:p>
          <a:p>
            <a:pPr marL="285750" indent="-285750">
              <a:buClr>
                <a:srgbClr val="000000"/>
              </a:buClr>
              <a:buSzPts val="1400"/>
              <a:buFont typeface="Wingdings" panose="05000000000000000000" pitchFamily="2" charset="2"/>
              <a:buChar char="§"/>
            </a:pPr>
            <a:r>
              <a:rPr lang="en-US" sz="1000" dirty="0"/>
              <a:t>Built-in EEV</a:t>
            </a:r>
          </a:p>
          <a:p>
            <a:pPr marL="285750" indent="-285750">
              <a:buClr>
                <a:srgbClr val="000000"/>
              </a:buClr>
              <a:buSzPts val="1400"/>
              <a:buFont typeface="Wingdings" panose="05000000000000000000" pitchFamily="2" charset="2"/>
              <a:buChar char="§"/>
            </a:pPr>
            <a:r>
              <a:rPr lang="en-US" sz="1000" dirty="0"/>
              <a:t>DC type fan motor</a:t>
            </a:r>
          </a:p>
          <a:p>
            <a:pPr marL="285750" indent="-285750">
              <a:buClr>
                <a:srgbClr val="000000"/>
              </a:buClr>
              <a:buSzPts val="1400"/>
              <a:buFont typeface="Wingdings" panose="05000000000000000000" pitchFamily="2" charset="2"/>
              <a:buChar char="§"/>
            </a:pPr>
            <a:r>
              <a:rPr lang="en-US" sz="1000" dirty="0"/>
              <a:t>7-step fan level</a:t>
            </a:r>
          </a:p>
          <a:p>
            <a:pPr marL="285750" indent="-285750">
              <a:buClr>
                <a:srgbClr val="000000"/>
              </a:buClr>
              <a:buSzPct val="100000"/>
              <a:buFont typeface="Wingdings" panose="05000000000000000000" pitchFamily="2" charset="2"/>
              <a:buChar char="§"/>
            </a:pPr>
            <a:r>
              <a:rPr lang="tr-TR" sz="1000" b="1" dirty="0" err="1"/>
              <a:t>Extra</a:t>
            </a:r>
            <a:r>
              <a:rPr lang="tr-TR" sz="1000" b="1" dirty="0"/>
              <a:t> </a:t>
            </a:r>
            <a:r>
              <a:rPr lang="tr-TR" sz="1000" b="1" dirty="0" err="1"/>
              <a:t>energy</a:t>
            </a:r>
            <a:r>
              <a:rPr lang="tr-TR" sz="1000" b="1" dirty="0"/>
              <a:t> </a:t>
            </a:r>
            <a:r>
              <a:rPr lang="tr-TR" sz="1000" b="1" dirty="0" err="1"/>
              <a:t>saving</a:t>
            </a:r>
            <a:r>
              <a:rPr lang="tr-TR" sz="1000" b="1" dirty="0"/>
              <a:t> : </a:t>
            </a:r>
            <a:r>
              <a:rPr lang="tr-TR" sz="1000" b="1" dirty="0" err="1"/>
              <a:t>Absence</a:t>
            </a:r>
            <a:r>
              <a:rPr lang="tr-TR" sz="1000" b="1" dirty="0"/>
              <a:t> </a:t>
            </a:r>
            <a:r>
              <a:rPr lang="tr-TR" sz="1000" b="1" dirty="0" err="1"/>
              <a:t>optimization</a:t>
            </a:r>
            <a:endParaRPr lang="en-US" sz="1000" b="1" dirty="0"/>
          </a:p>
          <a:p>
            <a:pPr marL="285750" indent="-285750">
              <a:buClr>
                <a:srgbClr val="000000"/>
              </a:buClr>
              <a:buSzPts val="1400"/>
              <a:buFont typeface="Wingdings" panose="05000000000000000000" pitchFamily="2" charset="2"/>
              <a:buChar char="§"/>
            </a:pPr>
            <a:endParaRPr lang="tr-TR" sz="1000" dirty="0"/>
          </a:p>
          <a:p>
            <a:pPr marL="285750" indent="-285750">
              <a:buClr>
                <a:srgbClr val="000000"/>
              </a:buClr>
              <a:buSzPts val="1400"/>
              <a:buFont typeface="Wingdings" panose="05000000000000000000" pitchFamily="2" charset="2"/>
              <a:buChar char="§"/>
            </a:pPr>
            <a:endParaRPr lang="en-US" sz="1000" dirty="0"/>
          </a:p>
          <a:p>
            <a:pPr marL="171450" indent="-171450">
              <a:buClr>
                <a:srgbClr val="000000"/>
              </a:buClr>
              <a:buSzPts val="1400"/>
              <a:buFont typeface="Wingdings" panose="05000000000000000000" pitchFamily="2" charset="2"/>
              <a:buChar char="§"/>
            </a:pPr>
            <a:r>
              <a:rPr lang="en-US" sz="1000" b="1" i="1" dirty="0"/>
              <a:t>Other</a:t>
            </a:r>
            <a:endParaRPr lang="tr-TR" sz="1000" b="1" i="1" dirty="0"/>
          </a:p>
          <a:p>
            <a:pPr marL="171450" indent="-171450">
              <a:buClr>
                <a:srgbClr val="000000"/>
              </a:buClr>
              <a:buSzPts val="1400"/>
              <a:buFont typeface="Wingdings" panose="05000000000000000000" pitchFamily="2" charset="2"/>
              <a:buChar char="§"/>
            </a:pPr>
            <a:endParaRPr lang="en-US" sz="1000" dirty="0"/>
          </a:p>
          <a:p>
            <a:pPr marL="285750" indent="-285750">
              <a:buClr>
                <a:srgbClr val="000000"/>
              </a:buClr>
              <a:buSzPts val="1400"/>
              <a:buFont typeface="Wingdings" panose="05000000000000000000" pitchFamily="2" charset="2"/>
              <a:buChar char="§"/>
            </a:pPr>
            <a:r>
              <a:rPr lang="tr-TR" sz="1000" dirty="0" err="1"/>
              <a:t>Easy</a:t>
            </a:r>
            <a:r>
              <a:rPr lang="tr-TR" sz="1000" dirty="0"/>
              <a:t> </a:t>
            </a:r>
            <a:r>
              <a:rPr lang="tr-TR" sz="1000" dirty="0" err="1"/>
              <a:t>piping</a:t>
            </a:r>
            <a:r>
              <a:rPr lang="tr-TR" sz="1000" dirty="0"/>
              <a:t> </a:t>
            </a:r>
            <a:r>
              <a:rPr lang="tr-TR" sz="1000" dirty="0" err="1"/>
              <a:t>connection</a:t>
            </a:r>
            <a:r>
              <a:rPr lang="en-US" sz="1000" dirty="0"/>
              <a:t>: </a:t>
            </a:r>
            <a:r>
              <a:rPr lang="tr-TR" sz="1000" dirty="0" err="1"/>
              <a:t>from</a:t>
            </a:r>
            <a:r>
              <a:rPr lang="tr-TR" sz="1000" dirty="0"/>
              <a:t> </a:t>
            </a:r>
            <a:r>
              <a:rPr lang="tr-TR" sz="1000" dirty="0" err="1"/>
              <a:t>left</a:t>
            </a:r>
            <a:r>
              <a:rPr lang="tr-TR" sz="1000" dirty="0"/>
              <a:t>, </a:t>
            </a:r>
            <a:r>
              <a:rPr lang="tr-TR" sz="1000" dirty="0" err="1"/>
              <a:t>right</a:t>
            </a:r>
            <a:r>
              <a:rPr lang="tr-TR" sz="1000" dirty="0"/>
              <a:t> </a:t>
            </a:r>
            <a:r>
              <a:rPr lang="tr-TR" sz="1000" dirty="0" err="1"/>
              <a:t>or</a:t>
            </a:r>
            <a:r>
              <a:rPr lang="tr-TR" sz="1000" dirty="0"/>
              <a:t> </a:t>
            </a:r>
            <a:r>
              <a:rPr lang="tr-TR" sz="1000" dirty="0" err="1"/>
              <a:t>rear</a:t>
            </a:r>
            <a:endParaRPr lang="en-US" sz="1000" dirty="0"/>
          </a:p>
          <a:p>
            <a:pPr marL="285750" indent="-285750">
              <a:buClr>
                <a:srgbClr val="000000"/>
              </a:buClr>
              <a:buSzPts val="1400"/>
              <a:buFont typeface="Wingdings" panose="05000000000000000000" pitchFamily="2" charset="2"/>
              <a:buChar char="§"/>
            </a:pPr>
            <a:r>
              <a:rPr lang="tr-TR" sz="1000" dirty="0"/>
              <a:t>Auto </a:t>
            </a:r>
            <a:r>
              <a:rPr lang="tr-TR" sz="1000" dirty="0" err="1"/>
              <a:t>swing</a:t>
            </a:r>
            <a:r>
              <a:rPr lang="tr-TR" sz="1000" dirty="0"/>
              <a:t> </a:t>
            </a:r>
            <a:r>
              <a:rPr lang="tr-TR" sz="1000" dirty="0" err="1"/>
              <a:t>function</a:t>
            </a:r>
            <a:endParaRPr lang="tr-TR" sz="1000" dirty="0"/>
          </a:p>
          <a:p>
            <a:pPr marL="285750" indent="-285750">
              <a:buClr>
                <a:srgbClr val="000000"/>
              </a:buClr>
              <a:buSzPts val="1400"/>
              <a:buFont typeface="Wingdings" panose="05000000000000000000" pitchFamily="2" charset="2"/>
              <a:buChar char="§"/>
            </a:pPr>
            <a:r>
              <a:rPr lang="en-US" sz="1000" dirty="0"/>
              <a:t>Washable air filter</a:t>
            </a:r>
            <a:r>
              <a:rPr lang="tr-TR" sz="1000" dirty="0"/>
              <a:t>, </a:t>
            </a:r>
            <a:r>
              <a:rPr lang="tr-TR" sz="1000" dirty="0" err="1"/>
              <a:t>class</a:t>
            </a:r>
            <a:r>
              <a:rPr lang="tr-TR" sz="1000" dirty="0"/>
              <a:t> G1</a:t>
            </a:r>
            <a:endParaRPr lang="en-US" sz="1000" dirty="0"/>
          </a:p>
          <a:p>
            <a:pPr marL="285750" indent="-285750">
              <a:buClr>
                <a:srgbClr val="000000"/>
              </a:buClr>
              <a:buSzPts val="1400"/>
              <a:buFont typeface="Wingdings" panose="05000000000000000000" pitchFamily="2" charset="2"/>
              <a:buChar char="§"/>
            </a:pPr>
            <a:r>
              <a:rPr lang="en-US" sz="1000" dirty="0"/>
              <a:t>Auto restart function	</a:t>
            </a:r>
          </a:p>
          <a:p>
            <a:pPr marL="285750" indent="-285750">
              <a:buClr>
                <a:srgbClr val="000000"/>
              </a:buClr>
              <a:buSzPts val="1400"/>
              <a:buFont typeface="Wingdings" panose="05000000000000000000" pitchFamily="2" charset="2"/>
              <a:buChar char="§"/>
            </a:pPr>
            <a:r>
              <a:rPr lang="en-US" sz="1000" dirty="0"/>
              <a:t>Product is delivered without a controller</a:t>
            </a:r>
          </a:p>
        </p:txBody>
      </p:sp>
      <p:sp>
        <p:nvSpPr>
          <p:cNvPr id="29" name="Rectangle 28"/>
          <p:cNvSpPr>
            <a:spLocks/>
          </p:cNvSpPr>
          <p:nvPr/>
        </p:nvSpPr>
        <p:spPr>
          <a:xfrm>
            <a:off x="2398072" y="2642919"/>
            <a:ext cx="1198238" cy="222488"/>
          </a:xfrm>
          <a:prstGeom prst="rect">
            <a:avLst/>
          </a:prstGeom>
          <a:noFill/>
        </p:spPr>
        <p:txBody>
          <a:bodyPr wrap="square">
            <a:noAutofit/>
          </a:bodyPr>
          <a:lstStyle/>
          <a:p>
            <a:pPr algn="ctr"/>
            <a:r>
              <a:rPr lang="tr-TR" sz="868" dirty="0">
                <a:solidFill>
                  <a:srgbClr val="000000"/>
                </a:solidFill>
              </a:rPr>
              <a:t>1,5 </a:t>
            </a:r>
            <a:r>
              <a:rPr lang="tr-TR" sz="868" dirty="0" err="1">
                <a:solidFill>
                  <a:srgbClr val="000000"/>
                </a:solidFill>
              </a:rPr>
              <a:t>to</a:t>
            </a:r>
            <a:r>
              <a:rPr lang="tr-TR" sz="868" dirty="0">
                <a:solidFill>
                  <a:srgbClr val="000000"/>
                </a:solidFill>
              </a:rPr>
              <a:t> 5,6 kW</a:t>
            </a:r>
            <a:endParaRPr lang="en-US" sz="868" dirty="0">
              <a:solidFill>
                <a:srgbClr val="000000"/>
              </a:solidFill>
            </a:endParaRPr>
          </a:p>
        </p:txBody>
      </p:sp>
      <p:pic>
        <p:nvPicPr>
          <p:cNvPr id="31" name="Picture 30"/>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589730" y="3759834"/>
            <a:ext cx="323853" cy="307802"/>
          </a:xfrm>
          <a:prstGeom prst="rect">
            <a:avLst/>
          </a:prstGeom>
        </p:spPr>
      </p:pic>
      <p:sp>
        <p:nvSpPr>
          <p:cNvPr id="26" name="TextBox 25">
            <a:extLst>
              <a:ext uri="{FF2B5EF4-FFF2-40B4-BE49-F238E27FC236}">
                <a16:creationId xmlns:a16="http://schemas.microsoft.com/office/drawing/2014/main" id="{41C8ABBC-E5C0-4738-97F6-4BF25598CAC4}"/>
              </a:ext>
            </a:extLst>
          </p:cNvPr>
          <p:cNvSpPr txBox="1"/>
          <p:nvPr/>
        </p:nvSpPr>
        <p:spPr>
          <a:xfrm>
            <a:off x="585989" y="5220679"/>
            <a:ext cx="5078781" cy="246221"/>
          </a:xfrm>
          <a:prstGeom prst="rect">
            <a:avLst/>
          </a:prstGeom>
          <a:solidFill>
            <a:srgbClr val="C00000"/>
          </a:solidFill>
        </p:spPr>
        <p:txBody>
          <a:bodyPr wrap="square">
            <a:spAutoFit/>
          </a:bodyPr>
          <a:lstStyle/>
          <a:p>
            <a:pPr algn="ctr"/>
            <a:r>
              <a:rPr lang="tr-TR" sz="1000" dirty="0">
                <a:solidFill>
                  <a:schemeClr val="bg1"/>
                </a:solidFill>
              </a:rPr>
              <a:t>AF2 </a:t>
            </a:r>
            <a:r>
              <a:rPr lang="tr-TR" sz="1000" dirty="0" err="1">
                <a:solidFill>
                  <a:schemeClr val="bg1"/>
                </a:solidFill>
              </a:rPr>
              <a:t>indoor</a:t>
            </a:r>
            <a:r>
              <a:rPr lang="tr-TR" sz="1000" dirty="0">
                <a:solidFill>
                  <a:schemeClr val="bg1"/>
                </a:solidFill>
              </a:rPr>
              <a:t> </a:t>
            </a:r>
            <a:r>
              <a:rPr lang="tr-TR" sz="1000" dirty="0" err="1">
                <a:solidFill>
                  <a:schemeClr val="bg1"/>
                </a:solidFill>
              </a:rPr>
              <a:t>units</a:t>
            </a:r>
            <a:r>
              <a:rPr lang="tr-TR" sz="1000" dirty="0">
                <a:solidFill>
                  <a:schemeClr val="bg1"/>
                </a:solidFill>
              </a:rPr>
              <a:t> </a:t>
            </a:r>
            <a:r>
              <a:rPr lang="tr-TR" sz="1000" dirty="0" err="1">
                <a:solidFill>
                  <a:schemeClr val="bg1"/>
                </a:solidFill>
              </a:rPr>
              <a:t>are</a:t>
            </a:r>
            <a:r>
              <a:rPr lang="tr-TR" sz="1000" dirty="0">
                <a:solidFill>
                  <a:schemeClr val="bg1"/>
                </a:solidFill>
              </a:rPr>
              <a:t> </a:t>
            </a:r>
            <a:r>
              <a:rPr lang="tr-TR" sz="1000" dirty="0" err="1">
                <a:solidFill>
                  <a:schemeClr val="bg1"/>
                </a:solidFill>
              </a:rPr>
              <a:t>only</a:t>
            </a:r>
            <a:r>
              <a:rPr lang="tr-TR" sz="1000" dirty="0">
                <a:solidFill>
                  <a:schemeClr val="bg1"/>
                </a:solidFill>
              </a:rPr>
              <a:t> </a:t>
            </a:r>
            <a:r>
              <a:rPr lang="tr-TR" sz="1000" dirty="0" err="1">
                <a:solidFill>
                  <a:schemeClr val="bg1"/>
                </a:solidFill>
              </a:rPr>
              <a:t>compatible</a:t>
            </a:r>
            <a:r>
              <a:rPr lang="tr-TR" sz="1000" dirty="0">
                <a:solidFill>
                  <a:schemeClr val="bg1"/>
                </a:solidFill>
              </a:rPr>
              <a:t> </a:t>
            </a:r>
            <a:r>
              <a:rPr lang="tr-TR" sz="1000" dirty="0" err="1">
                <a:solidFill>
                  <a:schemeClr val="bg1"/>
                </a:solidFill>
              </a:rPr>
              <a:t>with</a:t>
            </a:r>
            <a:r>
              <a:rPr lang="tr-TR" sz="1000" dirty="0">
                <a:solidFill>
                  <a:schemeClr val="bg1"/>
                </a:solidFill>
              </a:rPr>
              <a:t> AF4300 </a:t>
            </a:r>
            <a:r>
              <a:rPr lang="tr-TR" sz="1000" dirty="0" err="1">
                <a:solidFill>
                  <a:schemeClr val="bg1"/>
                </a:solidFill>
              </a:rPr>
              <a:t>series</a:t>
            </a:r>
            <a:r>
              <a:rPr lang="tr-TR" sz="1000" dirty="0">
                <a:solidFill>
                  <a:schemeClr val="bg1"/>
                </a:solidFill>
              </a:rPr>
              <a:t> VRF </a:t>
            </a:r>
            <a:r>
              <a:rPr lang="tr-TR" sz="1000" dirty="0" err="1">
                <a:solidFill>
                  <a:schemeClr val="bg1"/>
                </a:solidFill>
              </a:rPr>
              <a:t>outdoor</a:t>
            </a:r>
            <a:r>
              <a:rPr lang="tr-TR" sz="1000" dirty="0">
                <a:solidFill>
                  <a:schemeClr val="bg1"/>
                </a:solidFill>
              </a:rPr>
              <a:t> </a:t>
            </a:r>
            <a:r>
              <a:rPr lang="tr-TR" sz="1000" dirty="0" err="1">
                <a:solidFill>
                  <a:schemeClr val="bg1"/>
                </a:solidFill>
              </a:rPr>
              <a:t>units</a:t>
            </a:r>
            <a:endParaRPr lang="en-US" sz="1000" dirty="0">
              <a:solidFill>
                <a:schemeClr val="bg1"/>
              </a:solidFill>
            </a:endParaRPr>
          </a:p>
        </p:txBody>
      </p:sp>
      <p:sp>
        <p:nvSpPr>
          <p:cNvPr id="36" name="Rounded Rectangle 14">
            <a:extLst>
              <a:ext uri="{FF2B5EF4-FFF2-40B4-BE49-F238E27FC236}">
                <a16:creationId xmlns:a16="http://schemas.microsoft.com/office/drawing/2014/main" id="{695F69DC-A2EC-498A-BF69-14A3C09DCBD7}"/>
              </a:ext>
            </a:extLst>
          </p:cNvPr>
          <p:cNvSpPr/>
          <p:nvPr/>
        </p:nvSpPr>
        <p:spPr>
          <a:xfrm>
            <a:off x="4374048" y="3800975"/>
            <a:ext cx="1290722" cy="1382488"/>
          </a:xfrm>
          <a:prstGeom prst="roundRect">
            <a:avLst/>
          </a:prstGeom>
          <a:noFill/>
          <a:ln w="9525" cap="flat" cmpd="sng" algn="ctr">
            <a:solidFill>
              <a:schemeClr val="accent1">
                <a:lumMod val="75000"/>
              </a:schemeClr>
            </a:solidFill>
            <a:prstDash val="solid"/>
          </a:ln>
          <a:effectLst/>
        </p:spPr>
        <p:txBody>
          <a:bodyPr rtlCol="0" anchor="ctr"/>
          <a:lstStyle/>
          <a:p>
            <a:pPr algn="ctr" fontAlgn="auto">
              <a:spcBef>
                <a:spcPts val="0"/>
              </a:spcBef>
              <a:spcAft>
                <a:spcPts val="0"/>
              </a:spcAft>
            </a:pPr>
            <a:endParaRPr lang="en-US" kern="0" dirty="0">
              <a:solidFill>
                <a:srgbClr val="000000"/>
              </a:solidFill>
              <a:latin typeface="Bosch Office Sans"/>
            </a:endParaRPr>
          </a:p>
        </p:txBody>
      </p:sp>
      <p:sp>
        <p:nvSpPr>
          <p:cNvPr id="40" name="TextBox 39">
            <a:extLst>
              <a:ext uri="{FF2B5EF4-FFF2-40B4-BE49-F238E27FC236}">
                <a16:creationId xmlns:a16="http://schemas.microsoft.com/office/drawing/2014/main" id="{F3070551-4857-4142-AC00-FA672FF7E386}"/>
              </a:ext>
            </a:extLst>
          </p:cNvPr>
          <p:cNvSpPr txBox="1"/>
          <p:nvPr/>
        </p:nvSpPr>
        <p:spPr>
          <a:xfrm>
            <a:off x="3704156" y="3411165"/>
            <a:ext cx="2252356" cy="230832"/>
          </a:xfrm>
          <a:prstGeom prst="rect">
            <a:avLst/>
          </a:prstGeom>
          <a:noFill/>
        </p:spPr>
        <p:txBody>
          <a:bodyPr wrap="square">
            <a:spAutoFit/>
          </a:bodyPr>
          <a:lstStyle/>
          <a:p>
            <a:r>
              <a:rPr lang="tr-TR" sz="900" dirty="0"/>
              <a:t>71-80-90 </a:t>
            </a:r>
            <a:r>
              <a:rPr lang="tr-TR" sz="900" dirty="0" err="1"/>
              <a:t>will</a:t>
            </a:r>
            <a:r>
              <a:rPr lang="tr-TR" sz="900" dirty="0"/>
              <a:t> be </a:t>
            </a:r>
            <a:r>
              <a:rPr lang="tr-TR" sz="900" dirty="0" err="1"/>
              <a:t>available</a:t>
            </a:r>
            <a:r>
              <a:rPr lang="tr-TR" sz="900" dirty="0"/>
              <a:t> in Q2.2023</a:t>
            </a:r>
          </a:p>
        </p:txBody>
      </p:sp>
      <p:pic>
        <p:nvPicPr>
          <p:cNvPr id="27" name="Picture 26">
            <a:extLst>
              <a:ext uri="{FF2B5EF4-FFF2-40B4-BE49-F238E27FC236}">
                <a16:creationId xmlns:a16="http://schemas.microsoft.com/office/drawing/2014/main" id="{691FAF1B-9E1E-4B78-A7E7-27D405D233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5147" y="966444"/>
            <a:ext cx="3400724" cy="1914822"/>
          </a:xfrm>
          <a:prstGeom prst="rect">
            <a:avLst/>
          </a:prstGeom>
        </p:spPr>
      </p:pic>
    </p:spTree>
    <p:extLst>
      <p:ext uri="{BB962C8B-B14F-4D97-AF65-F5344CB8AC3E}">
        <p14:creationId xmlns:p14="http://schemas.microsoft.com/office/powerpoint/2010/main" val="30816627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3B5F3-0B0A-4565-8539-C098FB4AB9AB}"/>
              </a:ext>
            </a:extLst>
          </p:cNvPr>
          <p:cNvSpPr>
            <a:spLocks noGrp="1"/>
          </p:cNvSpPr>
          <p:nvPr>
            <p:ph type="title"/>
          </p:nvPr>
        </p:nvSpPr>
        <p:spPr/>
        <p:txBody>
          <a:bodyPr/>
          <a:lstStyle/>
          <a:p>
            <a:r>
              <a:rPr lang="tr-TR" dirty="0" err="1"/>
              <a:t>Absence</a:t>
            </a:r>
            <a:r>
              <a:rPr lang="tr-TR" dirty="0"/>
              <a:t> </a:t>
            </a:r>
            <a:r>
              <a:rPr lang="tr-TR" dirty="0" err="1"/>
              <a:t>Optimization</a:t>
            </a:r>
            <a:endParaRPr lang="tr-TR" dirty="0"/>
          </a:p>
        </p:txBody>
      </p:sp>
      <p:sp>
        <p:nvSpPr>
          <p:cNvPr id="3" name="Text Placeholder 2">
            <a:extLst>
              <a:ext uri="{FF2B5EF4-FFF2-40B4-BE49-F238E27FC236}">
                <a16:creationId xmlns:a16="http://schemas.microsoft.com/office/drawing/2014/main" id="{298A23A2-BF25-43F1-A8DB-2A27AF2A7E69}"/>
              </a:ext>
            </a:extLst>
          </p:cNvPr>
          <p:cNvSpPr>
            <a:spLocks noGrp="1"/>
          </p:cNvSpPr>
          <p:nvPr>
            <p:ph type="body" sz="quarter" idx="15"/>
          </p:nvPr>
        </p:nvSpPr>
        <p:spPr/>
        <p:txBody>
          <a:bodyPr/>
          <a:lstStyle/>
          <a:p>
            <a:r>
              <a:rPr lang="en-US"/>
              <a:t>Initial Product Information: VRF Indoor Units,AF2 Series</a:t>
            </a:r>
            <a:endParaRPr lang="tr-TR"/>
          </a:p>
        </p:txBody>
      </p:sp>
      <p:sp>
        <p:nvSpPr>
          <p:cNvPr id="4" name="Slide Number Placeholder 3">
            <a:extLst>
              <a:ext uri="{FF2B5EF4-FFF2-40B4-BE49-F238E27FC236}">
                <a16:creationId xmlns:a16="http://schemas.microsoft.com/office/drawing/2014/main" id="{14FB0947-CED7-456E-ABAA-15E72D9C261C}"/>
              </a:ext>
            </a:extLst>
          </p:cNvPr>
          <p:cNvSpPr>
            <a:spLocks noGrp="1"/>
          </p:cNvSpPr>
          <p:nvPr>
            <p:ph type="sldNum" sz="quarter" idx="12"/>
          </p:nvPr>
        </p:nvSpPr>
        <p:spPr/>
        <p:txBody>
          <a:bodyPr/>
          <a:lstStyle/>
          <a:p>
            <a:fld id="{4898AEC0-503E-4FA4-859C-D0F72D6E3F79}" type="slidenum">
              <a:rPr lang="en-US" noProof="1" smtClean="0"/>
              <a:pPr/>
              <a:t>28</a:t>
            </a:fld>
            <a:endParaRPr lang="en-US" noProof="1"/>
          </a:p>
        </p:txBody>
      </p:sp>
      <p:sp>
        <p:nvSpPr>
          <p:cNvPr id="5" name="Content Placeholder 4">
            <a:extLst>
              <a:ext uri="{FF2B5EF4-FFF2-40B4-BE49-F238E27FC236}">
                <a16:creationId xmlns:a16="http://schemas.microsoft.com/office/drawing/2014/main" id="{C0DB62FB-544D-4056-A095-3276F5E1AD8F}"/>
              </a:ext>
            </a:extLst>
          </p:cNvPr>
          <p:cNvSpPr>
            <a:spLocks noGrp="1"/>
          </p:cNvSpPr>
          <p:nvPr>
            <p:ph sz="quarter" idx="1"/>
          </p:nvPr>
        </p:nvSpPr>
        <p:spPr/>
        <p:txBody>
          <a:bodyPr/>
          <a:lstStyle/>
          <a:p>
            <a:r>
              <a:rPr lang="en-US" sz="1800" u="none" strike="noStrike" dirty="0">
                <a:effectLst/>
              </a:rPr>
              <a:t>Using millimeter-wave radar sensor</a:t>
            </a:r>
            <a:r>
              <a:rPr lang="tr-TR" sz="1800" u="none" strike="noStrike" dirty="0">
                <a:effectLst/>
              </a:rPr>
              <a:t>, </a:t>
            </a:r>
            <a:r>
              <a:rPr lang="en-US" sz="1800" u="none" strike="noStrike" dirty="0">
                <a:effectLst/>
              </a:rPr>
              <a:t>controller automatically turns indoor units on or off upon detecting that the room is occupied or unoccupied, ensuring climate control while minimizing energy consumption.</a:t>
            </a:r>
          </a:p>
          <a:p>
            <a:r>
              <a:rPr lang="en-US" sz="1800" u="none" strike="noStrike" dirty="0">
                <a:effectLst/>
              </a:rPr>
              <a:t>Setpoint limits can be defined in the room controller.</a:t>
            </a:r>
            <a:endParaRPr lang="en-US" sz="1800" b="0" i="0" u="none" strike="noStrike" dirty="0">
              <a:solidFill>
                <a:srgbClr val="000000"/>
              </a:solidFill>
              <a:effectLst/>
              <a:latin typeface="Calibri" panose="020F0502020204030204" pitchFamily="34" charset="0"/>
            </a:endParaRPr>
          </a:p>
        </p:txBody>
      </p:sp>
      <p:pic>
        <p:nvPicPr>
          <p:cNvPr id="7" name="Picture 6">
            <a:extLst>
              <a:ext uri="{FF2B5EF4-FFF2-40B4-BE49-F238E27FC236}">
                <a16:creationId xmlns:a16="http://schemas.microsoft.com/office/drawing/2014/main" id="{83135A90-3B77-458A-9F05-515FDAF9B5D9}"/>
              </a:ext>
            </a:extLst>
          </p:cNvPr>
          <p:cNvPicPr>
            <a:picLocks noChangeAspect="1"/>
          </p:cNvPicPr>
          <p:nvPr/>
        </p:nvPicPr>
        <p:blipFill rotWithShape="1">
          <a:blip r:embed="rId2"/>
          <a:srcRect b="1427"/>
          <a:stretch/>
        </p:blipFill>
        <p:spPr>
          <a:xfrm>
            <a:off x="554990" y="2926763"/>
            <a:ext cx="5700721" cy="1746638"/>
          </a:xfrm>
          <a:prstGeom prst="rect">
            <a:avLst/>
          </a:prstGeom>
        </p:spPr>
      </p:pic>
    </p:spTree>
    <p:extLst>
      <p:ext uri="{BB962C8B-B14F-4D97-AF65-F5344CB8AC3E}">
        <p14:creationId xmlns:p14="http://schemas.microsoft.com/office/powerpoint/2010/main" val="2845852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AF2-W, Technical </a:t>
            </a:r>
            <a:r>
              <a:rPr lang="tr-TR" dirty="0" err="1"/>
              <a:t>Specifications</a:t>
            </a:r>
            <a:endParaRPr lang="tr-TR" dirty="0"/>
          </a:p>
        </p:txBody>
      </p:sp>
      <p:sp>
        <p:nvSpPr>
          <p:cNvPr id="3" name="Text Placeholder 2"/>
          <p:cNvSpPr>
            <a:spLocks noGrp="1"/>
          </p:cNvSpPr>
          <p:nvPr>
            <p:ph type="body" sz="quarter" idx="15"/>
          </p:nvPr>
        </p:nvSpPr>
        <p:spPr/>
        <p:txBody>
          <a:bodyPr/>
          <a:lstStyle/>
          <a:p>
            <a:r>
              <a:rPr lang="en-US" dirty="0"/>
              <a:t>Initial Product Information: VRF Indoor Units,AF2 Series</a:t>
            </a:r>
            <a:endParaRPr lang="tr-TR" dirty="0"/>
          </a:p>
        </p:txBody>
      </p:sp>
      <p:sp>
        <p:nvSpPr>
          <p:cNvPr id="4" name="Slide Number Placeholder 3"/>
          <p:cNvSpPr>
            <a:spLocks noGrp="1"/>
          </p:cNvSpPr>
          <p:nvPr>
            <p:ph type="sldNum" sz="quarter" idx="12"/>
          </p:nvPr>
        </p:nvSpPr>
        <p:spPr/>
        <p:txBody>
          <a:bodyPr/>
          <a:lstStyle/>
          <a:p>
            <a:fld id="{4898AEC0-503E-4FA4-859C-D0F72D6E3F79}" type="slidenum">
              <a:rPr lang="en-US" noProof="1" smtClean="0"/>
              <a:pPr/>
              <a:t>29</a:t>
            </a:fld>
            <a:endParaRPr lang="en-US" noProof="1"/>
          </a:p>
        </p:txBody>
      </p:sp>
      <p:graphicFrame>
        <p:nvGraphicFramePr>
          <p:cNvPr id="7" name="Table 6"/>
          <p:cNvGraphicFramePr>
            <a:graphicFrameLocks noGrp="1"/>
          </p:cNvGraphicFramePr>
          <p:nvPr>
            <p:extLst>
              <p:ext uri="{D42A27DB-BD31-4B8C-83A1-F6EECF244321}">
                <p14:modId xmlns:p14="http://schemas.microsoft.com/office/powerpoint/2010/main" val="466894123"/>
              </p:ext>
            </p:extLst>
          </p:nvPr>
        </p:nvGraphicFramePr>
        <p:xfrm>
          <a:off x="259200" y="1339641"/>
          <a:ext cx="10450513" cy="3010337"/>
        </p:xfrm>
        <a:graphic>
          <a:graphicData uri="http://schemas.openxmlformats.org/drawingml/2006/table">
            <a:tbl>
              <a:tblPr firstRow="1" firstCol="1">
                <a:tableStyleId>{5C22544A-7EE6-4342-B048-85BDC9FD1C3A}</a:tableStyleId>
              </a:tblPr>
              <a:tblGrid>
                <a:gridCol w="1122684">
                  <a:extLst>
                    <a:ext uri="{9D8B030D-6E8A-4147-A177-3AD203B41FA5}">
                      <a16:colId xmlns:a16="http://schemas.microsoft.com/office/drawing/2014/main" val="2918704786"/>
                    </a:ext>
                  </a:extLst>
                </a:gridCol>
                <a:gridCol w="692720">
                  <a:extLst>
                    <a:ext uri="{9D8B030D-6E8A-4147-A177-3AD203B41FA5}">
                      <a16:colId xmlns:a16="http://schemas.microsoft.com/office/drawing/2014/main" val="2758106878"/>
                    </a:ext>
                  </a:extLst>
                </a:gridCol>
                <a:gridCol w="644946">
                  <a:extLst>
                    <a:ext uri="{9D8B030D-6E8A-4147-A177-3AD203B41FA5}">
                      <a16:colId xmlns:a16="http://schemas.microsoft.com/office/drawing/2014/main" val="2499058441"/>
                    </a:ext>
                  </a:extLst>
                </a:gridCol>
                <a:gridCol w="704663">
                  <a:extLst>
                    <a:ext uri="{9D8B030D-6E8A-4147-A177-3AD203B41FA5}">
                      <a16:colId xmlns:a16="http://schemas.microsoft.com/office/drawing/2014/main" val="951395509"/>
                    </a:ext>
                  </a:extLst>
                </a:gridCol>
                <a:gridCol w="776324">
                  <a:extLst>
                    <a:ext uri="{9D8B030D-6E8A-4147-A177-3AD203B41FA5}">
                      <a16:colId xmlns:a16="http://schemas.microsoft.com/office/drawing/2014/main" val="1003594586"/>
                    </a:ext>
                  </a:extLst>
                </a:gridCol>
                <a:gridCol w="776324">
                  <a:extLst>
                    <a:ext uri="{9D8B030D-6E8A-4147-A177-3AD203B41FA5}">
                      <a16:colId xmlns:a16="http://schemas.microsoft.com/office/drawing/2014/main" val="3660816747"/>
                    </a:ext>
                  </a:extLst>
                </a:gridCol>
                <a:gridCol w="1051023">
                  <a:extLst>
                    <a:ext uri="{9D8B030D-6E8A-4147-A177-3AD203B41FA5}">
                      <a16:colId xmlns:a16="http://schemas.microsoft.com/office/drawing/2014/main" val="1630690131"/>
                    </a:ext>
                  </a:extLst>
                </a:gridCol>
                <a:gridCol w="704663">
                  <a:extLst>
                    <a:ext uri="{9D8B030D-6E8A-4147-A177-3AD203B41FA5}">
                      <a16:colId xmlns:a16="http://schemas.microsoft.com/office/drawing/2014/main" val="621864992"/>
                    </a:ext>
                  </a:extLst>
                </a:gridCol>
                <a:gridCol w="704663">
                  <a:extLst>
                    <a:ext uri="{9D8B030D-6E8A-4147-A177-3AD203B41FA5}">
                      <a16:colId xmlns:a16="http://schemas.microsoft.com/office/drawing/2014/main" val="1134477311"/>
                    </a:ext>
                  </a:extLst>
                </a:gridCol>
                <a:gridCol w="931589">
                  <a:extLst>
                    <a:ext uri="{9D8B030D-6E8A-4147-A177-3AD203B41FA5}">
                      <a16:colId xmlns:a16="http://schemas.microsoft.com/office/drawing/2014/main" val="3403987589"/>
                    </a:ext>
                  </a:extLst>
                </a:gridCol>
                <a:gridCol w="836041">
                  <a:extLst>
                    <a:ext uri="{9D8B030D-6E8A-4147-A177-3AD203B41FA5}">
                      <a16:colId xmlns:a16="http://schemas.microsoft.com/office/drawing/2014/main" val="1588408612"/>
                    </a:ext>
                  </a:extLst>
                </a:gridCol>
                <a:gridCol w="836041">
                  <a:extLst>
                    <a:ext uri="{9D8B030D-6E8A-4147-A177-3AD203B41FA5}">
                      <a16:colId xmlns:a16="http://schemas.microsoft.com/office/drawing/2014/main" val="2659458201"/>
                    </a:ext>
                  </a:extLst>
                </a:gridCol>
                <a:gridCol w="668832">
                  <a:extLst>
                    <a:ext uri="{9D8B030D-6E8A-4147-A177-3AD203B41FA5}">
                      <a16:colId xmlns:a16="http://schemas.microsoft.com/office/drawing/2014/main" val="4264059615"/>
                    </a:ext>
                  </a:extLst>
                </a:gridCol>
              </a:tblGrid>
              <a:tr h="367114">
                <a:tc rowSpan="2">
                  <a:txBody>
                    <a:bodyPr/>
                    <a:lstStyle/>
                    <a:p>
                      <a:pPr algn="l" fontAlgn="ctr"/>
                      <a:r>
                        <a:rPr lang="en-US" sz="900" u="none" strike="noStrike" dirty="0">
                          <a:effectLst/>
                        </a:rPr>
                        <a:t>Product Type</a:t>
                      </a:r>
                      <a:br>
                        <a:rPr lang="en-US" sz="900" u="none" strike="noStrike" dirty="0">
                          <a:effectLst/>
                        </a:rPr>
                      </a:br>
                      <a:r>
                        <a:rPr lang="en-US" sz="900" u="none" strike="noStrike" dirty="0">
                          <a:effectLst/>
                        </a:rPr>
                        <a:t>(draft)</a:t>
                      </a:r>
                      <a:endParaRPr lang="en-US" sz="900" b="1" i="0" u="none" strike="noStrike" dirty="0">
                        <a:solidFill>
                          <a:srgbClr val="000000"/>
                        </a:solidFill>
                        <a:effectLst/>
                        <a:latin typeface="Calibri" panose="020F0502020204030204" pitchFamily="34" charset="0"/>
                      </a:endParaRPr>
                    </a:p>
                  </a:txBody>
                  <a:tcPr marL="7342" marR="7342" marT="7342" marB="0" anchor="ctr"/>
                </a:tc>
                <a:tc>
                  <a:txBody>
                    <a:bodyPr/>
                    <a:lstStyle/>
                    <a:p>
                      <a:pPr algn="ctr" fontAlgn="ctr"/>
                      <a:r>
                        <a:rPr lang="en-US" sz="900" u="none" strike="noStrike">
                          <a:effectLst/>
                        </a:rPr>
                        <a:t>Cooling capacity</a:t>
                      </a:r>
                      <a:endParaRPr lang="en-US" sz="900" b="1" i="0" u="none" strike="noStrike">
                        <a:solidFill>
                          <a:srgbClr val="000000"/>
                        </a:solidFill>
                        <a:effectLst/>
                        <a:latin typeface="Calibri" panose="020F0502020204030204" pitchFamily="34" charset="0"/>
                      </a:endParaRPr>
                    </a:p>
                  </a:txBody>
                  <a:tcPr marL="7342" marR="7342" marT="7342" marB="0" anchor="ctr"/>
                </a:tc>
                <a:tc>
                  <a:txBody>
                    <a:bodyPr/>
                    <a:lstStyle/>
                    <a:p>
                      <a:pPr algn="ctr" fontAlgn="ctr"/>
                      <a:r>
                        <a:rPr lang="en-US" sz="900" u="none" strike="noStrike">
                          <a:effectLst/>
                        </a:rPr>
                        <a:t>Heating capacity</a:t>
                      </a:r>
                      <a:endParaRPr lang="en-US" sz="900" b="1" i="0" u="none" strike="noStrike">
                        <a:solidFill>
                          <a:srgbClr val="000000"/>
                        </a:solidFill>
                        <a:effectLst/>
                        <a:latin typeface="Calibri" panose="020F0502020204030204" pitchFamily="34" charset="0"/>
                      </a:endParaRPr>
                    </a:p>
                  </a:txBody>
                  <a:tcPr marL="7342" marR="7342" marT="7342" marB="0" anchor="ctr"/>
                </a:tc>
                <a:tc>
                  <a:txBody>
                    <a:bodyPr/>
                    <a:lstStyle/>
                    <a:p>
                      <a:pPr algn="ctr" fontAlgn="ctr"/>
                      <a:r>
                        <a:rPr lang="en-US" sz="900" u="none" strike="noStrike" dirty="0">
                          <a:effectLst/>
                        </a:rPr>
                        <a:t>Power Supply</a:t>
                      </a:r>
                      <a:endParaRPr lang="en-US" sz="900" b="1" i="0" u="none" strike="noStrike" dirty="0">
                        <a:solidFill>
                          <a:srgbClr val="000000"/>
                        </a:solidFill>
                        <a:effectLst/>
                        <a:latin typeface="Calibri" panose="020F0502020204030204" pitchFamily="34" charset="0"/>
                      </a:endParaRPr>
                    </a:p>
                  </a:txBody>
                  <a:tcPr marL="7342" marR="7342" marT="7342" marB="0" anchor="ctr"/>
                </a:tc>
                <a:tc>
                  <a:txBody>
                    <a:bodyPr/>
                    <a:lstStyle/>
                    <a:p>
                      <a:pPr algn="ctr" fontAlgn="ctr"/>
                      <a:r>
                        <a:rPr lang="en-US" sz="900" u="none" strike="noStrike">
                          <a:effectLst/>
                        </a:rPr>
                        <a:t>Rated current</a:t>
                      </a:r>
                      <a:endParaRPr lang="en-US" sz="900" b="1" i="0" u="none" strike="noStrike">
                        <a:solidFill>
                          <a:srgbClr val="000000"/>
                        </a:solidFill>
                        <a:effectLst/>
                        <a:latin typeface="Calibri" panose="020F0502020204030204" pitchFamily="34" charset="0"/>
                      </a:endParaRPr>
                    </a:p>
                  </a:txBody>
                  <a:tcPr marL="7342" marR="7342" marT="7342" marB="0" anchor="ctr"/>
                </a:tc>
                <a:tc>
                  <a:txBody>
                    <a:bodyPr/>
                    <a:lstStyle/>
                    <a:p>
                      <a:pPr algn="ctr" fontAlgn="ctr"/>
                      <a:r>
                        <a:rPr lang="en-US" sz="900" u="none" strike="noStrike" dirty="0">
                          <a:effectLst/>
                        </a:rPr>
                        <a:t>Rated input power</a:t>
                      </a:r>
                      <a:endParaRPr lang="en-US" sz="900" b="1" i="0" u="none" strike="noStrike" dirty="0">
                        <a:solidFill>
                          <a:srgbClr val="000000"/>
                        </a:solidFill>
                        <a:effectLst/>
                        <a:latin typeface="Calibri" panose="020F0502020204030204" pitchFamily="34" charset="0"/>
                      </a:endParaRPr>
                    </a:p>
                  </a:txBody>
                  <a:tcPr marL="7342" marR="7342" marT="7342" marB="0" anchor="ctr"/>
                </a:tc>
                <a:tc>
                  <a:txBody>
                    <a:bodyPr/>
                    <a:lstStyle/>
                    <a:p>
                      <a:pPr algn="ctr" fontAlgn="ctr"/>
                      <a:r>
                        <a:rPr lang="nl-NL" sz="900" u="none" strike="noStrike">
                          <a:effectLst/>
                        </a:rPr>
                        <a:t>Net dimensions</a:t>
                      </a:r>
                      <a:br>
                        <a:rPr lang="nl-NL" sz="900" u="none" strike="noStrike">
                          <a:effectLst/>
                        </a:rPr>
                      </a:br>
                      <a:r>
                        <a:rPr lang="nl-NL" sz="900" u="none" strike="noStrike">
                          <a:effectLst/>
                        </a:rPr>
                        <a:t>(W x H x D)</a:t>
                      </a:r>
                      <a:endParaRPr lang="nl-NL" sz="900" b="1" i="0" u="none" strike="noStrike">
                        <a:solidFill>
                          <a:srgbClr val="000000"/>
                        </a:solidFill>
                        <a:effectLst/>
                        <a:latin typeface="Calibri" panose="020F0502020204030204" pitchFamily="34" charset="0"/>
                      </a:endParaRPr>
                    </a:p>
                  </a:txBody>
                  <a:tcPr marL="7342" marR="7342" marT="7342" marB="0" anchor="ctr"/>
                </a:tc>
                <a:tc>
                  <a:txBody>
                    <a:bodyPr/>
                    <a:lstStyle/>
                    <a:p>
                      <a:pPr algn="ctr" fontAlgn="ctr"/>
                      <a:r>
                        <a:rPr lang="en-US" sz="900" u="none" strike="noStrike">
                          <a:effectLst/>
                        </a:rPr>
                        <a:t>Net weight</a:t>
                      </a:r>
                      <a:endParaRPr lang="en-US" sz="900" b="1" i="0" u="none" strike="noStrike">
                        <a:solidFill>
                          <a:srgbClr val="000000"/>
                        </a:solidFill>
                        <a:effectLst/>
                        <a:latin typeface="Calibri" panose="020F0502020204030204" pitchFamily="34" charset="0"/>
                      </a:endParaRPr>
                    </a:p>
                  </a:txBody>
                  <a:tcPr marL="7342" marR="7342" marT="7342" marB="0" anchor="ctr"/>
                </a:tc>
                <a:tc>
                  <a:txBody>
                    <a:bodyPr/>
                    <a:lstStyle/>
                    <a:p>
                      <a:pPr algn="ctr" fontAlgn="ctr"/>
                      <a:r>
                        <a:rPr lang="en-US" sz="900" u="none" strike="noStrike">
                          <a:effectLst/>
                        </a:rPr>
                        <a:t>Airflow rate</a:t>
                      </a:r>
                      <a:endParaRPr lang="en-US" sz="900" b="1" i="0" u="none" strike="noStrike">
                        <a:solidFill>
                          <a:srgbClr val="000000"/>
                        </a:solidFill>
                        <a:effectLst/>
                        <a:latin typeface="Calibri" panose="020F0502020204030204" pitchFamily="34" charset="0"/>
                      </a:endParaRPr>
                    </a:p>
                  </a:txBody>
                  <a:tcPr marL="7342" marR="7342" marT="7342" marB="0" anchor="ctr"/>
                </a:tc>
                <a:tc>
                  <a:txBody>
                    <a:bodyPr/>
                    <a:lstStyle/>
                    <a:p>
                      <a:pPr algn="ctr" fontAlgn="ctr"/>
                      <a:r>
                        <a:rPr lang="en-US" sz="900" u="none" strike="noStrike">
                          <a:effectLst/>
                        </a:rPr>
                        <a:t>Sound pressure level (H/L)</a:t>
                      </a:r>
                      <a:endParaRPr lang="en-US" sz="900" b="1" i="0" u="none" strike="noStrike">
                        <a:solidFill>
                          <a:srgbClr val="000000"/>
                        </a:solidFill>
                        <a:effectLst/>
                        <a:latin typeface="Calibri" panose="020F0502020204030204" pitchFamily="34" charset="0"/>
                      </a:endParaRPr>
                    </a:p>
                  </a:txBody>
                  <a:tcPr marL="7342" marR="7342" marT="7342" marB="0" anchor="ctr"/>
                </a:tc>
                <a:tc>
                  <a:txBody>
                    <a:bodyPr/>
                    <a:lstStyle/>
                    <a:p>
                      <a:pPr algn="ctr" fontAlgn="ctr"/>
                      <a:r>
                        <a:rPr lang="en-US" sz="900" u="none" strike="noStrike">
                          <a:effectLst/>
                        </a:rPr>
                        <a:t>Gas pipe</a:t>
                      </a:r>
                      <a:endParaRPr lang="en-US" sz="900" b="1" i="0" u="none" strike="noStrike">
                        <a:solidFill>
                          <a:srgbClr val="000000"/>
                        </a:solidFill>
                        <a:effectLst/>
                        <a:latin typeface="Calibri" panose="020F0502020204030204" pitchFamily="34" charset="0"/>
                      </a:endParaRPr>
                    </a:p>
                  </a:txBody>
                  <a:tcPr marL="7342" marR="7342" marT="7342" marB="0" anchor="ctr"/>
                </a:tc>
                <a:tc>
                  <a:txBody>
                    <a:bodyPr/>
                    <a:lstStyle/>
                    <a:p>
                      <a:pPr algn="ctr" fontAlgn="ctr"/>
                      <a:r>
                        <a:rPr lang="en-US" sz="900" u="none" strike="noStrike">
                          <a:effectLst/>
                        </a:rPr>
                        <a:t>Liquid pipe</a:t>
                      </a:r>
                      <a:endParaRPr lang="en-US" sz="900" b="1" i="0" u="none" strike="noStrike">
                        <a:solidFill>
                          <a:srgbClr val="000000"/>
                        </a:solidFill>
                        <a:effectLst/>
                        <a:latin typeface="Calibri" panose="020F0502020204030204" pitchFamily="34" charset="0"/>
                      </a:endParaRPr>
                    </a:p>
                  </a:txBody>
                  <a:tcPr marL="7342" marR="7342" marT="7342" marB="0" anchor="ctr"/>
                </a:tc>
                <a:tc>
                  <a:txBody>
                    <a:bodyPr/>
                    <a:lstStyle/>
                    <a:p>
                      <a:pPr algn="ctr" fontAlgn="ctr"/>
                      <a:r>
                        <a:rPr lang="en-US" sz="900" u="none" strike="noStrike">
                          <a:effectLst/>
                        </a:rPr>
                        <a:t>Drain pipe</a:t>
                      </a:r>
                      <a:endParaRPr lang="en-US" sz="900" b="1" i="0" u="none" strike="noStrike">
                        <a:solidFill>
                          <a:srgbClr val="000000"/>
                        </a:solidFill>
                        <a:effectLst/>
                        <a:latin typeface="Calibri" panose="020F0502020204030204" pitchFamily="34" charset="0"/>
                      </a:endParaRPr>
                    </a:p>
                  </a:txBody>
                  <a:tcPr marL="7342" marR="7342" marT="7342" marB="0" anchor="ctr"/>
                </a:tc>
                <a:extLst>
                  <a:ext uri="{0D108BD9-81ED-4DB2-BD59-A6C34878D82A}">
                    <a16:rowId xmlns:a16="http://schemas.microsoft.com/office/drawing/2014/main" val="2455552706"/>
                  </a:ext>
                </a:extLst>
              </a:tr>
              <a:tr h="183557">
                <a:tc vMerge="1">
                  <a:txBody>
                    <a:bodyPr/>
                    <a:lstStyle/>
                    <a:p>
                      <a:endParaRPr lang="tr-TR"/>
                    </a:p>
                  </a:txBody>
                  <a:tcPr/>
                </a:tc>
                <a:tc>
                  <a:txBody>
                    <a:bodyPr/>
                    <a:lstStyle/>
                    <a:p>
                      <a:pPr algn="ctr" fontAlgn="ctr"/>
                      <a:r>
                        <a:rPr lang="en-US" sz="900" u="none" strike="noStrike">
                          <a:effectLst/>
                        </a:rPr>
                        <a:t>kW</a:t>
                      </a:r>
                      <a:endParaRPr lang="en-US" sz="900" b="1" i="0" u="none" strike="noStrike">
                        <a:solidFill>
                          <a:srgbClr val="000000"/>
                        </a:solidFill>
                        <a:effectLst/>
                        <a:latin typeface="Calibri" panose="020F0502020204030204" pitchFamily="34" charset="0"/>
                      </a:endParaRPr>
                    </a:p>
                  </a:txBody>
                  <a:tcPr marL="7342" marR="7342" marT="7342" marB="0" anchor="ctr"/>
                </a:tc>
                <a:tc>
                  <a:txBody>
                    <a:bodyPr/>
                    <a:lstStyle/>
                    <a:p>
                      <a:pPr algn="ctr" fontAlgn="ctr"/>
                      <a:r>
                        <a:rPr lang="en-US" sz="900" u="none" strike="noStrike">
                          <a:effectLst/>
                        </a:rPr>
                        <a:t>kW</a:t>
                      </a:r>
                      <a:endParaRPr lang="en-US" sz="900" b="1" i="0" u="none" strike="noStrike">
                        <a:solidFill>
                          <a:srgbClr val="000000"/>
                        </a:solidFill>
                        <a:effectLst/>
                        <a:latin typeface="Calibri" panose="020F0502020204030204" pitchFamily="34" charset="0"/>
                      </a:endParaRPr>
                    </a:p>
                  </a:txBody>
                  <a:tcPr marL="7342" marR="7342" marT="7342" marB="0" anchor="ctr"/>
                </a:tc>
                <a:tc>
                  <a:txBody>
                    <a:bodyPr/>
                    <a:lstStyle/>
                    <a:p>
                      <a:pPr algn="ctr" fontAlgn="ctr"/>
                      <a:r>
                        <a:rPr lang="en-US" sz="900" u="none" strike="noStrike">
                          <a:effectLst/>
                        </a:rPr>
                        <a:t>V/Hz/ph</a:t>
                      </a:r>
                      <a:endParaRPr lang="en-US" sz="900" b="1" i="0" u="none" strike="noStrike">
                        <a:solidFill>
                          <a:srgbClr val="000000"/>
                        </a:solidFill>
                        <a:effectLst/>
                        <a:latin typeface="Calibri" panose="020F0502020204030204" pitchFamily="34" charset="0"/>
                      </a:endParaRPr>
                    </a:p>
                  </a:txBody>
                  <a:tcPr marL="7342" marR="7342" marT="7342" marB="0" anchor="ctr"/>
                </a:tc>
                <a:tc>
                  <a:txBody>
                    <a:bodyPr/>
                    <a:lstStyle/>
                    <a:p>
                      <a:pPr algn="ctr" fontAlgn="ctr"/>
                      <a:r>
                        <a:rPr lang="en-US" sz="900" u="none" strike="noStrike">
                          <a:effectLst/>
                        </a:rPr>
                        <a:t>A</a:t>
                      </a:r>
                      <a:endParaRPr lang="en-US" sz="900" b="1" i="0" u="none" strike="noStrike">
                        <a:solidFill>
                          <a:srgbClr val="000000"/>
                        </a:solidFill>
                        <a:effectLst/>
                        <a:latin typeface="Calibri" panose="020F0502020204030204" pitchFamily="34" charset="0"/>
                      </a:endParaRPr>
                    </a:p>
                  </a:txBody>
                  <a:tcPr marL="7342" marR="7342" marT="7342" marB="0" anchor="ctr"/>
                </a:tc>
                <a:tc>
                  <a:txBody>
                    <a:bodyPr/>
                    <a:lstStyle/>
                    <a:p>
                      <a:pPr algn="ctr" fontAlgn="ctr"/>
                      <a:r>
                        <a:rPr lang="en-US" sz="900" u="none" strike="noStrike">
                          <a:effectLst/>
                        </a:rPr>
                        <a:t>W</a:t>
                      </a:r>
                      <a:endParaRPr lang="en-US" sz="900" b="1" i="0" u="none" strike="noStrike">
                        <a:solidFill>
                          <a:srgbClr val="000000"/>
                        </a:solidFill>
                        <a:effectLst/>
                        <a:latin typeface="Calibri" panose="020F0502020204030204" pitchFamily="34" charset="0"/>
                      </a:endParaRPr>
                    </a:p>
                  </a:txBody>
                  <a:tcPr marL="7342" marR="7342" marT="7342" marB="0" anchor="ctr"/>
                </a:tc>
                <a:tc>
                  <a:txBody>
                    <a:bodyPr/>
                    <a:lstStyle/>
                    <a:p>
                      <a:pPr algn="ctr" fontAlgn="ctr"/>
                      <a:r>
                        <a:rPr lang="en-US" sz="900" u="none" strike="noStrike">
                          <a:effectLst/>
                        </a:rPr>
                        <a:t>mm</a:t>
                      </a:r>
                      <a:endParaRPr lang="en-US" sz="900" b="1" i="0" u="none" strike="noStrike">
                        <a:solidFill>
                          <a:srgbClr val="000000"/>
                        </a:solidFill>
                        <a:effectLst/>
                        <a:latin typeface="Calibri" panose="020F0502020204030204" pitchFamily="34" charset="0"/>
                      </a:endParaRPr>
                    </a:p>
                  </a:txBody>
                  <a:tcPr marL="7342" marR="7342" marT="7342" marB="0" anchor="ctr"/>
                </a:tc>
                <a:tc>
                  <a:txBody>
                    <a:bodyPr/>
                    <a:lstStyle/>
                    <a:p>
                      <a:pPr algn="ctr" fontAlgn="ctr"/>
                      <a:r>
                        <a:rPr lang="en-US" sz="900" u="none" strike="noStrike">
                          <a:effectLst/>
                        </a:rPr>
                        <a:t>kg</a:t>
                      </a:r>
                      <a:endParaRPr lang="en-US" sz="900" b="1" i="0" u="none" strike="noStrike">
                        <a:solidFill>
                          <a:srgbClr val="000000"/>
                        </a:solidFill>
                        <a:effectLst/>
                        <a:latin typeface="Calibri" panose="020F0502020204030204" pitchFamily="34" charset="0"/>
                      </a:endParaRPr>
                    </a:p>
                  </a:txBody>
                  <a:tcPr marL="7342" marR="7342" marT="7342" marB="0" anchor="ctr"/>
                </a:tc>
                <a:tc>
                  <a:txBody>
                    <a:bodyPr/>
                    <a:lstStyle/>
                    <a:p>
                      <a:pPr algn="ctr" fontAlgn="ctr"/>
                      <a:r>
                        <a:rPr lang="en-US" sz="900" u="none" strike="noStrike">
                          <a:effectLst/>
                        </a:rPr>
                        <a:t>m³/h</a:t>
                      </a:r>
                      <a:endParaRPr lang="en-US" sz="900" b="1" i="0" u="none" strike="noStrike">
                        <a:solidFill>
                          <a:srgbClr val="000000"/>
                        </a:solidFill>
                        <a:effectLst/>
                        <a:latin typeface="Calibri" panose="020F0502020204030204" pitchFamily="34" charset="0"/>
                      </a:endParaRPr>
                    </a:p>
                  </a:txBody>
                  <a:tcPr marL="7342" marR="7342" marT="7342" marB="0" anchor="ctr"/>
                </a:tc>
                <a:tc>
                  <a:txBody>
                    <a:bodyPr/>
                    <a:lstStyle/>
                    <a:p>
                      <a:pPr algn="ctr" fontAlgn="ctr"/>
                      <a:r>
                        <a:rPr lang="en-US" sz="900" u="none" strike="noStrike">
                          <a:effectLst/>
                        </a:rPr>
                        <a:t>dB(A)</a:t>
                      </a:r>
                      <a:endParaRPr lang="en-US" sz="900" b="1" i="0" u="none" strike="noStrike">
                        <a:solidFill>
                          <a:srgbClr val="000000"/>
                        </a:solidFill>
                        <a:effectLst/>
                        <a:latin typeface="Calibri" panose="020F0502020204030204" pitchFamily="34" charset="0"/>
                      </a:endParaRPr>
                    </a:p>
                  </a:txBody>
                  <a:tcPr marL="7342" marR="7342" marT="7342" marB="0" anchor="ctr"/>
                </a:tc>
                <a:tc>
                  <a:txBody>
                    <a:bodyPr/>
                    <a:lstStyle/>
                    <a:p>
                      <a:pPr algn="ctr" fontAlgn="ctr"/>
                      <a:r>
                        <a:rPr lang="en-US" sz="900" u="none" strike="noStrike">
                          <a:effectLst/>
                        </a:rPr>
                        <a:t>mm</a:t>
                      </a:r>
                      <a:endParaRPr lang="en-US" sz="900" b="1" i="0" u="none" strike="noStrike">
                        <a:solidFill>
                          <a:srgbClr val="000000"/>
                        </a:solidFill>
                        <a:effectLst/>
                        <a:latin typeface="Calibri" panose="020F0502020204030204" pitchFamily="34" charset="0"/>
                      </a:endParaRPr>
                    </a:p>
                  </a:txBody>
                  <a:tcPr marL="7342" marR="7342" marT="7342" marB="0" anchor="ctr"/>
                </a:tc>
                <a:tc>
                  <a:txBody>
                    <a:bodyPr/>
                    <a:lstStyle/>
                    <a:p>
                      <a:pPr algn="ctr" fontAlgn="ctr"/>
                      <a:r>
                        <a:rPr lang="en-US" sz="900" u="none" strike="noStrike">
                          <a:effectLst/>
                        </a:rPr>
                        <a:t>mm</a:t>
                      </a:r>
                      <a:endParaRPr lang="en-US" sz="900" b="1" i="0" u="none" strike="noStrike">
                        <a:solidFill>
                          <a:srgbClr val="000000"/>
                        </a:solidFill>
                        <a:effectLst/>
                        <a:latin typeface="Calibri" panose="020F0502020204030204" pitchFamily="34" charset="0"/>
                      </a:endParaRPr>
                    </a:p>
                  </a:txBody>
                  <a:tcPr marL="7342" marR="7342" marT="7342" marB="0" anchor="ctr"/>
                </a:tc>
                <a:tc>
                  <a:txBody>
                    <a:bodyPr/>
                    <a:lstStyle/>
                    <a:p>
                      <a:pPr algn="ctr" fontAlgn="ctr"/>
                      <a:r>
                        <a:rPr lang="en-US" sz="900" u="none" strike="noStrike">
                          <a:effectLst/>
                        </a:rPr>
                        <a:t>mm</a:t>
                      </a:r>
                      <a:endParaRPr lang="en-US" sz="900" b="1" i="0" u="none" strike="noStrike">
                        <a:solidFill>
                          <a:srgbClr val="000000"/>
                        </a:solidFill>
                        <a:effectLst/>
                        <a:latin typeface="Calibri" panose="020F0502020204030204" pitchFamily="34" charset="0"/>
                      </a:endParaRPr>
                    </a:p>
                  </a:txBody>
                  <a:tcPr marL="7342" marR="7342" marT="7342" marB="0" anchor="ctr"/>
                </a:tc>
                <a:extLst>
                  <a:ext uri="{0D108BD9-81ED-4DB2-BD59-A6C34878D82A}">
                    <a16:rowId xmlns:a16="http://schemas.microsoft.com/office/drawing/2014/main" val="3775821954"/>
                  </a:ext>
                </a:extLst>
              </a:tr>
              <a:tr h="304705">
                <a:tc>
                  <a:txBody>
                    <a:bodyPr/>
                    <a:lstStyle/>
                    <a:p>
                      <a:pPr algn="l" fontAlgn="ctr"/>
                      <a:r>
                        <a:rPr lang="en-US" sz="900" u="none" strike="noStrike" dirty="0">
                          <a:solidFill>
                            <a:schemeClr val="tx1"/>
                          </a:solidFill>
                          <a:effectLst/>
                        </a:rPr>
                        <a:t>AF2-W 15-1</a:t>
                      </a:r>
                      <a:endParaRPr lang="en-US" sz="900" b="0" i="0" u="none" strike="noStrike" dirty="0">
                        <a:solidFill>
                          <a:schemeClr val="tx1"/>
                        </a:solidFill>
                        <a:effectLst/>
                        <a:latin typeface="Calibri" panose="020F0502020204030204" pitchFamily="34" charset="0"/>
                      </a:endParaRPr>
                    </a:p>
                  </a:txBody>
                  <a:tcPr marL="7342" marR="7342" marT="7342" marB="0" anchor="ctr">
                    <a:solidFill>
                      <a:schemeClr val="bg1">
                        <a:lumMod val="95000"/>
                      </a:schemeClr>
                    </a:solidFill>
                  </a:tcPr>
                </a:tc>
                <a:tc>
                  <a:txBody>
                    <a:bodyPr/>
                    <a:lstStyle/>
                    <a:p>
                      <a:pPr algn="ctr" fontAlgn="ctr"/>
                      <a:r>
                        <a:rPr lang="en-US" sz="900" u="none" strike="noStrike" dirty="0">
                          <a:effectLst/>
                        </a:rPr>
                        <a:t>1,5</a:t>
                      </a:r>
                      <a:endParaRPr lang="en-US" sz="900" b="1" i="0" u="none" strike="noStrike" dirty="0">
                        <a:solidFill>
                          <a:srgbClr val="000000"/>
                        </a:solidFill>
                        <a:effectLst/>
                        <a:latin typeface="Calibri" panose="020F0502020204030204" pitchFamily="34" charset="0"/>
                      </a:endParaRPr>
                    </a:p>
                  </a:txBody>
                  <a:tcPr marL="7342" marR="7342" marT="7342" marB="0" anchor="ctr">
                    <a:solidFill>
                      <a:schemeClr val="bg1">
                        <a:lumMod val="95000"/>
                      </a:schemeClr>
                    </a:solidFill>
                  </a:tcPr>
                </a:tc>
                <a:tc>
                  <a:txBody>
                    <a:bodyPr/>
                    <a:lstStyle/>
                    <a:p>
                      <a:pPr algn="ctr" fontAlgn="ctr"/>
                      <a:r>
                        <a:rPr lang="en-US" sz="900" u="none" strike="noStrike">
                          <a:effectLst/>
                        </a:rPr>
                        <a:t>1,8</a:t>
                      </a:r>
                      <a:endParaRPr lang="en-US" sz="900" b="0" i="0" u="none" strike="noStrike">
                        <a:solidFill>
                          <a:srgbClr val="000000"/>
                        </a:solidFill>
                        <a:effectLst/>
                        <a:latin typeface="Calibri" panose="020F0502020204030204" pitchFamily="34" charset="0"/>
                      </a:endParaRPr>
                    </a:p>
                  </a:txBody>
                  <a:tcPr marL="7342" marR="7342" marT="7342" marB="0" anchor="ctr">
                    <a:solidFill>
                      <a:schemeClr val="bg1">
                        <a:lumMod val="95000"/>
                      </a:schemeClr>
                    </a:solidFill>
                  </a:tcPr>
                </a:tc>
                <a:tc>
                  <a:txBody>
                    <a:bodyPr/>
                    <a:lstStyle/>
                    <a:p>
                      <a:pPr algn="ctr" fontAlgn="ctr"/>
                      <a:r>
                        <a:rPr lang="en-US" sz="900" u="none" strike="noStrike">
                          <a:effectLst/>
                        </a:rPr>
                        <a:t>220/50/1</a:t>
                      </a:r>
                      <a:endParaRPr lang="en-US" sz="900" b="0" i="0" u="none" strike="noStrike">
                        <a:solidFill>
                          <a:srgbClr val="000000"/>
                        </a:solidFill>
                        <a:effectLst/>
                        <a:latin typeface="Calibri" panose="020F0502020204030204" pitchFamily="34" charset="0"/>
                      </a:endParaRPr>
                    </a:p>
                  </a:txBody>
                  <a:tcPr marL="7342" marR="7342" marT="7342" marB="0" anchor="ctr">
                    <a:solidFill>
                      <a:schemeClr val="bg1">
                        <a:lumMod val="95000"/>
                      </a:schemeClr>
                    </a:solidFill>
                  </a:tcPr>
                </a:tc>
                <a:tc>
                  <a:txBody>
                    <a:bodyPr/>
                    <a:lstStyle/>
                    <a:p>
                      <a:pPr algn="ctr" fontAlgn="ctr"/>
                      <a:r>
                        <a:rPr lang="en-US" sz="900" b="0" i="0" u="none" strike="noStrike" dirty="0">
                          <a:solidFill>
                            <a:schemeClr val="tx1"/>
                          </a:solidFill>
                          <a:effectLst/>
                          <a:latin typeface="+mn-lt"/>
                        </a:rPr>
                        <a:t>0,</a:t>
                      </a:r>
                      <a:r>
                        <a:rPr lang="tr-TR" sz="900" b="0" i="0" u="none" strike="noStrike" dirty="0">
                          <a:solidFill>
                            <a:schemeClr val="tx1"/>
                          </a:solidFill>
                          <a:effectLst/>
                          <a:latin typeface="+mn-lt"/>
                        </a:rPr>
                        <a:t>28</a:t>
                      </a:r>
                      <a:endParaRPr lang="en-US" sz="900" b="0" i="0" u="none" strike="noStrike" dirty="0">
                        <a:solidFill>
                          <a:schemeClr val="tx1"/>
                        </a:solidFill>
                        <a:effectLst/>
                        <a:latin typeface="+mn-lt"/>
                      </a:endParaRPr>
                    </a:p>
                  </a:txBody>
                  <a:tcPr marL="9525" marR="9525" marT="9525" marB="0" anchor="ctr">
                    <a:solidFill>
                      <a:schemeClr val="bg1">
                        <a:lumMod val="95000"/>
                      </a:schemeClr>
                    </a:solidFill>
                  </a:tcPr>
                </a:tc>
                <a:tc>
                  <a:txBody>
                    <a:bodyPr/>
                    <a:lstStyle/>
                    <a:p>
                      <a:pPr algn="ctr" fontAlgn="ctr"/>
                      <a:r>
                        <a:rPr lang="tr-TR" sz="900" b="0" i="0" u="none" strike="noStrike" dirty="0">
                          <a:solidFill>
                            <a:schemeClr val="tx1"/>
                          </a:solidFill>
                          <a:effectLst/>
                          <a:latin typeface="+mn-lt"/>
                        </a:rPr>
                        <a:t>18</a:t>
                      </a:r>
                      <a:endParaRPr lang="en-US" sz="900" b="0" i="0" u="none" strike="noStrike" dirty="0">
                        <a:solidFill>
                          <a:schemeClr val="tx1"/>
                        </a:solidFill>
                        <a:effectLst/>
                        <a:latin typeface="+mn-lt"/>
                      </a:endParaRPr>
                    </a:p>
                  </a:txBody>
                  <a:tcPr marL="9525" marR="9525" marT="9525" marB="0" anchor="ctr">
                    <a:solidFill>
                      <a:schemeClr val="bg1">
                        <a:lumMod val="95000"/>
                      </a:schemeClr>
                    </a:solidFill>
                  </a:tcPr>
                </a:tc>
                <a:tc>
                  <a:txBody>
                    <a:bodyPr/>
                    <a:lstStyle/>
                    <a:p>
                      <a:pPr algn="ctr" fontAlgn="ctr"/>
                      <a:r>
                        <a:rPr lang="tr-TR" sz="900" u="none" strike="noStrike" dirty="0">
                          <a:effectLst/>
                        </a:rPr>
                        <a:t>750</a:t>
                      </a:r>
                      <a:r>
                        <a:rPr lang="en-US" sz="900" u="none" strike="noStrike" dirty="0">
                          <a:effectLst/>
                        </a:rPr>
                        <a:t> x 295 x 260</a:t>
                      </a:r>
                      <a:endParaRPr lang="en-US" sz="900" b="0" i="0" u="none" strike="noStrike" dirty="0">
                        <a:solidFill>
                          <a:srgbClr val="000000"/>
                        </a:solidFill>
                        <a:effectLst/>
                        <a:latin typeface="Calibri" panose="020F0502020204030204" pitchFamily="34" charset="0"/>
                      </a:endParaRPr>
                    </a:p>
                  </a:txBody>
                  <a:tcPr marL="7342" marR="7342" marT="7342" marB="0" anchor="ctr">
                    <a:solidFill>
                      <a:schemeClr val="bg1">
                        <a:lumMod val="95000"/>
                      </a:schemeClr>
                    </a:solidFill>
                  </a:tcPr>
                </a:tc>
                <a:tc>
                  <a:txBody>
                    <a:bodyPr/>
                    <a:lstStyle/>
                    <a:p>
                      <a:pPr algn="ctr" fontAlgn="ctr"/>
                      <a:r>
                        <a:rPr lang="en-US" sz="900" b="0" i="0" u="none" strike="noStrike" dirty="0">
                          <a:solidFill>
                            <a:srgbClr val="000000"/>
                          </a:solidFill>
                          <a:effectLst/>
                          <a:latin typeface="+mj-lt"/>
                        </a:rPr>
                        <a:t>9</a:t>
                      </a:r>
                      <a:r>
                        <a:rPr lang="tr-TR" sz="900" b="0" i="0" u="none" strike="noStrike" dirty="0">
                          <a:solidFill>
                            <a:srgbClr val="000000"/>
                          </a:solidFill>
                          <a:effectLst/>
                          <a:latin typeface="+mj-lt"/>
                        </a:rPr>
                        <a:t>,5</a:t>
                      </a:r>
                      <a:endParaRPr lang="en-US" sz="900" b="0" i="0" u="none" strike="noStrike" dirty="0">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r>
                        <a:rPr lang="en-US" sz="900" b="0" i="0" u="none" strike="noStrike">
                          <a:solidFill>
                            <a:srgbClr val="000000"/>
                          </a:solidFill>
                          <a:effectLst/>
                          <a:latin typeface="+mj-lt"/>
                        </a:rPr>
                        <a:t>460</a:t>
                      </a:r>
                    </a:p>
                  </a:txBody>
                  <a:tcPr marL="9525" marR="9525" marT="9525" marB="0" anchor="ctr">
                    <a:solidFill>
                      <a:schemeClr val="bg1">
                        <a:lumMod val="95000"/>
                      </a:schemeClr>
                    </a:solidFill>
                  </a:tcPr>
                </a:tc>
                <a:tc>
                  <a:txBody>
                    <a:bodyPr/>
                    <a:lstStyle/>
                    <a:p>
                      <a:pPr algn="ctr" fontAlgn="ctr"/>
                      <a:r>
                        <a:rPr lang="en-US" sz="900" u="none" strike="noStrike">
                          <a:effectLst/>
                        </a:rPr>
                        <a:t>32/27</a:t>
                      </a:r>
                      <a:endParaRPr lang="en-US" sz="900" b="0" i="0" u="none" strike="noStrike">
                        <a:solidFill>
                          <a:srgbClr val="000000"/>
                        </a:solidFill>
                        <a:effectLst/>
                        <a:latin typeface="Calibri" panose="020F0502020204030204" pitchFamily="34" charset="0"/>
                      </a:endParaRPr>
                    </a:p>
                  </a:txBody>
                  <a:tcPr marL="7342" marR="7342" marT="7342" marB="0" anchor="ctr">
                    <a:solidFill>
                      <a:schemeClr val="bg1">
                        <a:lumMod val="95000"/>
                      </a:schemeClr>
                    </a:solidFill>
                  </a:tcPr>
                </a:tc>
                <a:tc>
                  <a:txBody>
                    <a:bodyPr/>
                    <a:lstStyle/>
                    <a:p>
                      <a:pPr algn="ctr" fontAlgn="ctr"/>
                      <a:r>
                        <a:rPr lang="el-GR" sz="900" u="none" strike="noStrike">
                          <a:effectLst/>
                        </a:rPr>
                        <a:t>Φ12.7</a:t>
                      </a:r>
                      <a:endParaRPr lang="el-GR" sz="900" b="0" i="0" u="none" strike="noStrike">
                        <a:solidFill>
                          <a:srgbClr val="000000"/>
                        </a:solidFill>
                        <a:effectLst/>
                        <a:latin typeface="Calibri" panose="020F0502020204030204" pitchFamily="34" charset="0"/>
                      </a:endParaRPr>
                    </a:p>
                  </a:txBody>
                  <a:tcPr marL="7342" marR="7342" marT="7342" marB="0" anchor="ctr">
                    <a:solidFill>
                      <a:schemeClr val="bg1">
                        <a:lumMod val="95000"/>
                      </a:schemeClr>
                    </a:solidFill>
                  </a:tcPr>
                </a:tc>
                <a:tc>
                  <a:txBody>
                    <a:bodyPr/>
                    <a:lstStyle/>
                    <a:p>
                      <a:pPr algn="ctr" fontAlgn="ctr"/>
                      <a:r>
                        <a:rPr lang="el-GR" sz="900" u="none" strike="noStrike" dirty="0">
                          <a:effectLst/>
                        </a:rPr>
                        <a:t>Φ6.4</a:t>
                      </a:r>
                      <a:endParaRPr lang="el-GR" sz="900" b="0" i="0" u="none" strike="noStrike" dirty="0">
                        <a:solidFill>
                          <a:srgbClr val="000000"/>
                        </a:solidFill>
                        <a:effectLst/>
                        <a:latin typeface="Calibri" panose="020F0502020204030204" pitchFamily="34" charset="0"/>
                      </a:endParaRPr>
                    </a:p>
                  </a:txBody>
                  <a:tcPr marL="7342" marR="7342" marT="7342" marB="0" anchor="ctr">
                    <a:solidFill>
                      <a:schemeClr val="bg1">
                        <a:lumMod val="95000"/>
                      </a:schemeClr>
                    </a:solidFill>
                  </a:tcPr>
                </a:tc>
                <a:tc>
                  <a:txBody>
                    <a:bodyPr/>
                    <a:lstStyle/>
                    <a:p>
                      <a:pPr algn="ctr" fontAlgn="ctr"/>
                      <a:r>
                        <a:rPr lang="el-GR" sz="900" u="none" strike="noStrike" dirty="0">
                          <a:effectLst/>
                        </a:rPr>
                        <a:t>Φ</a:t>
                      </a:r>
                      <a:r>
                        <a:rPr lang="tr-TR" sz="900" u="none" strike="noStrike" dirty="0">
                          <a:effectLst/>
                        </a:rPr>
                        <a:t>17</a:t>
                      </a:r>
                      <a:endParaRPr lang="el-GR" sz="900" b="0" i="0" u="none" strike="noStrike" dirty="0">
                        <a:solidFill>
                          <a:srgbClr val="000000"/>
                        </a:solidFill>
                        <a:effectLst/>
                        <a:latin typeface="Calibri" panose="020F0502020204030204" pitchFamily="34" charset="0"/>
                      </a:endParaRPr>
                    </a:p>
                  </a:txBody>
                  <a:tcPr marL="7342" marR="7342" marT="7342" marB="0" anchor="ctr">
                    <a:solidFill>
                      <a:schemeClr val="bg1">
                        <a:lumMod val="95000"/>
                      </a:schemeClr>
                    </a:solidFill>
                  </a:tcPr>
                </a:tc>
                <a:extLst>
                  <a:ext uri="{0D108BD9-81ED-4DB2-BD59-A6C34878D82A}">
                    <a16:rowId xmlns:a16="http://schemas.microsoft.com/office/drawing/2014/main" val="3117576876"/>
                  </a:ext>
                </a:extLst>
              </a:tr>
              <a:tr h="304705">
                <a:tc>
                  <a:txBody>
                    <a:bodyPr/>
                    <a:lstStyle/>
                    <a:p>
                      <a:pPr algn="l" fontAlgn="ctr"/>
                      <a:r>
                        <a:rPr lang="en-US" sz="900" u="none" strike="noStrike">
                          <a:solidFill>
                            <a:schemeClr val="tx1"/>
                          </a:solidFill>
                          <a:effectLst/>
                        </a:rPr>
                        <a:t>AF2-W 22-1</a:t>
                      </a:r>
                      <a:endParaRPr lang="en-US" sz="900" b="0" i="0" u="none" strike="noStrike">
                        <a:solidFill>
                          <a:schemeClr val="tx1"/>
                        </a:solidFill>
                        <a:effectLst/>
                        <a:latin typeface="Calibri" panose="020F0502020204030204" pitchFamily="34" charset="0"/>
                      </a:endParaRPr>
                    </a:p>
                  </a:txBody>
                  <a:tcPr marL="7342" marR="7342" marT="7342" marB="0" anchor="ctr">
                    <a:solidFill>
                      <a:schemeClr val="bg1">
                        <a:lumMod val="95000"/>
                      </a:schemeClr>
                    </a:solidFill>
                  </a:tcPr>
                </a:tc>
                <a:tc>
                  <a:txBody>
                    <a:bodyPr/>
                    <a:lstStyle/>
                    <a:p>
                      <a:pPr algn="ctr" fontAlgn="ctr"/>
                      <a:r>
                        <a:rPr lang="en-US" sz="900" u="none" strike="noStrike">
                          <a:effectLst/>
                        </a:rPr>
                        <a:t>2,2</a:t>
                      </a:r>
                      <a:endParaRPr lang="en-US" sz="900" b="1" i="0" u="none" strike="noStrike">
                        <a:solidFill>
                          <a:srgbClr val="000000"/>
                        </a:solidFill>
                        <a:effectLst/>
                        <a:latin typeface="Calibri" panose="020F0502020204030204" pitchFamily="34" charset="0"/>
                      </a:endParaRPr>
                    </a:p>
                  </a:txBody>
                  <a:tcPr marL="7342" marR="7342" marT="7342" marB="0" anchor="ctr">
                    <a:solidFill>
                      <a:schemeClr val="bg1">
                        <a:lumMod val="95000"/>
                      </a:schemeClr>
                    </a:solidFill>
                  </a:tcPr>
                </a:tc>
                <a:tc>
                  <a:txBody>
                    <a:bodyPr/>
                    <a:lstStyle/>
                    <a:p>
                      <a:pPr algn="ctr" fontAlgn="ctr"/>
                      <a:r>
                        <a:rPr lang="en-US" sz="900" u="none" strike="noStrike" dirty="0">
                          <a:effectLst/>
                        </a:rPr>
                        <a:t>2,6</a:t>
                      </a:r>
                      <a:endParaRPr lang="en-US" sz="900" b="0" i="0" u="none" strike="noStrike" dirty="0">
                        <a:solidFill>
                          <a:srgbClr val="000000"/>
                        </a:solidFill>
                        <a:effectLst/>
                        <a:latin typeface="Calibri" panose="020F0502020204030204" pitchFamily="34" charset="0"/>
                      </a:endParaRPr>
                    </a:p>
                  </a:txBody>
                  <a:tcPr marL="7342" marR="7342" marT="7342" marB="0" anchor="ctr">
                    <a:solidFill>
                      <a:schemeClr val="bg1">
                        <a:lumMod val="95000"/>
                      </a:schemeClr>
                    </a:solidFill>
                  </a:tcPr>
                </a:tc>
                <a:tc>
                  <a:txBody>
                    <a:bodyPr/>
                    <a:lstStyle/>
                    <a:p>
                      <a:pPr algn="ctr" fontAlgn="ctr"/>
                      <a:r>
                        <a:rPr lang="en-US" sz="900" u="none" strike="noStrike" dirty="0">
                          <a:effectLst/>
                        </a:rPr>
                        <a:t>220/50/1</a:t>
                      </a:r>
                      <a:endParaRPr lang="en-US" sz="900" b="0" i="0" u="none" strike="noStrike" dirty="0">
                        <a:solidFill>
                          <a:srgbClr val="000000"/>
                        </a:solidFill>
                        <a:effectLst/>
                        <a:latin typeface="Calibri" panose="020F0502020204030204" pitchFamily="34" charset="0"/>
                      </a:endParaRPr>
                    </a:p>
                  </a:txBody>
                  <a:tcPr marL="7342" marR="7342" marT="7342" marB="0" anchor="ctr">
                    <a:solidFill>
                      <a:schemeClr val="bg1">
                        <a:lumMod val="95000"/>
                      </a:schemeClr>
                    </a:solidFill>
                  </a:tcPr>
                </a:tc>
                <a:tc>
                  <a:txBody>
                    <a:bodyPr/>
                    <a:lstStyle/>
                    <a:p>
                      <a:pPr algn="ctr" fontAlgn="ctr"/>
                      <a:r>
                        <a:rPr lang="en-US" sz="900" b="0" i="0" u="none" strike="noStrike" dirty="0">
                          <a:solidFill>
                            <a:schemeClr val="tx1"/>
                          </a:solidFill>
                          <a:effectLst/>
                          <a:latin typeface="+mn-lt"/>
                        </a:rPr>
                        <a:t>0,</a:t>
                      </a:r>
                      <a:r>
                        <a:rPr lang="tr-TR" sz="900" b="0" i="0" u="none" strike="noStrike" dirty="0">
                          <a:solidFill>
                            <a:schemeClr val="tx1"/>
                          </a:solidFill>
                          <a:effectLst/>
                          <a:latin typeface="+mn-lt"/>
                        </a:rPr>
                        <a:t>29</a:t>
                      </a:r>
                      <a:endParaRPr lang="en-US" sz="900" b="0" i="0" u="none" strike="noStrike" dirty="0">
                        <a:solidFill>
                          <a:schemeClr val="tx1"/>
                        </a:solidFill>
                        <a:effectLst/>
                        <a:latin typeface="+mn-lt"/>
                      </a:endParaRPr>
                    </a:p>
                  </a:txBody>
                  <a:tcPr marL="9525" marR="9525" marT="9525" marB="0" anchor="ctr">
                    <a:solidFill>
                      <a:schemeClr val="bg1">
                        <a:lumMod val="95000"/>
                      </a:schemeClr>
                    </a:solidFill>
                  </a:tcPr>
                </a:tc>
                <a:tc>
                  <a:txBody>
                    <a:bodyPr/>
                    <a:lstStyle/>
                    <a:p>
                      <a:pPr algn="ctr" fontAlgn="ctr"/>
                      <a:r>
                        <a:rPr lang="en-US" sz="900" b="0" i="0" u="none" strike="noStrike">
                          <a:solidFill>
                            <a:schemeClr val="tx1"/>
                          </a:solidFill>
                          <a:effectLst/>
                          <a:latin typeface="+mn-lt"/>
                        </a:rPr>
                        <a:t>21</a:t>
                      </a:r>
                    </a:p>
                  </a:txBody>
                  <a:tcPr marL="9525" marR="9525" marT="9525" marB="0" anchor="ctr">
                    <a:solidFill>
                      <a:schemeClr val="bg1">
                        <a:lumMod val="95000"/>
                      </a:schemeClr>
                    </a:solidFill>
                  </a:tcPr>
                </a:tc>
                <a:tc>
                  <a:txBody>
                    <a:bodyPr/>
                    <a:lstStyle/>
                    <a:p>
                      <a:pPr algn="ctr" fontAlgn="ctr"/>
                      <a:r>
                        <a:rPr lang="tr-TR" sz="900" u="none" strike="noStrike" dirty="0">
                          <a:effectLst/>
                        </a:rPr>
                        <a:t>750</a:t>
                      </a:r>
                      <a:r>
                        <a:rPr lang="en-US" sz="900" u="none" strike="noStrike" dirty="0">
                          <a:effectLst/>
                        </a:rPr>
                        <a:t> x 295 x 260</a:t>
                      </a:r>
                      <a:endParaRPr lang="en-US" sz="900" b="0" i="0" u="none" strike="noStrike" dirty="0">
                        <a:solidFill>
                          <a:srgbClr val="000000"/>
                        </a:solidFill>
                        <a:effectLst/>
                        <a:latin typeface="Calibri" panose="020F0502020204030204" pitchFamily="34" charset="0"/>
                      </a:endParaRPr>
                    </a:p>
                  </a:txBody>
                  <a:tcPr marL="7342" marR="7342" marT="7342" marB="0" anchor="ctr">
                    <a:solidFill>
                      <a:schemeClr val="bg1">
                        <a:lumMod val="95000"/>
                      </a:schemeClr>
                    </a:solidFill>
                  </a:tcPr>
                </a:tc>
                <a:tc>
                  <a:txBody>
                    <a:bodyPr/>
                    <a:lstStyle/>
                    <a:p>
                      <a:pPr algn="ctr" fontAlgn="ctr"/>
                      <a:r>
                        <a:rPr lang="en-US" sz="900" b="0" i="0" u="none" strike="noStrike" dirty="0">
                          <a:solidFill>
                            <a:srgbClr val="000000"/>
                          </a:solidFill>
                          <a:effectLst/>
                          <a:latin typeface="+mj-lt"/>
                        </a:rPr>
                        <a:t>9</a:t>
                      </a:r>
                      <a:r>
                        <a:rPr lang="tr-TR" sz="900" b="0" i="0" u="none" strike="noStrike" dirty="0">
                          <a:solidFill>
                            <a:srgbClr val="000000"/>
                          </a:solidFill>
                          <a:effectLst/>
                          <a:latin typeface="+mj-lt"/>
                        </a:rPr>
                        <a:t>,5</a:t>
                      </a:r>
                      <a:endParaRPr lang="en-US" sz="900" b="0" i="0" u="none" strike="noStrike" dirty="0">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r>
                        <a:rPr lang="en-US" sz="900" b="0" i="0" u="none" strike="noStrike">
                          <a:solidFill>
                            <a:srgbClr val="000000"/>
                          </a:solidFill>
                          <a:effectLst/>
                          <a:latin typeface="+mj-lt"/>
                        </a:rPr>
                        <a:t>500</a:t>
                      </a:r>
                    </a:p>
                  </a:txBody>
                  <a:tcPr marL="9525" marR="9525" marT="9525" marB="0" anchor="ctr">
                    <a:solidFill>
                      <a:schemeClr val="bg1">
                        <a:lumMod val="95000"/>
                      </a:schemeClr>
                    </a:solidFill>
                  </a:tcPr>
                </a:tc>
                <a:tc>
                  <a:txBody>
                    <a:bodyPr/>
                    <a:lstStyle/>
                    <a:p>
                      <a:pPr algn="ctr" fontAlgn="ctr"/>
                      <a:r>
                        <a:rPr lang="en-US" sz="900" u="none" strike="noStrike">
                          <a:effectLst/>
                        </a:rPr>
                        <a:t>33/27</a:t>
                      </a:r>
                      <a:endParaRPr lang="en-US" sz="900" b="0" i="0" u="none" strike="noStrike">
                        <a:solidFill>
                          <a:srgbClr val="000000"/>
                        </a:solidFill>
                        <a:effectLst/>
                        <a:latin typeface="Calibri" panose="020F0502020204030204" pitchFamily="34" charset="0"/>
                      </a:endParaRPr>
                    </a:p>
                  </a:txBody>
                  <a:tcPr marL="7342" marR="7342" marT="7342" marB="0" anchor="ctr">
                    <a:solidFill>
                      <a:schemeClr val="bg1">
                        <a:lumMod val="95000"/>
                      </a:schemeClr>
                    </a:solidFill>
                  </a:tcPr>
                </a:tc>
                <a:tc>
                  <a:txBody>
                    <a:bodyPr/>
                    <a:lstStyle/>
                    <a:p>
                      <a:pPr algn="ctr" fontAlgn="ctr"/>
                      <a:r>
                        <a:rPr lang="el-GR" sz="900" u="none" strike="noStrike">
                          <a:effectLst/>
                        </a:rPr>
                        <a:t>Φ12.7</a:t>
                      </a:r>
                      <a:endParaRPr lang="el-GR" sz="900" b="0" i="0" u="none" strike="noStrike">
                        <a:solidFill>
                          <a:srgbClr val="000000"/>
                        </a:solidFill>
                        <a:effectLst/>
                        <a:latin typeface="Calibri" panose="020F0502020204030204" pitchFamily="34" charset="0"/>
                      </a:endParaRPr>
                    </a:p>
                  </a:txBody>
                  <a:tcPr marL="7342" marR="7342" marT="7342" marB="0" anchor="ctr">
                    <a:solidFill>
                      <a:schemeClr val="bg1">
                        <a:lumMod val="95000"/>
                      </a:schemeClr>
                    </a:solidFill>
                  </a:tcPr>
                </a:tc>
                <a:tc>
                  <a:txBody>
                    <a:bodyPr/>
                    <a:lstStyle/>
                    <a:p>
                      <a:pPr algn="ctr" fontAlgn="ctr"/>
                      <a:r>
                        <a:rPr lang="el-GR" sz="900" u="none" strike="noStrike" dirty="0">
                          <a:effectLst/>
                        </a:rPr>
                        <a:t>Φ6.4</a:t>
                      </a:r>
                      <a:endParaRPr lang="el-GR" sz="900" b="0" i="0" u="none" strike="noStrike" dirty="0">
                        <a:solidFill>
                          <a:srgbClr val="000000"/>
                        </a:solidFill>
                        <a:effectLst/>
                        <a:latin typeface="Calibri" panose="020F0502020204030204" pitchFamily="34" charset="0"/>
                      </a:endParaRPr>
                    </a:p>
                  </a:txBody>
                  <a:tcPr marL="7342" marR="7342" marT="7342" marB="0" anchor="ctr">
                    <a:solidFill>
                      <a:schemeClr val="bg1">
                        <a:lumMod val="95000"/>
                      </a:schemeClr>
                    </a:solidFill>
                  </a:tcPr>
                </a:tc>
                <a:tc>
                  <a:txBody>
                    <a:bodyPr/>
                    <a:lstStyle/>
                    <a:p>
                      <a:pPr algn="ctr" fontAlgn="ctr"/>
                      <a:r>
                        <a:rPr lang="el-GR" sz="900" u="none" strike="noStrike" dirty="0">
                          <a:effectLst/>
                        </a:rPr>
                        <a:t>Φ</a:t>
                      </a:r>
                      <a:r>
                        <a:rPr lang="tr-TR" sz="900" u="none" strike="noStrike" dirty="0">
                          <a:effectLst/>
                        </a:rPr>
                        <a:t>17</a:t>
                      </a:r>
                      <a:endParaRPr lang="el-GR" sz="900" b="0" i="0" u="none" strike="noStrike" dirty="0">
                        <a:solidFill>
                          <a:srgbClr val="000000"/>
                        </a:solidFill>
                        <a:effectLst/>
                        <a:latin typeface="Calibri" panose="020F0502020204030204" pitchFamily="34" charset="0"/>
                      </a:endParaRPr>
                    </a:p>
                  </a:txBody>
                  <a:tcPr marL="7342" marR="7342" marT="7342" marB="0" anchor="ctr">
                    <a:solidFill>
                      <a:schemeClr val="bg1">
                        <a:lumMod val="95000"/>
                      </a:schemeClr>
                    </a:solidFill>
                  </a:tcPr>
                </a:tc>
                <a:extLst>
                  <a:ext uri="{0D108BD9-81ED-4DB2-BD59-A6C34878D82A}">
                    <a16:rowId xmlns:a16="http://schemas.microsoft.com/office/drawing/2014/main" val="1622876651"/>
                  </a:ext>
                </a:extLst>
              </a:tr>
              <a:tr h="304705">
                <a:tc>
                  <a:txBody>
                    <a:bodyPr/>
                    <a:lstStyle/>
                    <a:p>
                      <a:pPr algn="l" fontAlgn="ctr"/>
                      <a:r>
                        <a:rPr lang="en-US" sz="900" u="none" strike="noStrike" dirty="0">
                          <a:solidFill>
                            <a:schemeClr val="tx1"/>
                          </a:solidFill>
                          <a:effectLst/>
                        </a:rPr>
                        <a:t>AF2-W 28-1</a:t>
                      </a:r>
                      <a:endParaRPr lang="en-US" sz="900" b="0" i="0" u="none" strike="noStrike" dirty="0">
                        <a:solidFill>
                          <a:schemeClr val="tx1"/>
                        </a:solidFill>
                        <a:effectLst/>
                        <a:latin typeface="Calibri" panose="020F0502020204030204" pitchFamily="34" charset="0"/>
                      </a:endParaRPr>
                    </a:p>
                  </a:txBody>
                  <a:tcPr marL="7342" marR="7342" marT="7342" marB="0" anchor="ctr">
                    <a:solidFill>
                      <a:schemeClr val="bg1">
                        <a:lumMod val="95000"/>
                      </a:schemeClr>
                    </a:solidFill>
                  </a:tcPr>
                </a:tc>
                <a:tc>
                  <a:txBody>
                    <a:bodyPr/>
                    <a:lstStyle/>
                    <a:p>
                      <a:pPr algn="ctr" fontAlgn="ctr"/>
                      <a:r>
                        <a:rPr lang="en-US" sz="900" u="none" strike="noStrike">
                          <a:effectLst/>
                        </a:rPr>
                        <a:t>2,8</a:t>
                      </a:r>
                      <a:endParaRPr lang="en-US" sz="900" b="1" i="0" u="none" strike="noStrike">
                        <a:solidFill>
                          <a:srgbClr val="000000"/>
                        </a:solidFill>
                        <a:effectLst/>
                        <a:latin typeface="Calibri" panose="020F0502020204030204" pitchFamily="34" charset="0"/>
                      </a:endParaRPr>
                    </a:p>
                  </a:txBody>
                  <a:tcPr marL="7342" marR="7342" marT="7342" marB="0" anchor="ctr">
                    <a:solidFill>
                      <a:schemeClr val="bg1">
                        <a:lumMod val="95000"/>
                      </a:schemeClr>
                    </a:solidFill>
                  </a:tcPr>
                </a:tc>
                <a:tc>
                  <a:txBody>
                    <a:bodyPr/>
                    <a:lstStyle/>
                    <a:p>
                      <a:pPr algn="ctr" fontAlgn="ctr"/>
                      <a:r>
                        <a:rPr lang="en-US" sz="900" u="none" strike="noStrike">
                          <a:effectLst/>
                        </a:rPr>
                        <a:t>3,2</a:t>
                      </a:r>
                      <a:endParaRPr lang="en-US" sz="900" b="0" i="0" u="none" strike="noStrike">
                        <a:solidFill>
                          <a:srgbClr val="000000"/>
                        </a:solidFill>
                        <a:effectLst/>
                        <a:latin typeface="Calibri" panose="020F0502020204030204" pitchFamily="34" charset="0"/>
                      </a:endParaRPr>
                    </a:p>
                  </a:txBody>
                  <a:tcPr marL="7342" marR="7342" marT="7342" marB="0" anchor="ctr">
                    <a:solidFill>
                      <a:schemeClr val="bg1">
                        <a:lumMod val="95000"/>
                      </a:schemeClr>
                    </a:solidFill>
                  </a:tcPr>
                </a:tc>
                <a:tc>
                  <a:txBody>
                    <a:bodyPr/>
                    <a:lstStyle/>
                    <a:p>
                      <a:pPr algn="ctr" fontAlgn="ctr"/>
                      <a:r>
                        <a:rPr lang="en-US" sz="900" u="none" strike="noStrike" dirty="0">
                          <a:effectLst/>
                        </a:rPr>
                        <a:t>220/50/1</a:t>
                      </a:r>
                      <a:endParaRPr lang="en-US" sz="900" b="0" i="0" u="none" strike="noStrike" dirty="0">
                        <a:solidFill>
                          <a:srgbClr val="000000"/>
                        </a:solidFill>
                        <a:effectLst/>
                        <a:latin typeface="Calibri" panose="020F0502020204030204" pitchFamily="34" charset="0"/>
                      </a:endParaRPr>
                    </a:p>
                  </a:txBody>
                  <a:tcPr marL="7342" marR="7342" marT="7342" marB="0" anchor="ctr">
                    <a:solidFill>
                      <a:schemeClr val="bg1">
                        <a:lumMod val="95000"/>
                      </a:schemeClr>
                    </a:solidFill>
                  </a:tcPr>
                </a:tc>
                <a:tc>
                  <a:txBody>
                    <a:bodyPr/>
                    <a:lstStyle/>
                    <a:p>
                      <a:pPr algn="ctr" fontAlgn="ctr"/>
                      <a:r>
                        <a:rPr lang="en-US" sz="900" b="0" i="0" u="none" strike="noStrike" dirty="0">
                          <a:solidFill>
                            <a:schemeClr val="tx1"/>
                          </a:solidFill>
                          <a:effectLst/>
                          <a:latin typeface="+mn-lt"/>
                        </a:rPr>
                        <a:t>0,</a:t>
                      </a:r>
                      <a:r>
                        <a:rPr lang="tr-TR" sz="900" b="0" i="0" u="none" strike="noStrike" dirty="0">
                          <a:solidFill>
                            <a:schemeClr val="tx1"/>
                          </a:solidFill>
                          <a:effectLst/>
                          <a:latin typeface="+mn-lt"/>
                        </a:rPr>
                        <a:t>36</a:t>
                      </a:r>
                      <a:endParaRPr lang="en-US" sz="900" b="0" i="0" u="none" strike="noStrike" dirty="0">
                        <a:solidFill>
                          <a:schemeClr val="tx1"/>
                        </a:solidFill>
                        <a:effectLst/>
                        <a:latin typeface="+mn-lt"/>
                      </a:endParaRPr>
                    </a:p>
                  </a:txBody>
                  <a:tcPr marL="9525" marR="9525" marT="9525" marB="0" anchor="ctr">
                    <a:solidFill>
                      <a:schemeClr val="bg1">
                        <a:lumMod val="95000"/>
                      </a:schemeClr>
                    </a:solidFill>
                  </a:tcPr>
                </a:tc>
                <a:tc>
                  <a:txBody>
                    <a:bodyPr/>
                    <a:lstStyle/>
                    <a:p>
                      <a:pPr algn="ctr" fontAlgn="ctr"/>
                      <a:r>
                        <a:rPr lang="en-US" sz="900" b="0" i="0" u="none" strike="noStrike">
                          <a:solidFill>
                            <a:schemeClr val="tx1"/>
                          </a:solidFill>
                          <a:effectLst/>
                          <a:latin typeface="+mn-lt"/>
                        </a:rPr>
                        <a:t>24</a:t>
                      </a:r>
                    </a:p>
                  </a:txBody>
                  <a:tcPr marL="9525" marR="9525" marT="9525" marB="0" anchor="ctr">
                    <a:solidFill>
                      <a:schemeClr val="bg1">
                        <a:lumMod val="95000"/>
                      </a:schemeClr>
                    </a:solidFill>
                  </a:tcPr>
                </a:tc>
                <a:tc>
                  <a:txBody>
                    <a:bodyPr/>
                    <a:lstStyle/>
                    <a:p>
                      <a:pPr algn="ctr" fontAlgn="ctr"/>
                      <a:r>
                        <a:rPr lang="tr-TR" sz="900" u="none" strike="noStrike" dirty="0">
                          <a:effectLst/>
                        </a:rPr>
                        <a:t>750</a:t>
                      </a:r>
                      <a:r>
                        <a:rPr lang="en-US" sz="900" u="none" strike="noStrike" dirty="0">
                          <a:effectLst/>
                        </a:rPr>
                        <a:t> x 295 x 260</a:t>
                      </a:r>
                      <a:endParaRPr lang="en-US" sz="900" b="0" i="0" u="none" strike="noStrike" dirty="0">
                        <a:solidFill>
                          <a:srgbClr val="000000"/>
                        </a:solidFill>
                        <a:effectLst/>
                        <a:latin typeface="Calibri" panose="020F0502020204030204" pitchFamily="34" charset="0"/>
                      </a:endParaRPr>
                    </a:p>
                  </a:txBody>
                  <a:tcPr marL="7342" marR="7342" marT="7342" marB="0" anchor="ctr">
                    <a:solidFill>
                      <a:schemeClr val="bg1">
                        <a:lumMod val="95000"/>
                      </a:schemeClr>
                    </a:solidFill>
                  </a:tcPr>
                </a:tc>
                <a:tc>
                  <a:txBody>
                    <a:bodyPr/>
                    <a:lstStyle/>
                    <a:p>
                      <a:pPr algn="ctr" fontAlgn="ctr"/>
                      <a:r>
                        <a:rPr lang="tr-TR" sz="900" b="0" i="0" u="none" strike="noStrike" dirty="0">
                          <a:solidFill>
                            <a:srgbClr val="000000"/>
                          </a:solidFill>
                          <a:effectLst/>
                          <a:latin typeface="+mj-lt"/>
                        </a:rPr>
                        <a:t>10,5</a:t>
                      </a:r>
                      <a:endParaRPr lang="en-US" sz="900" b="0" i="0" u="none" strike="noStrike" dirty="0">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r>
                        <a:rPr lang="en-US" sz="900" b="0" i="0" u="none" strike="noStrike">
                          <a:solidFill>
                            <a:srgbClr val="000000"/>
                          </a:solidFill>
                          <a:effectLst/>
                          <a:latin typeface="+mj-lt"/>
                        </a:rPr>
                        <a:t>540</a:t>
                      </a:r>
                    </a:p>
                  </a:txBody>
                  <a:tcPr marL="9525" marR="9525" marT="9525" marB="0" anchor="ctr">
                    <a:solidFill>
                      <a:schemeClr val="bg1">
                        <a:lumMod val="95000"/>
                      </a:schemeClr>
                    </a:solidFill>
                  </a:tcPr>
                </a:tc>
                <a:tc>
                  <a:txBody>
                    <a:bodyPr/>
                    <a:lstStyle/>
                    <a:p>
                      <a:pPr algn="ctr" fontAlgn="ctr"/>
                      <a:r>
                        <a:rPr lang="en-US" sz="900" u="none" strike="noStrike">
                          <a:effectLst/>
                        </a:rPr>
                        <a:t>35/28</a:t>
                      </a:r>
                      <a:endParaRPr lang="en-US" sz="900" b="0" i="0" u="none" strike="noStrike">
                        <a:solidFill>
                          <a:srgbClr val="000000"/>
                        </a:solidFill>
                        <a:effectLst/>
                        <a:latin typeface="Calibri" panose="020F0502020204030204" pitchFamily="34" charset="0"/>
                      </a:endParaRPr>
                    </a:p>
                  </a:txBody>
                  <a:tcPr marL="7342" marR="7342" marT="7342" marB="0" anchor="ctr">
                    <a:solidFill>
                      <a:schemeClr val="bg1">
                        <a:lumMod val="95000"/>
                      </a:schemeClr>
                    </a:solidFill>
                  </a:tcPr>
                </a:tc>
                <a:tc>
                  <a:txBody>
                    <a:bodyPr/>
                    <a:lstStyle/>
                    <a:p>
                      <a:pPr algn="ctr" fontAlgn="ctr"/>
                      <a:r>
                        <a:rPr lang="el-GR" sz="900" u="none" strike="noStrike">
                          <a:effectLst/>
                        </a:rPr>
                        <a:t>Φ12.7</a:t>
                      </a:r>
                      <a:endParaRPr lang="el-GR" sz="900" b="0" i="0" u="none" strike="noStrike">
                        <a:solidFill>
                          <a:srgbClr val="000000"/>
                        </a:solidFill>
                        <a:effectLst/>
                        <a:latin typeface="Calibri" panose="020F0502020204030204" pitchFamily="34" charset="0"/>
                      </a:endParaRPr>
                    </a:p>
                  </a:txBody>
                  <a:tcPr marL="7342" marR="7342" marT="7342" marB="0" anchor="ctr">
                    <a:solidFill>
                      <a:schemeClr val="bg1">
                        <a:lumMod val="95000"/>
                      </a:schemeClr>
                    </a:solidFill>
                  </a:tcPr>
                </a:tc>
                <a:tc>
                  <a:txBody>
                    <a:bodyPr/>
                    <a:lstStyle/>
                    <a:p>
                      <a:pPr algn="ctr" fontAlgn="ctr"/>
                      <a:r>
                        <a:rPr lang="el-GR" sz="900" u="none" strike="noStrike">
                          <a:effectLst/>
                        </a:rPr>
                        <a:t>Φ6.4</a:t>
                      </a:r>
                      <a:endParaRPr lang="el-GR" sz="900" b="0" i="0" u="none" strike="noStrike">
                        <a:solidFill>
                          <a:srgbClr val="000000"/>
                        </a:solidFill>
                        <a:effectLst/>
                        <a:latin typeface="Calibri" panose="020F0502020204030204" pitchFamily="34" charset="0"/>
                      </a:endParaRPr>
                    </a:p>
                  </a:txBody>
                  <a:tcPr marL="7342" marR="7342" marT="7342" marB="0" anchor="ctr">
                    <a:solidFill>
                      <a:schemeClr val="bg1">
                        <a:lumMod val="95000"/>
                      </a:schemeClr>
                    </a:solidFill>
                  </a:tcPr>
                </a:tc>
                <a:tc>
                  <a:txBody>
                    <a:bodyPr/>
                    <a:lstStyle/>
                    <a:p>
                      <a:pPr algn="ctr" fontAlgn="ctr"/>
                      <a:r>
                        <a:rPr lang="el-GR" sz="900" u="none" strike="noStrike" dirty="0">
                          <a:effectLst/>
                        </a:rPr>
                        <a:t>Φ</a:t>
                      </a:r>
                      <a:r>
                        <a:rPr lang="tr-TR" sz="900" u="none" strike="noStrike" dirty="0">
                          <a:effectLst/>
                        </a:rPr>
                        <a:t>17</a:t>
                      </a:r>
                      <a:endParaRPr lang="el-GR" sz="900" b="0" i="0" u="none" strike="noStrike" dirty="0">
                        <a:solidFill>
                          <a:srgbClr val="000000"/>
                        </a:solidFill>
                        <a:effectLst/>
                        <a:latin typeface="Calibri" panose="020F0502020204030204" pitchFamily="34" charset="0"/>
                      </a:endParaRPr>
                    </a:p>
                  </a:txBody>
                  <a:tcPr marL="7342" marR="7342" marT="7342" marB="0" anchor="ctr">
                    <a:solidFill>
                      <a:schemeClr val="bg1">
                        <a:lumMod val="95000"/>
                      </a:schemeClr>
                    </a:solidFill>
                  </a:tcPr>
                </a:tc>
                <a:extLst>
                  <a:ext uri="{0D108BD9-81ED-4DB2-BD59-A6C34878D82A}">
                    <a16:rowId xmlns:a16="http://schemas.microsoft.com/office/drawing/2014/main" val="1491814080"/>
                  </a:ext>
                </a:extLst>
              </a:tr>
              <a:tr h="304705">
                <a:tc>
                  <a:txBody>
                    <a:bodyPr/>
                    <a:lstStyle/>
                    <a:p>
                      <a:pPr algn="l" fontAlgn="ctr"/>
                      <a:r>
                        <a:rPr lang="en-US" sz="900" u="none" strike="noStrike" dirty="0">
                          <a:solidFill>
                            <a:schemeClr val="tx1"/>
                          </a:solidFill>
                          <a:effectLst/>
                        </a:rPr>
                        <a:t>AF2-W 36-1</a:t>
                      </a:r>
                      <a:endParaRPr lang="en-US" sz="900" b="0" i="0" u="none" strike="noStrike" dirty="0">
                        <a:solidFill>
                          <a:schemeClr val="tx1"/>
                        </a:solidFill>
                        <a:effectLst/>
                        <a:latin typeface="Calibri" panose="020F0502020204030204" pitchFamily="34" charset="0"/>
                      </a:endParaRPr>
                    </a:p>
                  </a:txBody>
                  <a:tcPr marL="7342" marR="7342" marT="7342" marB="0" anchor="ctr">
                    <a:solidFill>
                      <a:schemeClr val="bg1">
                        <a:lumMod val="95000"/>
                      </a:schemeClr>
                    </a:solidFill>
                  </a:tcPr>
                </a:tc>
                <a:tc>
                  <a:txBody>
                    <a:bodyPr/>
                    <a:lstStyle/>
                    <a:p>
                      <a:pPr algn="ctr" fontAlgn="ctr"/>
                      <a:r>
                        <a:rPr lang="en-US" sz="900" u="none" strike="noStrike">
                          <a:effectLst/>
                        </a:rPr>
                        <a:t>3,6</a:t>
                      </a:r>
                      <a:endParaRPr lang="en-US" sz="900" b="1" i="0" u="none" strike="noStrike">
                        <a:solidFill>
                          <a:srgbClr val="000000"/>
                        </a:solidFill>
                        <a:effectLst/>
                        <a:latin typeface="Calibri" panose="020F0502020204030204" pitchFamily="34" charset="0"/>
                      </a:endParaRPr>
                    </a:p>
                  </a:txBody>
                  <a:tcPr marL="7342" marR="7342" marT="7342" marB="0" anchor="ctr">
                    <a:solidFill>
                      <a:schemeClr val="bg1">
                        <a:lumMod val="95000"/>
                      </a:schemeClr>
                    </a:solidFill>
                  </a:tcPr>
                </a:tc>
                <a:tc>
                  <a:txBody>
                    <a:bodyPr/>
                    <a:lstStyle/>
                    <a:p>
                      <a:pPr algn="ctr" fontAlgn="ctr"/>
                      <a:r>
                        <a:rPr lang="en-US" sz="900" u="none" strike="noStrike">
                          <a:effectLst/>
                        </a:rPr>
                        <a:t>4</a:t>
                      </a:r>
                      <a:endParaRPr lang="en-US" sz="900" b="0" i="0" u="none" strike="noStrike">
                        <a:solidFill>
                          <a:srgbClr val="000000"/>
                        </a:solidFill>
                        <a:effectLst/>
                        <a:latin typeface="Calibri" panose="020F0502020204030204" pitchFamily="34" charset="0"/>
                      </a:endParaRPr>
                    </a:p>
                  </a:txBody>
                  <a:tcPr marL="7342" marR="7342" marT="7342" marB="0" anchor="ctr">
                    <a:solidFill>
                      <a:schemeClr val="bg1">
                        <a:lumMod val="95000"/>
                      </a:schemeClr>
                    </a:solidFill>
                  </a:tcPr>
                </a:tc>
                <a:tc>
                  <a:txBody>
                    <a:bodyPr/>
                    <a:lstStyle/>
                    <a:p>
                      <a:pPr algn="ctr" fontAlgn="ctr"/>
                      <a:r>
                        <a:rPr lang="en-US" sz="900" u="none" strike="noStrike">
                          <a:effectLst/>
                        </a:rPr>
                        <a:t>220/50/1</a:t>
                      </a:r>
                      <a:endParaRPr lang="en-US" sz="900" b="0" i="0" u="none" strike="noStrike">
                        <a:solidFill>
                          <a:srgbClr val="000000"/>
                        </a:solidFill>
                        <a:effectLst/>
                        <a:latin typeface="Calibri" panose="020F0502020204030204" pitchFamily="34" charset="0"/>
                      </a:endParaRPr>
                    </a:p>
                  </a:txBody>
                  <a:tcPr marL="7342" marR="7342" marT="7342" marB="0" anchor="ctr">
                    <a:solidFill>
                      <a:schemeClr val="bg1">
                        <a:lumMod val="95000"/>
                      </a:schemeClr>
                    </a:solidFill>
                  </a:tcPr>
                </a:tc>
                <a:tc>
                  <a:txBody>
                    <a:bodyPr/>
                    <a:lstStyle/>
                    <a:p>
                      <a:pPr algn="ctr" fontAlgn="ctr"/>
                      <a:r>
                        <a:rPr lang="en-US" sz="900" b="0" i="0" u="none" strike="noStrike" dirty="0">
                          <a:solidFill>
                            <a:schemeClr val="tx1"/>
                          </a:solidFill>
                          <a:effectLst/>
                          <a:latin typeface="+mn-lt"/>
                        </a:rPr>
                        <a:t>0,</a:t>
                      </a:r>
                      <a:r>
                        <a:rPr lang="tr-TR" sz="900" b="0" i="0" u="none" strike="noStrike" dirty="0">
                          <a:solidFill>
                            <a:schemeClr val="tx1"/>
                          </a:solidFill>
                          <a:effectLst/>
                          <a:latin typeface="+mn-lt"/>
                        </a:rPr>
                        <a:t>39</a:t>
                      </a:r>
                      <a:endParaRPr lang="en-US" sz="900" b="0" i="0" u="none" strike="noStrike" dirty="0">
                        <a:solidFill>
                          <a:schemeClr val="tx1"/>
                        </a:solidFill>
                        <a:effectLst/>
                        <a:latin typeface="+mn-lt"/>
                      </a:endParaRPr>
                    </a:p>
                  </a:txBody>
                  <a:tcPr marL="9525" marR="9525" marT="9525" marB="0" anchor="ctr">
                    <a:solidFill>
                      <a:schemeClr val="bg1">
                        <a:lumMod val="95000"/>
                      </a:schemeClr>
                    </a:solidFill>
                  </a:tcPr>
                </a:tc>
                <a:tc>
                  <a:txBody>
                    <a:bodyPr/>
                    <a:lstStyle/>
                    <a:p>
                      <a:pPr algn="ctr" fontAlgn="ctr"/>
                      <a:r>
                        <a:rPr lang="en-US" sz="900" b="0" i="0" u="none" strike="noStrike">
                          <a:solidFill>
                            <a:schemeClr val="tx1"/>
                          </a:solidFill>
                          <a:effectLst/>
                          <a:latin typeface="+mn-lt"/>
                        </a:rPr>
                        <a:t>27</a:t>
                      </a:r>
                    </a:p>
                  </a:txBody>
                  <a:tcPr marL="9525" marR="9525" marT="9525" marB="0" anchor="ctr">
                    <a:solidFill>
                      <a:schemeClr val="bg1">
                        <a:lumMod val="95000"/>
                      </a:schemeClr>
                    </a:solidFill>
                  </a:tcPr>
                </a:tc>
                <a:tc>
                  <a:txBody>
                    <a:bodyPr/>
                    <a:lstStyle/>
                    <a:p>
                      <a:pPr algn="ctr" fontAlgn="ctr"/>
                      <a:r>
                        <a:rPr lang="tr-TR" sz="900" u="none" strike="noStrike" dirty="0">
                          <a:effectLst/>
                        </a:rPr>
                        <a:t>750</a:t>
                      </a:r>
                      <a:r>
                        <a:rPr lang="en-US" sz="900" u="none" strike="noStrike" dirty="0">
                          <a:effectLst/>
                        </a:rPr>
                        <a:t> x 295 x 260</a:t>
                      </a:r>
                      <a:endParaRPr lang="en-US" sz="900" b="0" i="0" u="none" strike="noStrike" dirty="0">
                        <a:solidFill>
                          <a:srgbClr val="000000"/>
                        </a:solidFill>
                        <a:effectLst/>
                        <a:latin typeface="Calibri" panose="020F0502020204030204" pitchFamily="34" charset="0"/>
                      </a:endParaRPr>
                    </a:p>
                  </a:txBody>
                  <a:tcPr marL="7342" marR="7342" marT="7342" marB="0" anchor="ctr">
                    <a:solidFill>
                      <a:schemeClr val="bg1">
                        <a:lumMod val="95000"/>
                      </a:schemeClr>
                    </a:solidFill>
                  </a:tcPr>
                </a:tc>
                <a:tc>
                  <a:txBody>
                    <a:bodyPr/>
                    <a:lstStyle/>
                    <a:p>
                      <a:pPr algn="ctr" fontAlgn="ctr"/>
                      <a:r>
                        <a:rPr lang="tr-TR" sz="900" b="0" i="0" u="none" strike="noStrike" dirty="0">
                          <a:solidFill>
                            <a:srgbClr val="000000"/>
                          </a:solidFill>
                          <a:effectLst/>
                          <a:latin typeface="+mj-lt"/>
                        </a:rPr>
                        <a:t>10,5</a:t>
                      </a:r>
                      <a:endParaRPr lang="en-US" sz="900" b="0" i="0" u="none" strike="noStrike" dirty="0">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r>
                        <a:rPr lang="en-US" sz="900" b="0" i="0" u="none" strike="noStrike">
                          <a:solidFill>
                            <a:srgbClr val="000000"/>
                          </a:solidFill>
                          <a:effectLst/>
                          <a:latin typeface="+mj-lt"/>
                        </a:rPr>
                        <a:t>580</a:t>
                      </a:r>
                    </a:p>
                  </a:txBody>
                  <a:tcPr marL="9525" marR="9525" marT="9525" marB="0" anchor="ctr">
                    <a:solidFill>
                      <a:schemeClr val="bg1">
                        <a:lumMod val="95000"/>
                      </a:schemeClr>
                    </a:solidFill>
                  </a:tcPr>
                </a:tc>
                <a:tc>
                  <a:txBody>
                    <a:bodyPr/>
                    <a:lstStyle/>
                    <a:p>
                      <a:pPr algn="ctr" fontAlgn="ctr"/>
                      <a:r>
                        <a:rPr lang="en-US" sz="900" u="none" strike="noStrike" dirty="0">
                          <a:effectLst/>
                        </a:rPr>
                        <a:t>37/28</a:t>
                      </a:r>
                      <a:endParaRPr lang="en-US" sz="900" b="0" i="0" u="none" strike="noStrike" dirty="0">
                        <a:solidFill>
                          <a:srgbClr val="000000"/>
                        </a:solidFill>
                        <a:effectLst/>
                        <a:latin typeface="Calibri" panose="020F0502020204030204" pitchFamily="34" charset="0"/>
                      </a:endParaRPr>
                    </a:p>
                  </a:txBody>
                  <a:tcPr marL="7342" marR="7342" marT="7342" marB="0" anchor="ctr">
                    <a:solidFill>
                      <a:schemeClr val="bg1">
                        <a:lumMod val="95000"/>
                      </a:schemeClr>
                    </a:solidFill>
                  </a:tcPr>
                </a:tc>
                <a:tc>
                  <a:txBody>
                    <a:bodyPr/>
                    <a:lstStyle/>
                    <a:p>
                      <a:pPr algn="ctr" fontAlgn="ctr"/>
                      <a:r>
                        <a:rPr lang="el-GR" sz="900" u="none" strike="noStrike" dirty="0">
                          <a:effectLst/>
                        </a:rPr>
                        <a:t>Φ12.7</a:t>
                      </a:r>
                      <a:endParaRPr lang="el-GR" sz="900" b="0" i="0" u="none" strike="noStrike" dirty="0">
                        <a:solidFill>
                          <a:srgbClr val="000000"/>
                        </a:solidFill>
                        <a:effectLst/>
                        <a:latin typeface="Calibri" panose="020F0502020204030204" pitchFamily="34" charset="0"/>
                      </a:endParaRPr>
                    </a:p>
                  </a:txBody>
                  <a:tcPr marL="7342" marR="7342" marT="7342" marB="0" anchor="ctr">
                    <a:solidFill>
                      <a:schemeClr val="bg1">
                        <a:lumMod val="95000"/>
                      </a:schemeClr>
                    </a:solidFill>
                  </a:tcPr>
                </a:tc>
                <a:tc>
                  <a:txBody>
                    <a:bodyPr/>
                    <a:lstStyle/>
                    <a:p>
                      <a:pPr algn="ctr" fontAlgn="ctr"/>
                      <a:r>
                        <a:rPr lang="el-GR" sz="900" u="none" strike="noStrike" dirty="0">
                          <a:effectLst/>
                        </a:rPr>
                        <a:t>Φ6.4</a:t>
                      </a:r>
                      <a:endParaRPr lang="el-GR" sz="900" b="0" i="0" u="none" strike="noStrike" dirty="0">
                        <a:solidFill>
                          <a:srgbClr val="000000"/>
                        </a:solidFill>
                        <a:effectLst/>
                        <a:latin typeface="Calibri" panose="020F0502020204030204" pitchFamily="34" charset="0"/>
                      </a:endParaRPr>
                    </a:p>
                  </a:txBody>
                  <a:tcPr marL="7342" marR="7342" marT="7342" marB="0" anchor="ctr">
                    <a:solidFill>
                      <a:schemeClr val="bg1">
                        <a:lumMod val="95000"/>
                      </a:schemeClr>
                    </a:solidFill>
                  </a:tcPr>
                </a:tc>
                <a:tc>
                  <a:txBody>
                    <a:bodyPr/>
                    <a:lstStyle/>
                    <a:p>
                      <a:pPr algn="ctr" fontAlgn="ctr"/>
                      <a:r>
                        <a:rPr lang="el-GR" sz="900" u="none" strike="noStrike" dirty="0">
                          <a:effectLst/>
                        </a:rPr>
                        <a:t>Φ</a:t>
                      </a:r>
                      <a:r>
                        <a:rPr lang="tr-TR" sz="900" u="none" strike="noStrike" dirty="0">
                          <a:effectLst/>
                        </a:rPr>
                        <a:t>17</a:t>
                      </a:r>
                      <a:endParaRPr lang="el-GR" sz="900" b="0" i="0" u="none" strike="noStrike" dirty="0">
                        <a:solidFill>
                          <a:srgbClr val="000000"/>
                        </a:solidFill>
                        <a:effectLst/>
                        <a:latin typeface="Calibri" panose="020F0502020204030204" pitchFamily="34" charset="0"/>
                      </a:endParaRPr>
                    </a:p>
                  </a:txBody>
                  <a:tcPr marL="7342" marR="7342" marT="7342" marB="0" anchor="ctr">
                    <a:solidFill>
                      <a:schemeClr val="bg1">
                        <a:lumMod val="95000"/>
                      </a:schemeClr>
                    </a:solidFill>
                  </a:tcPr>
                </a:tc>
                <a:extLst>
                  <a:ext uri="{0D108BD9-81ED-4DB2-BD59-A6C34878D82A}">
                    <a16:rowId xmlns:a16="http://schemas.microsoft.com/office/drawing/2014/main" val="2923857657"/>
                  </a:ext>
                </a:extLst>
              </a:tr>
              <a:tr h="304705">
                <a:tc>
                  <a:txBody>
                    <a:bodyPr/>
                    <a:lstStyle/>
                    <a:p>
                      <a:pPr algn="l" fontAlgn="ctr"/>
                      <a:r>
                        <a:rPr lang="en-US" sz="900" u="none" strike="noStrike" dirty="0">
                          <a:solidFill>
                            <a:schemeClr val="tx1"/>
                          </a:solidFill>
                          <a:effectLst/>
                        </a:rPr>
                        <a:t>AF2-W 45-1</a:t>
                      </a:r>
                      <a:endParaRPr lang="en-US" sz="900" b="0" i="0" u="none" strike="noStrike" dirty="0">
                        <a:solidFill>
                          <a:schemeClr val="tx1"/>
                        </a:solidFill>
                        <a:effectLst/>
                        <a:latin typeface="Calibri" panose="020F0502020204030204" pitchFamily="34" charset="0"/>
                      </a:endParaRPr>
                    </a:p>
                  </a:txBody>
                  <a:tcPr marL="7342" marR="7342" marT="7342" marB="0" anchor="ctr">
                    <a:solidFill>
                      <a:schemeClr val="bg1">
                        <a:lumMod val="85000"/>
                      </a:schemeClr>
                    </a:solidFill>
                  </a:tcPr>
                </a:tc>
                <a:tc>
                  <a:txBody>
                    <a:bodyPr/>
                    <a:lstStyle/>
                    <a:p>
                      <a:pPr algn="ctr" fontAlgn="ctr"/>
                      <a:r>
                        <a:rPr lang="en-US" sz="900" u="none" strike="noStrike" dirty="0">
                          <a:effectLst/>
                        </a:rPr>
                        <a:t>4,5</a:t>
                      </a:r>
                      <a:endParaRPr lang="en-US" sz="900" b="1" i="0" u="none" strike="noStrike" dirty="0">
                        <a:solidFill>
                          <a:srgbClr val="000000"/>
                        </a:solidFill>
                        <a:effectLst/>
                        <a:latin typeface="Calibri" panose="020F0502020204030204" pitchFamily="34" charset="0"/>
                      </a:endParaRPr>
                    </a:p>
                  </a:txBody>
                  <a:tcPr marL="7342" marR="7342" marT="7342" marB="0" anchor="ctr">
                    <a:solidFill>
                      <a:schemeClr val="bg1">
                        <a:lumMod val="85000"/>
                      </a:schemeClr>
                    </a:solidFill>
                  </a:tcPr>
                </a:tc>
                <a:tc>
                  <a:txBody>
                    <a:bodyPr/>
                    <a:lstStyle/>
                    <a:p>
                      <a:pPr algn="ctr" fontAlgn="ctr"/>
                      <a:r>
                        <a:rPr lang="en-US" sz="900" u="none" strike="noStrike" dirty="0">
                          <a:effectLst/>
                        </a:rPr>
                        <a:t>5</a:t>
                      </a:r>
                      <a:endParaRPr lang="en-US" sz="900" b="0" i="0" u="none" strike="noStrike" dirty="0">
                        <a:solidFill>
                          <a:srgbClr val="000000"/>
                        </a:solidFill>
                        <a:effectLst/>
                        <a:latin typeface="Calibri" panose="020F0502020204030204" pitchFamily="34" charset="0"/>
                      </a:endParaRPr>
                    </a:p>
                  </a:txBody>
                  <a:tcPr marL="7342" marR="7342" marT="7342" marB="0" anchor="ctr">
                    <a:solidFill>
                      <a:schemeClr val="bg1">
                        <a:lumMod val="85000"/>
                      </a:schemeClr>
                    </a:solidFill>
                  </a:tcPr>
                </a:tc>
                <a:tc>
                  <a:txBody>
                    <a:bodyPr/>
                    <a:lstStyle/>
                    <a:p>
                      <a:pPr algn="ctr" fontAlgn="ctr"/>
                      <a:r>
                        <a:rPr lang="en-US" sz="900" u="none" strike="noStrike" dirty="0">
                          <a:effectLst/>
                        </a:rPr>
                        <a:t>220/50/1</a:t>
                      </a:r>
                      <a:endParaRPr lang="en-US" sz="900" b="0" i="0" u="none" strike="noStrike" dirty="0">
                        <a:solidFill>
                          <a:srgbClr val="000000"/>
                        </a:solidFill>
                        <a:effectLst/>
                        <a:latin typeface="Calibri" panose="020F0502020204030204" pitchFamily="34" charset="0"/>
                      </a:endParaRPr>
                    </a:p>
                  </a:txBody>
                  <a:tcPr marL="7342" marR="7342" marT="7342" marB="0" anchor="ctr">
                    <a:solidFill>
                      <a:schemeClr val="bg1">
                        <a:lumMod val="85000"/>
                      </a:schemeClr>
                    </a:solidFill>
                  </a:tcPr>
                </a:tc>
                <a:tc>
                  <a:txBody>
                    <a:bodyPr/>
                    <a:lstStyle/>
                    <a:p>
                      <a:pPr algn="ctr" fontAlgn="ctr"/>
                      <a:r>
                        <a:rPr lang="en-US" sz="900" b="0" i="0" u="none" strike="noStrike" dirty="0">
                          <a:solidFill>
                            <a:schemeClr val="tx1"/>
                          </a:solidFill>
                          <a:effectLst/>
                          <a:latin typeface="+mn-lt"/>
                        </a:rPr>
                        <a:t>0,</a:t>
                      </a:r>
                      <a:r>
                        <a:rPr lang="tr-TR" sz="900" b="0" i="0" u="none" strike="noStrike" dirty="0">
                          <a:solidFill>
                            <a:schemeClr val="tx1"/>
                          </a:solidFill>
                          <a:effectLst/>
                          <a:latin typeface="+mn-lt"/>
                        </a:rPr>
                        <a:t>41</a:t>
                      </a:r>
                      <a:endParaRPr lang="en-US" sz="900" b="0" i="0" u="none" strike="noStrike" dirty="0">
                        <a:solidFill>
                          <a:schemeClr val="tx1"/>
                        </a:solidFill>
                        <a:effectLst/>
                        <a:latin typeface="+mn-lt"/>
                      </a:endParaRPr>
                    </a:p>
                  </a:txBody>
                  <a:tcPr marL="9525" marR="9525" marT="9525" marB="0" anchor="ctr">
                    <a:solidFill>
                      <a:schemeClr val="bg1">
                        <a:lumMod val="85000"/>
                      </a:schemeClr>
                    </a:solidFill>
                  </a:tcPr>
                </a:tc>
                <a:tc>
                  <a:txBody>
                    <a:bodyPr/>
                    <a:lstStyle/>
                    <a:p>
                      <a:pPr algn="ctr" fontAlgn="ctr"/>
                      <a:r>
                        <a:rPr lang="en-US" sz="900" b="0" i="0" u="none" strike="noStrike">
                          <a:solidFill>
                            <a:schemeClr val="tx1"/>
                          </a:solidFill>
                          <a:effectLst/>
                          <a:latin typeface="+mn-lt"/>
                        </a:rPr>
                        <a:t>30</a:t>
                      </a:r>
                    </a:p>
                  </a:txBody>
                  <a:tcPr marL="9525" marR="9525" marT="9525" marB="0" anchor="ctr">
                    <a:solidFill>
                      <a:schemeClr val="bg1">
                        <a:lumMod val="85000"/>
                      </a:schemeClr>
                    </a:solidFill>
                  </a:tcPr>
                </a:tc>
                <a:tc>
                  <a:txBody>
                    <a:bodyPr/>
                    <a:lstStyle/>
                    <a:p>
                      <a:pPr algn="ctr" fontAlgn="ctr"/>
                      <a:r>
                        <a:rPr lang="en-US" sz="900" u="none" strike="noStrike">
                          <a:effectLst/>
                        </a:rPr>
                        <a:t>950 x 295 x 260</a:t>
                      </a:r>
                      <a:endParaRPr lang="en-US" sz="900" b="0" i="0" u="none" strike="noStrike">
                        <a:solidFill>
                          <a:srgbClr val="000000"/>
                        </a:solidFill>
                        <a:effectLst/>
                        <a:latin typeface="Calibri" panose="020F0502020204030204" pitchFamily="34" charset="0"/>
                      </a:endParaRPr>
                    </a:p>
                  </a:txBody>
                  <a:tcPr marL="7342" marR="7342" marT="7342" marB="0" anchor="ctr">
                    <a:solidFill>
                      <a:schemeClr val="bg1">
                        <a:lumMod val="85000"/>
                      </a:schemeClr>
                    </a:solidFill>
                  </a:tcPr>
                </a:tc>
                <a:tc>
                  <a:txBody>
                    <a:bodyPr/>
                    <a:lstStyle/>
                    <a:p>
                      <a:pPr algn="ctr" fontAlgn="ctr"/>
                      <a:r>
                        <a:rPr lang="en-US" sz="900" b="0" i="0" u="none" strike="noStrike" dirty="0">
                          <a:solidFill>
                            <a:srgbClr val="000000"/>
                          </a:solidFill>
                          <a:effectLst/>
                          <a:latin typeface="+mj-lt"/>
                        </a:rPr>
                        <a:t>1</a:t>
                      </a:r>
                      <a:r>
                        <a:rPr lang="tr-TR" sz="900" b="0" i="0" u="none" strike="noStrike" dirty="0">
                          <a:solidFill>
                            <a:srgbClr val="000000"/>
                          </a:solidFill>
                          <a:effectLst/>
                          <a:latin typeface="+mj-lt"/>
                        </a:rPr>
                        <a:t>2</a:t>
                      </a:r>
                      <a:endParaRPr lang="en-US" sz="900" b="0" i="0" u="none" strike="noStrike" dirty="0">
                        <a:solidFill>
                          <a:srgbClr val="000000"/>
                        </a:solidFill>
                        <a:effectLst/>
                        <a:latin typeface="+mj-lt"/>
                      </a:endParaRPr>
                    </a:p>
                  </a:txBody>
                  <a:tcPr marL="9525" marR="9525" marT="9525" marB="0" anchor="ctr">
                    <a:solidFill>
                      <a:schemeClr val="bg1">
                        <a:lumMod val="85000"/>
                      </a:schemeClr>
                    </a:solidFill>
                  </a:tcPr>
                </a:tc>
                <a:tc>
                  <a:txBody>
                    <a:bodyPr/>
                    <a:lstStyle/>
                    <a:p>
                      <a:pPr algn="ctr" fontAlgn="ctr"/>
                      <a:r>
                        <a:rPr lang="en-US" sz="900" b="0" i="0" u="none" strike="noStrike">
                          <a:solidFill>
                            <a:srgbClr val="000000"/>
                          </a:solidFill>
                          <a:effectLst/>
                          <a:latin typeface="+mj-lt"/>
                        </a:rPr>
                        <a:t>720</a:t>
                      </a:r>
                    </a:p>
                  </a:txBody>
                  <a:tcPr marL="9525" marR="9525" marT="9525" marB="0" anchor="ctr">
                    <a:solidFill>
                      <a:schemeClr val="bg1">
                        <a:lumMod val="85000"/>
                      </a:schemeClr>
                    </a:solidFill>
                  </a:tcPr>
                </a:tc>
                <a:tc>
                  <a:txBody>
                    <a:bodyPr/>
                    <a:lstStyle/>
                    <a:p>
                      <a:pPr algn="ctr" fontAlgn="ctr"/>
                      <a:r>
                        <a:rPr lang="en-US" sz="900" u="none" strike="noStrike">
                          <a:effectLst/>
                        </a:rPr>
                        <a:t>37/29</a:t>
                      </a:r>
                      <a:endParaRPr lang="en-US" sz="900" b="0" i="0" u="none" strike="noStrike">
                        <a:solidFill>
                          <a:srgbClr val="000000"/>
                        </a:solidFill>
                        <a:effectLst/>
                        <a:latin typeface="Calibri" panose="020F0502020204030204" pitchFamily="34" charset="0"/>
                      </a:endParaRPr>
                    </a:p>
                  </a:txBody>
                  <a:tcPr marL="7342" marR="7342" marT="7342" marB="0" anchor="ctr">
                    <a:solidFill>
                      <a:schemeClr val="bg1">
                        <a:lumMod val="85000"/>
                      </a:schemeClr>
                    </a:solidFill>
                  </a:tcPr>
                </a:tc>
                <a:tc>
                  <a:txBody>
                    <a:bodyPr/>
                    <a:lstStyle/>
                    <a:p>
                      <a:pPr algn="ctr" fontAlgn="ctr"/>
                      <a:r>
                        <a:rPr lang="el-GR" sz="900" u="none" strike="noStrike">
                          <a:effectLst/>
                        </a:rPr>
                        <a:t>Φ12.7</a:t>
                      </a:r>
                      <a:endParaRPr lang="el-GR" sz="900" b="0" i="0" u="none" strike="noStrike">
                        <a:solidFill>
                          <a:srgbClr val="000000"/>
                        </a:solidFill>
                        <a:effectLst/>
                        <a:latin typeface="Calibri" panose="020F0502020204030204" pitchFamily="34" charset="0"/>
                      </a:endParaRPr>
                    </a:p>
                  </a:txBody>
                  <a:tcPr marL="7342" marR="7342" marT="7342" marB="0" anchor="ctr">
                    <a:solidFill>
                      <a:schemeClr val="bg1">
                        <a:lumMod val="85000"/>
                      </a:schemeClr>
                    </a:solidFill>
                  </a:tcPr>
                </a:tc>
                <a:tc>
                  <a:txBody>
                    <a:bodyPr/>
                    <a:lstStyle/>
                    <a:p>
                      <a:pPr algn="ctr" fontAlgn="ctr"/>
                      <a:r>
                        <a:rPr lang="el-GR" sz="900" u="none" strike="noStrike" dirty="0">
                          <a:effectLst/>
                        </a:rPr>
                        <a:t>Φ6.4</a:t>
                      </a:r>
                      <a:endParaRPr lang="el-GR" sz="900" b="0" i="0" u="none" strike="noStrike" dirty="0">
                        <a:solidFill>
                          <a:srgbClr val="000000"/>
                        </a:solidFill>
                        <a:effectLst/>
                        <a:latin typeface="Calibri" panose="020F0502020204030204" pitchFamily="34" charset="0"/>
                      </a:endParaRPr>
                    </a:p>
                  </a:txBody>
                  <a:tcPr marL="7342" marR="7342" marT="7342" marB="0" anchor="ctr">
                    <a:solidFill>
                      <a:schemeClr val="bg1">
                        <a:lumMod val="85000"/>
                      </a:schemeClr>
                    </a:solidFill>
                  </a:tcPr>
                </a:tc>
                <a:tc>
                  <a:txBody>
                    <a:bodyPr/>
                    <a:lstStyle/>
                    <a:p>
                      <a:pPr algn="ctr" fontAlgn="ctr"/>
                      <a:r>
                        <a:rPr lang="el-GR" sz="900" u="none" strike="noStrike" dirty="0">
                          <a:effectLst/>
                        </a:rPr>
                        <a:t>Φ</a:t>
                      </a:r>
                      <a:r>
                        <a:rPr lang="tr-TR" sz="900" u="none" strike="noStrike" dirty="0">
                          <a:effectLst/>
                        </a:rPr>
                        <a:t>17</a:t>
                      </a:r>
                      <a:endParaRPr lang="el-GR" sz="900" b="0" i="0" u="none" strike="noStrike" dirty="0">
                        <a:solidFill>
                          <a:srgbClr val="000000"/>
                        </a:solidFill>
                        <a:effectLst/>
                        <a:latin typeface="Calibri" panose="020F0502020204030204" pitchFamily="34" charset="0"/>
                      </a:endParaRPr>
                    </a:p>
                  </a:txBody>
                  <a:tcPr marL="7342" marR="7342" marT="7342" marB="0" anchor="ctr">
                    <a:solidFill>
                      <a:schemeClr val="bg1">
                        <a:lumMod val="85000"/>
                      </a:schemeClr>
                    </a:solidFill>
                  </a:tcPr>
                </a:tc>
                <a:extLst>
                  <a:ext uri="{0D108BD9-81ED-4DB2-BD59-A6C34878D82A}">
                    <a16:rowId xmlns:a16="http://schemas.microsoft.com/office/drawing/2014/main" val="762801524"/>
                  </a:ext>
                </a:extLst>
              </a:tr>
              <a:tr h="304705">
                <a:tc>
                  <a:txBody>
                    <a:bodyPr/>
                    <a:lstStyle/>
                    <a:p>
                      <a:pPr algn="l" fontAlgn="ctr"/>
                      <a:r>
                        <a:rPr lang="en-US" sz="900" u="none" strike="noStrike" dirty="0">
                          <a:solidFill>
                            <a:schemeClr val="tx1"/>
                          </a:solidFill>
                          <a:effectLst/>
                        </a:rPr>
                        <a:t>AF2-W 56-1</a:t>
                      </a:r>
                      <a:endParaRPr lang="en-US" sz="900" b="0" i="0" u="none" strike="noStrike" dirty="0">
                        <a:solidFill>
                          <a:schemeClr val="tx1"/>
                        </a:solidFill>
                        <a:effectLst/>
                        <a:latin typeface="Calibri" panose="020F0502020204030204" pitchFamily="34" charset="0"/>
                      </a:endParaRPr>
                    </a:p>
                  </a:txBody>
                  <a:tcPr marL="7342" marR="7342" marT="7342" marB="0" anchor="ctr">
                    <a:solidFill>
                      <a:schemeClr val="bg1">
                        <a:lumMod val="85000"/>
                      </a:schemeClr>
                    </a:solidFill>
                  </a:tcPr>
                </a:tc>
                <a:tc>
                  <a:txBody>
                    <a:bodyPr/>
                    <a:lstStyle/>
                    <a:p>
                      <a:pPr algn="ctr" fontAlgn="ctr"/>
                      <a:r>
                        <a:rPr lang="en-US" sz="900" u="none" strike="noStrike">
                          <a:effectLst/>
                        </a:rPr>
                        <a:t>5,6</a:t>
                      </a:r>
                      <a:endParaRPr lang="en-US" sz="900" b="1" i="0" u="none" strike="noStrike">
                        <a:solidFill>
                          <a:srgbClr val="000000"/>
                        </a:solidFill>
                        <a:effectLst/>
                        <a:latin typeface="Calibri" panose="020F0502020204030204" pitchFamily="34" charset="0"/>
                      </a:endParaRPr>
                    </a:p>
                  </a:txBody>
                  <a:tcPr marL="7342" marR="7342" marT="7342" marB="0" anchor="ctr">
                    <a:solidFill>
                      <a:schemeClr val="bg1">
                        <a:lumMod val="85000"/>
                      </a:schemeClr>
                    </a:solidFill>
                  </a:tcPr>
                </a:tc>
                <a:tc>
                  <a:txBody>
                    <a:bodyPr/>
                    <a:lstStyle/>
                    <a:p>
                      <a:pPr algn="ctr" fontAlgn="ctr"/>
                      <a:r>
                        <a:rPr lang="en-US" sz="900" u="none" strike="noStrike">
                          <a:effectLst/>
                        </a:rPr>
                        <a:t>6,3</a:t>
                      </a:r>
                      <a:endParaRPr lang="en-US" sz="900" b="0" i="0" u="none" strike="noStrike">
                        <a:solidFill>
                          <a:srgbClr val="000000"/>
                        </a:solidFill>
                        <a:effectLst/>
                        <a:latin typeface="Calibri" panose="020F0502020204030204" pitchFamily="34" charset="0"/>
                      </a:endParaRPr>
                    </a:p>
                  </a:txBody>
                  <a:tcPr marL="7342" marR="7342" marT="7342" marB="0" anchor="ctr">
                    <a:solidFill>
                      <a:schemeClr val="bg1">
                        <a:lumMod val="85000"/>
                      </a:schemeClr>
                    </a:solidFill>
                  </a:tcPr>
                </a:tc>
                <a:tc>
                  <a:txBody>
                    <a:bodyPr/>
                    <a:lstStyle/>
                    <a:p>
                      <a:pPr algn="ctr" fontAlgn="ctr"/>
                      <a:r>
                        <a:rPr lang="en-US" sz="900" u="none" strike="noStrike">
                          <a:effectLst/>
                        </a:rPr>
                        <a:t>220/50/1</a:t>
                      </a:r>
                      <a:endParaRPr lang="en-US" sz="900" b="0" i="0" u="none" strike="noStrike">
                        <a:solidFill>
                          <a:srgbClr val="000000"/>
                        </a:solidFill>
                        <a:effectLst/>
                        <a:latin typeface="Calibri" panose="020F0502020204030204" pitchFamily="34" charset="0"/>
                      </a:endParaRPr>
                    </a:p>
                  </a:txBody>
                  <a:tcPr marL="7342" marR="7342" marT="7342" marB="0" anchor="ctr">
                    <a:solidFill>
                      <a:schemeClr val="bg1">
                        <a:lumMod val="85000"/>
                      </a:schemeClr>
                    </a:solidFill>
                  </a:tcPr>
                </a:tc>
                <a:tc>
                  <a:txBody>
                    <a:bodyPr/>
                    <a:lstStyle/>
                    <a:p>
                      <a:pPr algn="ctr" fontAlgn="ctr"/>
                      <a:r>
                        <a:rPr lang="en-US" sz="900" b="0" i="0" u="none" strike="noStrike" dirty="0">
                          <a:solidFill>
                            <a:schemeClr val="tx1"/>
                          </a:solidFill>
                          <a:effectLst/>
                          <a:latin typeface="+mn-lt"/>
                        </a:rPr>
                        <a:t>0,</a:t>
                      </a:r>
                      <a:r>
                        <a:rPr lang="tr-TR" sz="900" b="0" i="0" u="none" strike="noStrike" dirty="0">
                          <a:solidFill>
                            <a:schemeClr val="tx1"/>
                          </a:solidFill>
                          <a:effectLst/>
                          <a:latin typeface="+mn-lt"/>
                        </a:rPr>
                        <a:t>45</a:t>
                      </a:r>
                      <a:endParaRPr lang="en-US" sz="900" b="0" i="0" u="none" strike="noStrike" dirty="0">
                        <a:solidFill>
                          <a:schemeClr val="tx1"/>
                        </a:solidFill>
                        <a:effectLst/>
                        <a:latin typeface="+mn-lt"/>
                      </a:endParaRPr>
                    </a:p>
                  </a:txBody>
                  <a:tcPr marL="9525" marR="9525" marT="9525" marB="0" anchor="ctr">
                    <a:solidFill>
                      <a:schemeClr val="bg1">
                        <a:lumMod val="85000"/>
                      </a:schemeClr>
                    </a:solidFill>
                  </a:tcPr>
                </a:tc>
                <a:tc>
                  <a:txBody>
                    <a:bodyPr/>
                    <a:lstStyle/>
                    <a:p>
                      <a:pPr algn="ctr" fontAlgn="ctr"/>
                      <a:r>
                        <a:rPr lang="en-US" sz="900" b="0" i="0" u="none" strike="noStrike">
                          <a:solidFill>
                            <a:schemeClr val="tx1"/>
                          </a:solidFill>
                          <a:effectLst/>
                          <a:latin typeface="+mn-lt"/>
                        </a:rPr>
                        <a:t>40</a:t>
                      </a:r>
                    </a:p>
                  </a:txBody>
                  <a:tcPr marL="9525" marR="9525" marT="9525" marB="0" anchor="ctr">
                    <a:solidFill>
                      <a:schemeClr val="bg1">
                        <a:lumMod val="85000"/>
                      </a:schemeClr>
                    </a:solidFill>
                  </a:tcPr>
                </a:tc>
                <a:tc>
                  <a:txBody>
                    <a:bodyPr/>
                    <a:lstStyle/>
                    <a:p>
                      <a:pPr algn="ctr" fontAlgn="ctr"/>
                      <a:r>
                        <a:rPr lang="en-US" sz="900" u="none" strike="noStrike" dirty="0">
                          <a:effectLst/>
                        </a:rPr>
                        <a:t>950 x 295 x 260</a:t>
                      </a:r>
                      <a:endParaRPr lang="en-US" sz="900" b="0" i="0" u="none" strike="noStrike" dirty="0">
                        <a:solidFill>
                          <a:srgbClr val="000000"/>
                        </a:solidFill>
                        <a:effectLst/>
                        <a:latin typeface="Calibri" panose="020F0502020204030204" pitchFamily="34" charset="0"/>
                      </a:endParaRPr>
                    </a:p>
                  </a:txBody>
                  <a:tcPr marL="7342" marR="7342" marT="7342" marB="0" anchor="ctr">
                    <a:solidFill>
                      <a:schemeClr val="bg1">
                        <a:lumMod val="85000"/>
                      </a:schemeClr>
                    </a:solidFill>
                  </a:tcPr>
                </a:tc>
                <a:tc>
                  <a:txBody>
                    <a:bodyPr/>
                    <a:lstStyle/>
                    <a:p>
                      <a:pPr algn="ctr" fontAlgn="ctr"/>
                      <a:r>
                        <a:rPr lang="en-US" sz="900" b="0" i="0" u="none" strike="noStrike" dirty="0">
                          <a:solidFill>
                            <a:srgbClr val="000000"/>
                          </a:solidFill>
                          <a:effectLst/>
                          <a:latin typeface="+mj-lt"/>
                        </a:rPr>
                        <a:t>1</a:t>
                      </a:r>
                      <a:r>
                        <a:rPr lang="tr-TR" sz="900" b="0" i="0" u="none" strike="noStrike" dirty="0">
                          <a:solidFill>
                            <a:srgbClr val="000000"/>
                          </a:solidFill>
                          <a:effectLst/>
                          <a:latin typeface="+mj-lt"/>
                        </a:rPr>
                        <a:t>2</a:t>
                      </a:r>
                      <a:endParaRPr lang="en-US" sz="900" b="0" i="0" u="none" strike="noStrike" dirty="0">
                        <a:solidFill>
                          <a:srgbClr val="000000"/>
                        </a:solidFill>
                        <a:effectLst/>
                        <a:latin typeface="+mj-lt"/>
                      </a:endParaRPr>
                    </a:p>
                  </a:txBody>
                  <a:tcPr marL="9525" marR="9525" marT="9525" marB="0" anchor="ctr">
                    <a:solidFill>
                      <a:schemeClr val="bg1">
                        <a:lumMod val="85000"/>
                      </a:schemeClr>
                    </a:solidFill>
                  </a:tcPr>
                </a:tc>
                <a:tc>
                  <a:txBody>
                    <a:bodyPr/>
                    <a:lstStyle/>
                    <a:p>
                      <a:pPr algn="ctr" fontAlgn="ctr"/>
                      <a:r>
                        <a:rPr lang="en-US" sz="900" b="0" i="0" u="none" strike="noStrike">
                          <a:solidFill>
                            <a:srgbClr val="000000"/>
                          </a:solidFill>
                          <a:effectLst/>
                          <a:latin typeface="+mj-lt"/>
                        </a:rPr>
                        <a:t>860</a:t>
                      </a:r>
                    </a:p>
                  </a:txBody>
                  <a:tcPr marL="9525" marR="9525" marT="9525" marB="0" anchor="ctr">
                    <a:solidFill>
                      <a:schemeClr val="bg1">
                        <a:lumMod val="85000"/>
                      </a:schemeClr>
                    </a:solidFill>
                  </a:tcPr>
                </a:tc>
                <a:tc>
                  <a:txBody>
                    <a:bodyPr/>
                    <a:lstStyle/>
                    <a:p>
                      <a:pPr algn="ctr" fontAlgn="ctr"/>
                      <a:r>
                        <a:rPr lang="en-US" sz="900" u="none" strike="noStrike" dirty="0">
                          <a:effectLst/>
                        </a:rPr>
                        <a:t>41/29</a:t>
                      </a:r>
                      <a:endParaRPr lang="en-US" sz="900" b="0" i="0" u="none" strike="noStrike" dirty="0">
                        <a:solidFill>
                          <a:srgbClr val="000000"/>
                        </a:solidFill>
                        <a:effectLst/>
                        <a:latin typeface="Calibri" panose="020F0502020204030204" pitchFamily="34" charset="0"/>
                      </a:endParaRPr>
                    </a:p>
                  </a:txBody>
                  <a:tcPr marL="7342" marR="7342" marT="7342" marB="0" anchor="ctr">
                    <a:solidFill>
                      <a:schemeClr val="bg1">
                        <a:lumMod val="85000"/>
                      </a:schemeClr>
                    </a:solidFill>
                  </a:tcPr>
                </a:tc>
                <a:tc>
                  <a:txBody>
                    <a:bodyPr/>
                    <a:lstStyle/>
                    <a:p>
                      <a:pPr algn="ctr" fontAlgn="ctr"/>
                      <a:r>
                        <a:rPr lang="el-GR" sz="900" u="none" strike="noStrike" dirty="0">
                          <a:effectLst/>
                        </a:rPr>
                        <a:t>Φ12.7</a:t>
                      </a:r>
                      <a:endParaRPr lang="el-GR" sz="900" b="0" i="0" u="none" strike="noStrike" dirty="0">
                        <a:solidFill>
                          <a:srgbClr val="000000"/>
                        </a:solidFill>
                        <a:effectLst/>
                        <a:latin typeface="Calibri" panose="020F0502020204030204" pitchFamily="34" charset="0"/>
                      </a:endParaRPr>
                    </a:p>
                  </a:txBody>
                  <a:tcPr marL="7342" marR="7342" marT="7342" marB="0" anchor="ctr">
                    <a:solidFill>
                      <a:schemeClr val="bg1">
                        <a:lumMod val="85000"/>
                      </a:schemeClr>
                    </a:solidFill>
                  </a:tcPr>
                </a:tc>
                <a:tc>
                  <a:txBody>
                    <a:bodyPr/>
                    <a:lstStyle/>
                    <a:p>
                      <a:pPr algn="ctr" fontAlgn="ctr"/>
                      <a:r>
                        <a:rPr lang="el-GR" sz="900" u="none" strike="noStrike" dirty="0">
                          <a:effectLst/>
                        </a:rPr>
                        <a:t>Φ6.4</a:t>
                      </a:r>
                      <a:endParaRPr lang="el-GR" sz="900" b="0" i="0" u="none" strike="noStrike" dirty="0">
                        <a:solidFill>
                          <a:srgbClr val="000000"/>
                        </a:solidFill>
                        <a:effectLst/>
                        <a:latin typeface="Calibri" panose="020F0502020204030204" pitchFamily="34" charset="0"/>
                      </a:endParaRPr>
                    </a:p>
                  </a:txBody>
                  <a:tcPr marL="7342" marR="7342" marT="7342" marB="0" anchor="ctr">
                    <a:solidFill>
                      <a:schemeClr val="bg1">
                        <a:lumMod val="85000"/>
                      </a:schemeClr>
                    </a:solidFill>
                  </a:tcPr>
                </a:tc>
                <a:tc>
                  <a:txBody>
                    <a:bodyPr/>
                    <a:lstStyle/>
                    <a:p>
                      <a:pPr algn="ctr" fontAlgn="ctr"/>
                      <a:r>
                        <a:rPr lang="el-GR" sz="900" u="none" strike="noStrike" dirty="0">
                          <a:effectLst/>
                        </a:rPr>
                        <a:t>Φ</a:t>
                      </a:r>
                      <a:r>
                        <a:rPr lang="tr-TR" sz="900" u="none" strike="noStrike" dirty="0">
                          <a:effectLst/>
                        </a:rPr>
                        <a:t>17</a:t>
                      </a:r>
                      <a:endParaRPr lang="el-GR" sz="900" b="0" i="0" u="none" strike="noStrike" dirty="0">
                        <a:solidFill>
                          <a:srgbClr val="000000"/>
                        </a:solidFill>
                        <a:effectLst/>
                        <a:latin typeface="Calibri" panose="020F0502020204030204" pitchFamily="34" charset="0"/>
                      </a:endParaRPr>
                    </a:p>
                  </a:txBody>
                  <a:tcPr marL="7342" marR="7342" marT="7342" marB="0" anchor="ctr">
                    <a:solidFill>
                      <a:schemeClr val="bg1">
                        <a:lumMod val="85000"/>
                      </a:schemeClr>
                    </a:solidFill>
                  </a:tcPr>
                </a:tc>
                <a:extLst>
                  <a:ext uri="{0D108BD9-81ED-4DB2-BD59-A6C34878D82A}">
                    <a16:rowId xmlns:a16="http://schemas.microsoft.com/office/drawing/2014/main" val="1677148826"/>
                  </a:ext>
                </a:extLst>
              </a:tr>
              <a:tr h="631436">
                <a:tc gridSpan="13">
                  <a:txBody>
                    <a:bodyPr/>
                    <a:lstStyle/>
                    <a:p>
                      <a:pPr algn="l" fontAlgn="ctr"/>
                      <a:r>
                        <a:rPr lang="en-US" sz="800" b="0" u="none" strike="noStrike" dirty="0">
                          <a:solidFill>
                            <a:schemeClr val="tx1"/>
                          </a:solidFill>
                          <a:effectLst/>
                        </a:rPr>
                        <a:t>Notes:</a:t>
                      </a:r>
                      <a:br>
                        <a:rPr lang="en-US" sz="800" b="0" u="none" strike="noStrike" dirty="0">
                          <a:solidFill>
                            <a:schemeClr val="tx1"/>
                          </a:solidFill>
                          <a:effectLst/>
                        </a:rPr>
                      </a:br>
                      <a:r>
                        <a:rPr lang="en-US" sz="800" b="0" u="none" strike="noStrike" dirty="0">
                          <a:solidFill>
                            <a:schemeClr val="tx1"/>
                          </a:solidFill>
                          <a:effectLst/>
                        </a:rPr>
                        <a:t>1. Capacity test conditions: cooling 35 ℃ dB / 24 ℃ WB (outdoor), 27 ℃ dB / 19 ℃ WB (indoor); Heating 7 ℃ dB / 6 ℃ WB (outdoor), 20 ℃ dB / 15 ℃ WB (indoor);</a:t>
                      </a:r>
                      <a:br>
                        <a:rPr lang="en-US" sz="800" b="0" u="none" strike="noStrike" dirty="0">
                          <a:solidFill>
                            <a:schemeClr val="tx1"/>
                          </a:solidFill>
                          <a:effectLst/>
                        </a:rPr>
                      </a:br>
                      <a:r>
                        <a:rPr lang="en-US" sz="800" b="0" u="none" strike="noStrike" dirty="0">
                          <a:solidFill>
                            <a:schemeClr val="tx1"/>
                          </a:solidFill>
                          <a:effectLst/>
                        </a:rPr>
                        <a:t>Equivalent length of refrigerant piping: 5m with zero level </a:t>
                      </a:r>
                      <a:r>
                        <a:rPr lang="en-US" sz="800" b="0" u="none" strike="noStrike" dirty="0" err="1">
                          <a:solidFill>
                            <a:schemeClr val="tx1"/>
                          </a:solidFill>
                          <a:effectLst/>
                        </a:rPr>
                        <a:t>diffrence</a:t>
                      </a:r>
                      <a:r>
                        <a:rPr lang="en-US" sz="800" b="0" u="none" strike="noStrike" dirty="0">
                          <a:solidFill>
                            <a:schemeClr val="tx1"/>
                          </a:solidFill>
                          <a:effectLst/>
                        </a:rPr>
                        <a:t>.</a:t>
                      </a:r>
                      <a:br>
                        <a:rPr lang="en-US" sz="800" b="0" u="none" strike="noStrike" dirty="0">
                          <a:solidFill>
                            <a:schemeClr val="tx1"/>
                          </a:solidFill>
                          <a:effectLst/>
                        </a:rPr>
                      </a:br>
                      <a:r>
                        <a:rPr lang="en-US" sz="800" b="0" u="none" strike="noStrike" dirty="0">
                          <a:solidFill>
                            <a:schemeClr val="tx1"/>
                          </a:solidFill>
                          <a:effectLst/>
                        </a:rPr>
                        <a:t>2. Sound pressure level of this unit is the value tested in the full anechoic room. At installation state, due to the influence of the surrounding background noise, it is generally a little different from the recorded value of this unit.</a:t>
                      </a:r>
                      <a:endParaRPr lang="en-US" sz="800" b="0" i="0" u="none" strike="noStrike" dirty="0">
                        <a:solidFill>
                          <a:schemeClr val="tx1"/>
                        </a:solidFill>
                        <a:effectLst/>
                        <a:latin typeface="Calibri" panose="020F0502020204030204" pitchFamily="34" charset="0"/>
                      </a:endParaRPr>
                    </a:p>
                  </a:txBody>
                  <a:tcPr marL="7342" marR="7342" marT="7342" marB="0" anchor="c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284901290"/>
                  </a:ext>
                </a:extLst>
              </a:tr>
            </a:tbl>
          </a:graphicData>
        </a:graphic>
      </p:graphicFrame>
    </p:spTree>
    <p:extLst>
      <p:ext uri="{BB962C8B-B14F-4D97-AF65-F5344CB8AC3E}">
        <p14:creationId xmlns:p14="http://schemas.microsoft.com/office/powerpoint/2010/main" val="2776151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hteck 6"/>
          <p:cNvSpPr/>
          <p:nvPr/>
        </p:nvSpPr>
        <p:spPr>
          <a:xfrm>
            <a:off x="259200" y="1074015"/>
            <a:ext cx="10451663" cy="4517409"/>
          </a:xfrm>
          <a:prstGeom prst="rect">
            <a:avLst/>
          </a:prstGeom>
          <a:solidFill>
            <a:srgbClr val="EFF1F2"/>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de-DE" sz="1800" b="0" i="0" u="none" strike="noStrike" kern="0" cap="none" spc="0" normalizeH="0" baseline="0" noProof="0" dirty="0">
              <a:ln>
                <a:noFill/>
              </a:ln>
              <a:solidFill>
                <a:srgbClr val="000000"/>
              </a:solidFill>
              <a:effectLst/>
              <a:uLnTx/>
              <a:uFillTx/>
              <a:latin typeface="Bosch Office Sans"/>
              <a:ea typeface="+mn-ea"/>
              <a:cs typeface="+mn-cs"/>
            </a:endParaRPr>
          </a:p>
        </p:txBody>
      </p:sp>
      <p:pic>
        <p:nvPicPr>
          <p:cNvPr id="150" name="Picture 149"/>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027282" y="3361328"/>
            <a:ext cx="2914636" cy="2068056"/>
          </a:xfrm>
          <a:prstGeom prst="rect">
            <a:avLst/>
          </a:prstGeom>
        </p:spPr>
      </p:pic>
      <p:pic>
        <p:nvPicPr>
          <p:cNvPr id="4" name="Picture 3"/>
          <p:cNvPicPr>
            <a:picLocks/>
          </p:cNvPicPr>
          <p:nvPr>
            <p:custDataLst>
              <p:tags r:id="rId2"/>
            </p:custDataLst>
          </p:nvPr>
        </p:nvPicPr>
        <p:blipFill>
          <a:blip r:embed="rId9">
            <a:extLst>
              <a:ext uri="{28A0092B-C50C-407E-A947-70E740481C1C}">
                <a14:useLocalDpi xmlns:a14="http://schemas.microsoft.com/office/drawing/2010/main"/>
              </a:ext>
            </a:extLst>
          </a:blip>
          <a:stretch>
            <a:fillRect/>
          </a:stretch>
        </p:blipFill>
        <p:spPr>
          <a:xfrm>
            <a:off x="1370806" y="6041390"/>
            <a:ext cx="8228330" cy="12954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6" name="Rectangle 5" hidden="1"/>
          <p:cNvSpPr>
            <a:spLocks/>
          </p:cNvSpPr>
          <p:nvPr>
            <p:custDataLst>
              <p:tags r:id="rId3"/>
            </p:custDataLst>
          </p:nvPr>
        </p:nvSpPr>
        <p:spPr>
          <a:xfrm>
            <a:off x="7852886" y="259080"/>
            <a:ext cx="1691640" cy="77724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17780" rIns="0" bIns="0" rtlCol="0" anchor="t">
            <a:normAutofit/>
          </a:bodyPr>
          <a:lstStyle/>
          <a:p>
            <a:pPr>
              <a:lnSpc>
                <a:spcPts val="900"/>
              </a:lnSpc>
            </a:pPr>
            <a:endParaRPr lang="en-US" sz="550">
              <a:solidFill>
                <a:schemeClr val="tx1"/>
              </a:solidFill>
            </a:endParaRPr>
          </a:p>
        </p:txBody>
      </p:sp>
      <p:sp>
        <p:nvSpPr>
          <p:cNvPr id="18" name="TextBox 17" hidden="1"/>
          <p:cNvSpPr txBox="1">
            <a:spLocks/>
          </p:cNvSpPr>
          <p:nvPr>
            <p:custDataLst>
              <p:tags r:id="rId4"/>
            </p:custDataLst>
          </p:nvPr>
        </p:nvSpPr>
        <p:spPr>
          <a:xfrm>
            <a:off x="1370806" y="5975350"/>
            <a:ext cx="0" cy="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t">
            <a:noAutofit/>
          </a:bodyPr>
          <a:lstStyle/>
          <a:p>
            <a:endParaRPr lang="en-US" sz="1300"/>
          </a:p>
        </p:txBody>
      </p:sp>
      <p:sp>
        <p:nvSpPr>
          <p:cNvPr id="41" name="Title 40"/>
          <p:cNvSpPr>
            <a:spLocks noGrp="1"/>
          </p:cNvSpPr>
          <p:nvPr>
            <p:ph type="title"/>
            <p:custDataLst>
              <p:tags r:id="rId5"/>
            </p:custDataLst>
          </p:nvPr>
        </p:nvSpPr>
        <p:spPr>
          <a:xfrm>
            <a:off x="259200" y="648000"/>
            <a:ext cx="10450800" cy="388800"/>
          </a:xfrm>
          <a:noFill/>
          <a:effectLst/>
          <a:extLst>
            <a:ext uri="{909E8E84-426E-40DD-AFC4-6F175D3DCCD1}">
              <a14:hiddenFill xmlns:a14="http://schemas.microsoft.com/office/drawing/2010/main">
                <a:solidFill>
                  <a:srgbClr val="000000">
                    <a:alpha val="0"/>
                  </a:s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rtlCol="0" anchor="t" anchorCtr="0" compatLnSpc="1">
            <a:prstTxWarp prst="textNoShape">
              <a:avLst/>
            </a:prstTxWarp>
            <a:noAutofit/>
          </a:bodyPr>
          <a:lstStyle/>
          <a:p>
            <a:r>
              <a:rPr lang="tr-TR" dirty="0" err="1"/>
              <a:t>Line-up</a:t>
            </a:r>
            <a:r>
              <a:rPr lang="tr-TR" dirty="0"/>
              <a:t> </a:t>
            </a:r>
            <a:endParaRPr lang="en-US" dirty="0"/>
          </a:p>
        </p:txBody>
      </p:sp>
      <p:sp>
        <p:nvSpPr>
          <p:cNvPr id="8" name="Text Placeholder 7">
            <a:extLst>
              <a:ext uri="{FF2B5EF4-FFF2-40B4-BE49-F238E27FC236}">
                <a16:creationId xmlns:a16="http://schemas.microsoft.com/office/drawing/2014/main" id="{60A7A07C-06BE-4C93-ACCE-CE790B4ACE47}"/>
              </a:ext>
            </a:extLst>
          </p:cNvPr>
          <p:cNvSpPr>
            <a:spLocks noGrp="1"/>
          </p:cNvSpPr>
          <p:nvPr>
            <p:ph type="body" sz="quarter" idx="15"/>
          </p:nvPr>
        </p:nvSpPr>
        <p:spPr/>
        <p:txBody>
          <a:bodyPr/>
          <a:lstStyle/>
          <a:p>
            <a:r>
              <a:rPr lang="en-US" dirty="0"/>
              <a:t>Initial Product Information: VRF Indoor Units,AF2 Series</a:t>
            </a:r>
          </a:p>
        </p:txBody>
      </p:sp>
      <p:sp>
        <p:nvSpPr>
          <p:cNvPr id="22" name="Rectangle 21"/>
          <p:cNvSpPr/>
          <p:nvPr/>
        </p:nvSpPr>
        <p:spPr>
          <a:xfrm>
            <a:off x="1890878" y="2869609"/>
            <a:ext cx="1479550" cy="230832"/>
          </a:xfrm>
          <a:prstGeom prst="rect">
            <a:avLst/>
          </a:prstGeom>
          <a:solidFill>
            <a:srgbClr val="000000">
              <a:alpha val="0"/>
            </a:srgbClr>
          </a:solidFill>
          <a:ln w="9525" cap="flat" cmpd="sng" algn="ctr">
            <a:solidFill>
              <a:srgbClr val="FFFFFF">
                <a:alpha val="0"/>
              </a:srgbClr>
            </a:solidFill>
            <a:prstDash val="solid"/>
            <a:round/>
            <a:headEnd type="none" w="med" len="med"/>
            <a:tailEnd type="none" w="med" len="med"/>
          </a:ln>
        </p:spPr>
        <p:txBody>
          <a:bodyPr wrap="square">
            <a:spAutoFit/>
          </a:bodyPr>
          <a:lstStyle/>
          <a:p>
            <a:pPr algn="ctr"/>
            <a:r>
              <a:rPr lang="en-US" altLang="zh-CN" sz="900" dirty="0">
                <a:ea typeface="Gulim" panose="020B0600000101010101" pitchFamily="34" charset="-127"/>
              </a:rPr>
              <a:t>2</a:t>
            </a:r>
            <a:r>
              <a:rPr lang="tr-TR" altLang="zh-CN" sz="900" dirty="0">
                <a:ea typeface="Gulim" panose="020B0600000101010101" pitchFamily="34" charset="-127"/>
              </a:rPr>
              <a:t>,</a:t>
            </a:r>
            <a:r>
              <a:rPr lang="en-US" altLang="zh-CN" sz="900" dirty="0">
                <a:ea typeface="Gulim" panose="020B0600000101010101" pitchFamily="34" charset="-127"/>
              </a:rPr>
              <a:t>8</a:t>
            </a:r>
            <a:r>
              <a:rPr lang="tr-TR" altLang="zh-CN" sz="900" dirty="0">
                <a:ea typeface="Gulim" panose="020B0600000101010101" pitchFamily="34" charset="-127"/>
              </a:rPr>
              <a:t> </a:t>
            </a:r>
            <a:r>
              <a:rPr lang="tr-TR" altLang="zh-CN" sz="900" dirty="0" err="1">
                <a:ea typeface="Gulim" panose="020B0600000101010101" pitchFamily="34" charset="-127"/>
              </a:rPr>
              <a:t>to</a:t>
            </a:r>
            <a:r>
              <a:rPr lang="tr-TR" altLang="zh-CN" sz="900" dirty="0">
                <a:ea typeface="Gulim" panose="020B0600000101010101" pitchFamily="34" charset="-127"/>
              </a:rPr>
              <a:t> </a:t>
            </a:r>
            <a:r>
              <a:rPr lang="en-US" altLang="zh-CN" sz="900" dirty="0">
                <a:ea typeface="Gulim" panose="020B0600000101010101" pitchFamily="34" charset="-127"/>
              </a:rPr>
              <a:t>14</a:t>
            </a:r>
            <a:r>
              <a:rPr lang="tr-TR" altLang="zh-CN" sz="900" dirty="0">
                <a:ea typeface="Gulim" panose="020B0600000101010101" pitchFamily="34" charset="-127"/>
              </a:rPr>
              <a:t> k</a:t>
            </a:r>
            <a:r>
              <a:rPr lang="en-US" altLang="zh-CN" sz="900" dirty="0">
                <a:ea typeface="Gulim" panose="020B0600000101010101" pitchFamily="34" charset="-127"/>
              </a:rPr>
              <a:t>W</a:t>
            </a:r>
            <a:endParaRPr lang="tr-TR" altLang="zh-CN" sz="900" dirty="0">
              <a:ea typeface="Gulim" panose="020B0600000101010101" pitchFamily="34" charset="-127"/>
            </a:endParaRPr>
          </a:p>
        </p:txBody>
      </p:sp>
      <p:sp>
        <p:nvSpPr>
          <p:cNvPr id="64" name="Rectangle 63"/>
          <p:cNvSpPr/>
          <p:nvPr/>
        </p:nvSpPr>
        <p:spPr>
          <a:xfrm>
            <a:off x="1936657" y="1193256"/>
            <a:ext cx="3276839" cy="276999"/>
          </a:xfrm>
          <a:prstGeom prst="rect">
            <a:avLst/>
          </a:prstGeom>
          <a:solidFill>
            <a:srgbClr val="D70012">
              <a:alpha val="0"/>
            </a:srgbClr>
          </a:solidFill>
          <a:ln w="9525" cap="flat" cmpd="sng" algn="ctr">
            <a:solidFill>
              <a:srgbClr val="D70012">
                <a:alpha val="0"/>
              </a:srgbClr>
            </a:solidFill>
            <a:prstDash val="solid"/>
            <a:round/>
            <a:headEnd type="none" w="med" len="med"/>
            <a:tailEnd type="none" w="med" len="med"/>
          </a:ln>
        </p:spPr>
        <p:txBody>
          <a:bodyPr wrap="square">
            <a:spAutoFit/>
          </a:bodyPr>
          <a:lstStyle/>
          <a:p>
            <a:pPr algn="ctr"/>
            <a:r>
              <a:rPr lang="tr-TR" altLang="ko-KR" sz="1200" b="1" dirty="0">
                <a:solidFill>
                  <a:schemeClr val="accent1"/>
                </a:solidFill>
                <a:latin typeface="+mj-lt"/>
                <a:ea typeface="Gulim" panose="020B0600000101010101" pitchFamily="34" charset="-127"/>
              </a:rPr>
              <a:t>ROUND FLOW CASSETTE  (AF2-4CR)</a:t>
            </a:r>
            <a:endParaRPr lang="en-US" sz="1200" b="1" dirty="0">
              <a:solidFill>
                <a:schemeClr val="accent1"/>
              </a:solidFill>
              <a:latin typeface="+mj-lt"/>
            </a:endParaRPr>
          </a:p>
        </p:txBody>
      </p:sp>
      <p:sp>
        <p:nvSpPr>
          <p:cNvPr id="68" name="Rectangle 67"/>
          <p:cNvSpPr/>
          <p:nvPr/>
        </p:nvSpPr>
        <p:spPr>
          <a:xfrm>
            <a:off x="466745" y="5336421"/>
            <a:ext cx="6129821" cy="230832"/>
          </a:xfrm>
          <a:prstGeom prst="rect">
            <a:avLst/>
          </a:prstGeom>
          <a:solidFill>
            <a:srgbClr val="000000">
              <a:alpha val="0"/>
            </a:srgbClr>
          </a:solidFill>
          <a:ln w="9525" cap="flat" cmpd="sng" algn="ctr">
            <a:solidFill>
              <a:srgbClr val="FFFFFF">
                <a:alpha val="0"/>
              </a:srgbClr>
            </a:solidFill>
            <a:prstDash val="solid"/>
            <a:round/>
            <a:headEnd type="none" w="med" len="med"/>
            <a:tailEnd type="none" w="med" len="med"/>
          </a:ln>
        </p:spPr>
        <p:txBody>
          <a:bodyPr wrap="square">
            <a:spAutoFit/>
          </a:bodyPr>
          <a:lstStyle/>
          <a:p>
            <a:r>
              <a:rPr lang="tr-TR" altLang="zh-CN" sz="900" b="1" dirty="0" err="1">
                <a:ea typeface="Gulim" panose="020B0600000101010101" pitchFamily="34" charset="-127"/>
              </a:rPr>
              <a:t>Remark</a:t>
            </a:r>
            <a:r>
              <a:rPr lang="tr-TR" altLang="zh-CN" sz="900" b="1" dirty="0">
                <a:ea typeface="Gulim" panose="020B0600000101010101" pitchFamily="34" charset="-127"/>
              </a:rPr>
              <a:t> : </a:t>
            </a:r>
            <a:r>
              <a:rPr lang="tr-TR" altLang="zh-CN" sz="900" b="1" dirty="0" err="1">
                <a:ea typeface="Gulim" panose="020B0600000101010101" pitchFamily="34" charset="-127"/>
              </a:rPr>
              <a:t>Other</a:t>
            </a:r>
            <a:r>
              <a:rPr lang="tr-TR" altLang="zh-CN" sz="900" b="1" dirty="0">
                <a:ea typeface="Gulim" panose="020B0600000101010101" pitchFamily="34" charset="-127"/>
              </a:rPr>
              <a:t> </a:t>
            </a:r>
            <a:r>
              <a:rPr lang="tr-TR" altLang="zh-CN" sz="900" b="1" dirty="0" err="1">
                <a:ea typeface="Gulim" panose="020B0600000101010101" pitchFamily="34" charset="-127"/>
              </a:rPr>
              <a:t>indoor</a:t>
            </a:r>
            <a:r>
              <a:rPr lang="tr-TR" altLang="zh-CN" sz="900" b="1" dirty="0">
                <a:ea typeface="Gulim" panose="020B0600000101010101" pitchFamily="34" charset="-127"/>
              </a:rPr>
              <a:t> </a:t>
            </a:r>
            <a:r>
              <a:rPr lang="tr-TR" altLang="zh-CN" sz="900" b="1" dirty="0" err="1">
                <a:ea typeface="Gulim" panose="020B0600000101010101" pitchFamily="34" charset="-127"/>
              </a:rPr>
              <a:t>unit</a:t>
            </a:r>
            <a:r>
              <a:rPr lang="tr-TR" altLang="zh-CN" sz="900" b="1" dirty="0">
                <a:ea typeface="Gulim" panose="020B0600000101010101" pitchFamily="34" charset="-127"/>
              </a:rPr>
              <a:t> </a:t>
            </a:r>
            <a:r>
              <a:rPr lang="tr-TR" altLang="zh-CN" sz="900" b="1" dirty="0" err="1">
                <a:ea typeface="Gulim" panose="020B0600000101010101" pitchFamily="34" charset="-127"/>
              </a:rPr>
              <a:t>types</a:t>
            </a:r>
            <a:r>
              <a:rPr lang="tr-TR" altLang="zh-CN" sz="900" b="1" dirty="0">
                <a:ea typeface="Gulim" panose="020B0600000101010101" pitchFamily="34" charset="-127"/>
              </a:rPr>
              <a:t> </a:t>
            </a:r>
            <a:r>
              <a:rPr lang="tr-TR" altLang="zh-CN" sz="900" b="1" dirty="0" err="1">
                <a:ea typeface="Gulim" panose="020B0600000101010101" pitchFamily="34" charset="-127"/>
              </a:rPr>
              <a:t>will</a:t>
            </a:r>
            <a:r>
              <a:rPr lang="tr-TR" altLang="zh-CN" sz="900" b="1" dirty="0">
                <a:ea typeface="Gulim" panose="020B0600000101010101" pitchFamily="34" charset="-127"/>
              </a:rPr>
              <a:t> </a:t>
            </a:r>
            <a:r>
              <a:rPr lang="tr-TR" altLang="zh-CN" sz="900" b="1" dirty="0" err="1">
                <a:ea typeface="Gulim" panose="020B0600000101010101" pitchFamily="34" charset="-127"/>
              </a:rPr>
              <a:t>have</a:t>
            </a:r>
            <a:r>
              <a:rPr lang="tr-TR" altLang="zh-CN" sz="900" b="1" dirty="0">
                <a:ea typeface="Gulim" panose="020B0600000101010101" pitchFamily="34" charset="-127"/>
              </a:rPr>
              <a:t> </a:t>
            </a:r>
            <a:r>
              <a:rPr lang="tr-TR" altLang="zh-CN" sz="900" b="1" dirty="0" err="1">
                <a:ea typeface="Gulim" panose="020B0600000101010101" pitchFamily="34" charset="-127"/>
              </a:rPr>
              <a:t>successors</a:t>
            </a:r>
            <a:r>
              <a:rPr lang="tr-TR" altLang="zh-CN" sz="900" b="1" dirty="0">
                <a:ea typeface="Gulim" panose="020B0600000101010101" pitchFamily="34" charset="-127"/>
              </a:rPr>
              <a:t> </a:t>
            </a:r>
            <a:r>
              <a:rPr lang="tr-TR" altLang="zh-CN" sz="900" b="1" dirty="0" err="1">
                <a:ea typeface="Gulim" panose="020B0600000101010101" pitchFamily="34" charset="-127"/>
              </a:rPr>
              <a:t>during</a:t>
            </a:r>
            <a:r>
              <a:rPr lang="tr-TR" altLang="zh-CN" sz="900" b="1" dirty="0">
                <a:ea typeface="Gulim" panose="020B0600000101010101" pitchFamily="34" charset="-127"/>
              </a:rPr>
              <a:t> </a:t>
            </a:r>
            <a:r>
              <a:rPr lang="tr-TR" altLang="zh-CN" sz="900" b="1" dirty="0" err="1">
                <a:ea typeface="Gulim" panose="020B0600000101010101" pitchFamily="34" charset="-127"/>
              </a:rPr>
              <a:t>the</a:t>
            </a:r>
            <a:r>
              <a:rPr lang="tr-TR" altLang="zh-CN" sz="900" b="1" dirty="0">
                <a:ea typeface="Gulim" panose="020B0600000101010101" pitchFamily="34" charset="-127"/>
              </a:rPr>
              <a:t> </a:t>
            </a:r>
            <a:r>
              <a:rPr lang="tr-TR" altLang="zh-CN" sz="900" b="1" dirty="0" err="1">
                <a:ea typeface="Gulim" panose="020B0600000101010101" pitchFamily="34" charset="-127"/>
              </a:rPr>
              <a:t>launch</a:t>
            </a:r>
            <a:r>
              <a:rPr lang="tr-TR" altLang="zh-CN" sz="900" b="1" dirty="0">
                <a:ea typeface="Gulim" panose="020B0600000101010101" pitchFamily="34" charset="-127"/>
              </a:rPr>
              <a:t> of </a:t>
            </a:r>
            <a:r>
              <a:rPr lang="tr-TR" altLang="zh-CN" sz="900" b="1" dirty="0" err="1">
                <a:ea typeface="Gulim" panose="020B0600000101010101" pitchFamily="34" charset="-127"/>
              </a:rPr>
              <a:t>successor</a:t>
            </a:r>
            <a:r>
              <a:rPr lang="tr-TR" altLang="zh-CN" sz="900" b="1" dirty="0">
                <a:ea typeface="Gulim" panose="020B0600000101010101" pitchFamily="34" charset="-127"/>
              </a:rPr>
              <a:t> AF5300 </a:t>
            </a:r>
            <a:r>
              <a:rPr lang="tr-TR" altLang="zh-CN" sz="900" b="1" dirty="0" err="1">
                <a:ea typeface="Gulim" panose="020B0600000101010101" pitchFamily="34" charset="-127"/>
              </a:rPr>
              <a:t>outdoor</a:t>
            </a:r>
            <a:r>
              <a:rPr lang="tr-TR" altLang="zh-CN" sz="900" b="1" dirty="0">
                <a:ea typeface="Gulim" panose="020B0600000101010101" pitchFamily="34" charset="-127"/>
              </a:rPr>
              <a:t> </a:t>
            </a:r>
            <a:r>
              <a:rPr lang="tr-TR" altLang="zh-CN" sz="900" b="1" dirty="0" err="1">
                <a:ea typeface="Gulim" panose="020B0600000101010101" pitchFamily="34" charset="-127"/>
              </a:rPr>
              <a:t>units</a:t>
            </a:r>
            <a:endParaRPr lang="en-US" altLang="zh-CN" sz="900" b="1" dirty="0">
              <a:ea typeface="Gulim" panose="020B0600000101010101" pitchFamily="34" charset="-127"/>
            </a:endParaRPr>
          </a:p>
        </p:txBody>
      </p:sp>
      <p:sp>
        <p:nvSpPr>
          <p:cNvPr id="130" name="Rectangle 129"/>
          <p:cNvSpPr/>
          <p:nvPr/>
        </p:nvSpPr>
        <p:spPr>
          <a:xfrm>
            <a:off x="5540794" y="1193256"/>
            <a:ext cx="3276839" cy="276999"/>
          </a:xfrm>
          <a:prstGeom prst="rect">
            <a:avLst/>
          </a:prstGeom>
          <a:solidFill>
            <a:srgbClr val="D70012">
              <a:alpha val="0"/>
            </a:srgbClr>
          </a:solidFill>
          <a:ln w="9525" cap="flat" cmpd="sng" algn="ctr">
            <a:solidFill>
              <a:srgbClr val="D70012">
                <a:alpha val="0"/>
              </a:srgbClr>
            </a:solidFill>
            <a:prstDash val="solid"/>
            <a:round/>
            <a:headEnd type="none" w="med" len="med"/>
            <a:tailEnd type="none" w="med" len="med"/>
          </a:ln>
        </p:spPr>
        <p:txBody>
          <a:bodyPr wrap="square">
            <a:spAutoFit/>
          </a:bodyPr>
          <a:lstStyle/>
          <a:p>
            <a:pPr algn="ctr"/>
            <a:r>
              <a:rPr lang="tr-TR" altLang="ko-KR" sz="1200" b="1" dirty="0">
                <a:solidFill>
                  <a:schemeClr val="accent1"/>
                </a:solidFill>
                <a:latin typeface="+mj-lt"/>
                <a:ea typeface="Gulim" panose="020B0600000101010101" pitchFamily="34" charset="-127"/>
              </a:rPr>
              <a:t>COMPACT CASSETTE (AF2-4CC)</a:t>
            </a:r>
            <a:endParaRPr lang="en-US" sz="1200" b="1" dirty="0">
              <a:solidFill>
                <a:schemeClr val="accent1"/>
              </a:solidFill>
              <a:latin typeface="+mj-lt"/>
            </a:endParaRPr>
          </a:p>
        </p:txBody>
      </p:sp>
      <p:sp>
        <p:nvSpPr>
          <p:cNvPr id="133" name="Rectangle 132"/>
          <p:cNvSpPr/>
          <p:nvPr/>
        </p:nvSpPr>
        <p:spPr>
          <a:xfrm>
            <a:off x="355067" y="3273329"/>
            <a:ext cx="3276839" cy="276999"/>
          </a:xfrm>
          <a:prstGeom prst="rect">
            <a:avLst/>
          </a:prstGeom>
          <a:solidFill>
            <a:srgbClr val="D70012">
              <a:alpha val="0"/>
            </a:srgbClr>
          </a:solidFill>
          <a:ln w="9525" cap="flat" cmpd="sng" algn="ctr">
            <a:solidFill>
              <a:srgbClr val="D70012">
                <a:alpha val="0"/>
              </a:srgbClr>
            </a:solidFill>
            <a:prstDash val="solid"/>
            <a:round/>
            <a:headEnd type="none" w="med" len="med"/>
            <a:tailEnd type="none" w="med" len="med"/>
          </a:ln>
        </p:spPr>
        <p:txBody>
          <a:bodyPr wrap="square">
            <a:spAutoFit/>
          </a:bodyPr>
          <a:lstStyle/>
          <a:p>
            <a:pPr algn="ctr"/>
            <a:r>
              <a:rPr lang="tr-TR" altLang="ko-KR" sz="1200" b="1" dirty="0">
                <a:solidFill>
                  <a:schemeClr val="accent1"/>
                </a:solidFill>
                <a:latin typeface="+mj-lt"/>
                <a:ea typeface="Gulim" panose="020B0600000101010101" pitchFamily="34" charset="-127"/>
              </a:rPr>
              <a:t>HIGH-WALL (AF2-W)</a:t>
            </a:r>
            <a:endParaRPr lang="en-US" sz="1200" b="1" dirty="0">
              <a:solidFill>
                <a:schemeClr val="accent1"/>
              </a:solidFill>
              <a:latin typeface="+mj-lt"/>
            </a:endParaRPr>
          </a:p>
        </p:txBody>
      </p:sp>
      <p:sp>
        <p:nvSpPr>
          <p:cNvPr id="136" name="Rectangle 135"/>
          <p:cNvSpPr/>
          <p:nvPr/>
        </p:nvSpPr>
        <p:spPr>
          <a:xfrm>
            <a:off x="3823447" y="3273329"/>
            <a:ext cx="3276839" cy="276999"/>
          </a:xfrm>
          <a:prstGeom prst="rect">
            <a:avLst/>
          </a:prstGeom>
          <a:solidFill>
            <a:srgbClr val="D70012">
              <a:alpha val="0"/>
            </a:srgbClr>
          </a:solidFill>
          <a:ln w="9525" cap="flat" cmpd="sng" algn="ctr">
            <a:solidFill>
              <a:srgbClr val="D70012">
                <a:alpha val="0"/>
              </a:srgbClr>
            </a:solidFill>
            <a:prstDash val="solid"/>
            <a:round/>
            <a:headEnd type="none" w="med" len="med"/>
            <a:tailEnd type="none" w="med" len="med"/>
          </a:ln>
        </p:spPr>
        <p:txBody>
          <a:bodyPr wrap="square">
            <a:spAutoFit/>
          </a:bodyPr>
          <a:lstStyle/>
          <a:p>
            <a:pPr algn="ctr"/>
            <a:r>
              <a:rPr lang="tr-TR" altLang="ko-KR" sz="1200" b="1" dirty="0">
                <a:solidFill>
                  <a:schemeClr val="accent1"/>
                </a:solidFill>
                <a:latin typeface="+mj-lt"/>
                <a:ea typeface="Gulim" panose="020B0600000101010101" pitchFamily="34" charset="-127"/>
              </a:rPr>
              <a:t>SLIM DUCTED (AF2-DL)</a:t>
            </a:r>
            <a:endParaRPr lang="en-US" sz="1200" b="1" dirty="0">
              <a:solidFill>
                <a:schemeClr val="accent1"/>
              </a:solidFill>
              <a:latin typeface="+mj-lt"/>
            </a:endParaRPr>
          </a:p>
        </p:txBody>
      </p:sp>
      <p:sp>
        <p:nvSpPr>
          <p:cNvPr id="139" name="Rectangle 138"/>
          <p:cNvSpPr/>
          <p:nvPr/>
        </p:nvSpPr>
        <p:spPr>
          <a:xfrm>
            <a:off x="7291826" y="3273329"/>
            <a:ext cx="3276839" cy="276999"/>
          </a:xfrm>
          <a:prstGeom prst="rect">
            <a:avLst/>
          </a:prstGeom>
          <a:solidFill>
            <a:srgbClr val="D70012">
              <a:alpha val="0"/>
            </a:srgbClr>
          </a:solidFill>
          <a:ln w="9525" cap="flat" cmpd="sng" algn="ctr">
            <a:solidFill>
              <a:srgbClr val="D70012">
                <a:alpha val="0"/>
              </a:srgbClr>
            </a:solidFill>
            <a:prstDash val="solid"/>
            <a:round/>
            <a:headEnd type="none" w="med" len="med"/>
            <a:tailEnd type="none" w="med" len="med"/>
          </a:ln>
        </p:spPr>
        <p:txBody>
          <a:bodyPr wrap="square">
            <a:spAutoFit/>
          </a:bodyPr>
          <a:lstStyle/>
          <a:p>
            <a:pPr algn="ctr"/>
            <a:r>
              <a:rPr lang="tr-TR" altLang="ko-KR" sz="1200" b="1" dirty="0">
                <a:solidFill>
                  <a:schemeClr val="accent1"/>
                </a:solidFill>
                <a:latin typeface="+mj-lt"/>
                <a:ea typeface="Gulim" panose="020B0600000101010101" pitchFamily="34" charset="-127"/>
              </a:rPr>
              <a:t>DUCTED (AF2-DM)</a:t>
            </a:r>
            <a:endParaRPr lang="en-US" sz="1200" b="1" dirty="0">
              <a:solidFill>
                <a:schemeClr val="accent1"/>
              </a:solidFill>
              <a:latin typeface="+mj-lt"/>
            </a:endParaRPr>
          </a:p>
        </p:txBody>
      </p:sp>
      <p:sp>
        <p:nvSpPr>
          <p:cNvPr id="140" name="Rectangle 139"/>
          <p:cNvSpPr/>
          <p:nvPr/>
        </p:nvSpPr>
        <p:spPr>
          <a:xfrm>
            <a:off x="5330427" y="2860008"/>
            <a:ext cx="1479550" cy="230832"/>
          </a:xfrm>
          <a:prstGeom prst="rect">
            <a:avLst/>
          </a:prstGeom>
          <a:solidFill>
            <a:srgbClr val="000000">
              <a:alpha val="0"/>
            </a:srgbClr>
          </a:solidFill>
          <a:ln w="9525" cap="flat" cmpd="sng" algn="ctr">
            <a:solidFill>
              <a:srgbClr val="FFFFFF">
                <a:alpha val="0"/>
              </a:srgbClr>
            </a:solidFill>
            <a:prstDash val="solid"/>
            <a:round/>
            <a:headEnd type="none" w="med" len="med"/>
            <a:tailEnd type="none" w="med" len="med"/>
          </a:ln>
        </p:spPr>
        <p:txBody>
          <a:bodyPr wrap="square">
            <a:spAutoFit/>
          </a:bodyPr>
          <a:lstStyle/>
          <a:p>
            <a:pPr algn="ctr"/>
            <a:r>
              <a:rPr lang="tr-TR" altLang="zh-CN" sz="900" dirty="0">
                <a:ea typeface="Gulim" panose="020B0600000101010101" pitchFamily="34" charset="-127"/>
              </a:rPr>
              <a:t>1,5 </a:t>
            </a:r>
            <a:r>
              <a:rPr lang="tr-TR" altLang="zh-CN" sz="900" dirty="0" err="1">
                <a:ea typeface="Gulim" panose="020B0600000101010101" pitchFamily="34" charset="-127"/>
              </a:rPr>
              <a:t>to</a:t>
            </a:r>
            <a:r>
              <a:rPr lang="tr-TR" altLang="zh-CN" sz="900" dirty="0">
                <a:ea typeface="Gulim" panose="020B0600000101010101" pitchFamily="34" charset="-127"/>
              </a:rPr>
              <a:t> 6,3 k</a:t>
            </a:r>
            <a:r>
              <a:rPr lang="en-US" altLang="zh-CN" sz="900" dirty="0">
                <a:ea typeface="Gulim" panose="020B0600000101010101" pitchFamily="34" charset="-127"/>
              </a:rPr>
              <a:t>W</a:t>
            </a:r>
            <a:endParaRPr lang="tr-TR" altLang="zh-CN" sz="900" dirty="0">
              <a:ea typeface="Gulim" panose="020B0600000101010101" pitchFamily="34" charset="-127"/>
            </a:endParaRPr>
          </a:p>
        </p:txBody>
      </p:sp>
      <p:sp>
        <p:nvSpPr>
          <p:cNvPr id="141" name="Rectangle 140"/>
          <p:cNvSpPr/>
          <p:nvPr/>
        </p:nvSpPr>
        <p:spPr>
          <a:xfrm>
            <a:off x="163527" y="4964785"/>
            <a:ext cx="1479550" cy="230832"/>
          </a:xfrm>
          <a:prstGeom prst="rect">
            <a:avLst/>
          </a:prstGeom>
          <a:solidFill>
            <a:srgbClr val="000000">
              <a:alpha val="0"/>
            </a:srgbClr>
          </a:solidFill>
          <a:ln w="9525" cap="flat" cmpd="sng" algn="ctr">
            <a:solidFill>
              <a:srgbClr val="FFFFFF">
                <a:alpha val="0"/>
              </a:srgbClr>
            </a:solidFill>
            <a:prstDash val="solid"/>
            <a:round/>
            <a:headEnd type="none" w="med" len="med"/>
            <a:tailEnd type="none" w="med" len="med"/>
          </a:ln>
        </p:spPr>
        <p:txBody>
          <a:bodyPr wrap="square">
            <a:spAutoFit/>
          </a:bodyPr>
          <a:lstStyle/>
          <a:p>
            <a:pPr algn="ctr"/>
            <a:r>
              <a:rPr lang="tr-TR" altLang="zh-CN" sz="900" dirty="0">
                <a:ea typeface="Gulim" panose="020B0600000101010101" pitchFamily="34" charset="-127"/>
              </a:rPr>
              <a:t>1,5 </a:t>
            </a:r>
            <a:r>
              <a:rPr lang="tr-TR" altLang="zh-CN" sz="900" dirty="0" err="1">
                <a:ea typeface="Gulim" panose="020B0600000101010101" pitchFamily="34" charset="-127"/>
              </a:rPr>
              <a:t>to</a:t>
            </a:r>
            <a:r>
              <a:rPr lang="tr-TR" altLang="zh-CN" sz="900" dirty="0">
                <a:ea typeface="Gulim" panose="020B0600000101010101" pitchFamily="34" charset="-127"/>
              </a:rPr>
              <a:t> 5,6 k</a:t>
            </a:r>
            <a:r>
              <a:rPr lang="en-US" altLang="zh-CN" sz="900" dirty="0">
                <a:ea typeface="Gulim" panose="020B0600000101010101" pitchFamily="34" charset="-127"/>
              </a:rPr>
              <a:t>W</a:t>
            </a:r>
            <a:endParaRPr lang="tr-TR" altLang="zh-CN" sz="900" dirty="0">
              <a:ea typeface="Gulim" panose="020B0600000101010101" pitchFamily="34" charset="-127"/>
            </a:endParaRPr>
          </a:p>
        </p:txBody>
      </p:sp>
      <p:sp>
        <p:nvSpPr>
          <p:cNvPr id="142" name="Rectangle 141"/>
          <p:cNvSpPr/>
          <p:nvPr/>
        </p:nvSpPr>
        <p:spPr>
          <a:xfrm>
            <a:off x="3704694" y="4952563"/>
            <a:ext cx="2040474" cy="230832"/>
          </a:xfrm>
          <a:prstGeom prst="rect">
            <a:avLst/>
          </a:prstGeom>
          <a:solidFill>
            <a:srgbClr val="000000">
              <a:alpha val="0"/>
            </a:srgbClr>
          </a:solidFill>
          <a:ln w="9525" cap="flat" cmpd="sng" algn="ctr">
            <a:solidFill>
              <a:srgbClr val="FFFFFF">
                <a:alpha val="0"/>
              </a:srgbClr>
            </a:solidFill>
            <a:prstDash val="solid"/>
            <a:round/>
            <a:headEnd type="none" w="med" len="med"/>
            <a:tailEnd type="none" w="med" len="med"/>
          </a:ln>
        </p:spPr>
        <p:txBody>
          <a:bodyPr wrap="square">
            <a:spAutoFit/>
          </a:bodyPr>
          <a:lstStyle/>
          <a:p>
            <a:pPr algn="ctr"/>
            <a:r>
              <a:rPr lang="tr-TR" altLang="zh-CN" sz="900" dirty="0">
                <a:ea typeface="Gulim" panose="020B0600000101010101" pitchFamily="34" charset="-127"/>
              </a:rPr>
              <a:t>1,5 </a:t>
            </a:r>
            <a:r>
              <a:rPr lang="tr-TR" altLang="zh-CN" sz="900" dirty="0" err="1">
                <a:ea typeface="Gulim" panose="020B0600000101010101" pitchFamily="34" charset="-127"/>
              </a:rPr>
              <a:t>to</a:t>
            </a:r>
            <a:r>
              <a:rPr lang="tr-TR" altLang="zh-CN" sz="900" dirty="0">
                <a:ea typeface="Gulim" panose="020B0600000101010101" pitchFamily="34" charset="-127"/>
              </a:rPr>
              <a:t> </a:t>
            </a:r>
            <a:r>
              <a:rPr lang="en-US" altLang="zh-CN" sz="900" dirty="0">
                <a:ea typeface="Gulim" panose="020B0600000101010101" pitchFamily="34" charset="-127"/>
              </a:rPr>
              <a:t>1</a:t>
            </a:r>
            <a:r>
              <a:rPr lang="tr-TR" altLang="zh-CN" sz="900" dirty="0">
                <a:ea typeface="Gulim" panose="020B0600000101010101" pitchFamily="34" charset="-127"/>
              </a:rPr>
              <a:t>1,2 k</a:t>
            </a:r>
            <a:r>
              <a:rPr lang="en-US" altLang="zh-CN" sz="900" dirty="0">
                <a:ea typeface="Gulim" panose="020B0600000101010101" pitchFamily="34" charset="-127"/>
              </a:rPr>
              <a:t>W</a:t>
            </a:r>
            <a:r>
              <a:rPr lang="tr-TR" altLang="zh-CN" sz="900" dirty="0">
                <a:ea typeface="Gulim" panose="020B0600000101010101" pitchFamily="34" charset="-127"/>
              </a:rPr>
              <a:t>, ESP 10 ~ 80 </a:t>
            </a:r>
            <a:r>
              <a:rPr lang="tr-TR" altLang="zh-CN" sz="900" dirty="0" err="1">
                <a:ea typeface="Gulim" panose="020B0600000101010101" pitchFamily="34" charset="-127"/>
              </a:rPr>
              <a:t>Pa</a:t>
            </a:r>
            <a:endParaRPr lang="tr-TR" altLang="zh-CN" sz="900" dirty="0">
              <a:ea typeface="Gulim" panose="020B0600000101010101" pitchFamily="34" charset="-127"/>
            </a:endParaRPr>
          </a:p>
        </p:txBody>
      </p:sp>
      <p:sp>
        <p:nvSpPr>
          <p:cNvPr id="143" name="Rectangle 142"/>
          <p:cNvSpPr/>
          <p:nvPr/>
        </p:nvSpPr>
        <p:spPr>
          <a:xfrm>
            <a:off x="7371790" y="4938920"/>
            <a:ext cx="1797329" cy="230832"/>
          </a:xfrm>
          <a:prstGeom prst="rect">
            <a:avLst/>
          </a:prstGeom>
          <a:solidFill>
            <a:srgbClr val="000000">
              <a:alpha val="0"/>
            </a:srgbClr>
          </a:solidFill>
          <a:ln w="9525" cap="flat" cmpd="sng" algn="ctr">
            <a:solidFill>
              <a:srgbClr val="FFFFFF">
                <a:alpha val="0"/>
              </a:srgbClr>
            </a:solidFill>
            <a:prstDash val="solid"/>
            <a:round/>
            <a:headEnd type="none" w="med" len="med"/>
            <a:tailEnd type="none" w="med" len="med"/>
          </a:ln>
        </p:spPr>
        <p:txBody>
          <a:bodyPr wrap="square">
            <a:spAutoFit/>
          </a:bodyPr>
          <a:lstStyle/>
          <a:p>
            <a:pPr algn="ctr"/>
            <a:r>
              <a:rPr lang="tr-TR" altLang="zh-CN" sz="900" dirty="0">
                <a:ea typeface="Gulim" panose="020B0600000101010101" pitchFamily="34" charset="-127"/>
              </a:rPr>
              <a:t>1,5 </a:t>
            </a:r>
            <a:r>
              <a:rPr lang="tr-TR" altLang="zh-CN" sz="900" dirty="0" err="1">
                <a:ea typeface="Gulim" panose="020B0600000101010101" pitchFamily="34" charset="-127"/>
              </a:rPr>
              <a:t>to</a:t>
            </a:r>
            <a:r>
              <a:rPr lang="tr-TR" altLang="zh-CN" sz="900" dirty="0">
                <a:ea typeface="Gulim" panose="020B0600000101010101" pitchFamily="34" charset="-127"/>
              </a:rPr>
              <a:t> </a:t>
            </a:r>
            <a:r>
              <a:rPr lang="en-US" altLang="zh-CN" sz="900" dirty="0">
                <a:ea typeface="Gulim" panose="020B0600000101010101" pitchFamily="34" charset="-127"/>
              </a:rPr>
              <a:t>1</a:t>
            </a:r>
            <a:r>
              <a:rPr lang="tr-TR" altLang="zh-CN" sz="900" dirty="0">
                <a:ea typeface="Gulim" panose="020B0600000101010101" pitchFamily="34" charset="-127"/>
              </a:rPr>
              <a:t>6 kW, ESP 10 ~ 160 </a:t>
            </a:r>
            <a:r>
              <a:rPr lang="tr-TR" altLang="zh-CN" sz="900" dirty="0" err="1">
                <a:ea typeface="Gulim" panose="020B0600000101010101" pitchFamily="34" charset="-127"/>
              </a:rPr>
              <a:t>Pa</a:t>
            </a:r>
            <a:endParaRPr lang="tr-TR" altLang="zh-CN" sz="900" dirty="0">
              <a:ea typeface="Gulim" panose="020B0600000101010101" pitchFamily="34" charset="-127"/>
            </a:endParaRPr>
          </a:p>
        </p:txBody>
      </p:sp>
      <p:pic>
        <p:nvPicPr>
          <p:cNvPr id="151" name="Picture 150"/>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628450" y="3121742"/>
            <a:ext cx="2714867" cy="2680931"/>
          </a:xfrm>
          <a:prstGeom prst="rect">
            <a:avLst/>
          </a:prstGeom>
        </p:spPr>
      </p:pic>
      <p:pic>
        <p:nvPicPr>
          <p:cNvPr id="2" name="Picture 1"/>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790322" y="1203500"/>
            <a:ext cx="2565286" cy="1826998"/>
          </a:xfrm>
          <a:prstGeom prst="rect">
            <a:avLst/>
          </a:prstGeom>
        </p:spPr>
      </p:pic>
      <p:pic>
        <p:nvPicPr>
          <p:cNvPr id="3" name="Picture 2"/>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173461" y="1369541"/>
            <a:ext cx="3061240" cy="1836117"/>
          </a:xfrm>
          <a:prstGeom prst="rect">
            <a:avLst/>
          </a:prstGeom>
        </p:spPr>
      </p:pic>
      <p:pic>
        <p:nvPicPr>
          <p:cNvPr id="29" name="Picture 28"/>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936657" y="1495672"/>
            <a:ext cx="854650" cy="571288"/>
          </a:xfrm>
          <a:prstGeom prst="rect">
            <a:avLst/>
          </a:prstGeom>
        </p:spPr>
      </p:pic>
      <p:pic>
        <p:nvPicPr>
          <p:cNvPr id="30" name="Picture 29"/>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337404" y="1495672"/>
            <a:ext cx="854650" cy="571288"/>
          </a:xfrm>
          <a:prstGeom prst="rect">
            <a:avLst/>
          </a:prstGeom>
        </p:spPr>
      </p:pic>
      <p:pic>
        <p:nvPicPr>
          <p:cNvPr id="31" name="Picture 30"/>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437544" y="3589784"/>
            <a:ext cx="854650" cy="571288"/>
          </a:xfrm>
          <a:prstGeom prst="rect">
            <a:avLst/>
          </a:prstGeom>
        </p:spPr>
      </p:pic>
      <p:pic>
        <p:nvPicPr>
          <p:cNvPr id="32" name="Picture 31"/>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890989" y="3589784"/>
            <a:ext cx="854650" cy="571288"/>
          </a:xfrm>
          <a:prstGeom prst="rect">
            <a:avLst/>
          </a:prstGeom>
        </p:spPr>
      </p:pic>
      <p:pic>
        <p:nvPicPr>
          <p:cNvPr id="33" name="Picture 32"/>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80442" y="3589784"/>
            <a:ext cx="854650" cy="571288"/>
          </a:xfrm>
          <a:prstGeom prst="rect">
            <a:avLst/>
          </a:prstGeom>
        </p:spPr>
      </p:pic>
      <p:pic>
        <p:nvPicPr>
          <p:cNvPr id="7" name="Picture 6">
            <a:extLst>
              <a:ext uri="{FF2B5EF4-FFF2-40B4-BE49-F238E27FC236}">
                <a16:creationId xmlns:a16="http://schemas.microsoft.com/office/drawing/2014/main" id="{5D1ACAB1-2CC5-462F-89A6-ACCDEEE9729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78665" y="3590080"/>
            <a:ext cx="2914636" cy="1641124"/>
          </a:xfrm>
          <a:prstGeom prst="rect">
            <a:avLst/>
          </a:prstGeom>
        </p:spPr>
      </p:pic>
    </p:spTree>
    <p:custDataLst>
      <p:tags r:id="rId1"/>
    </p:custDataLst>
    <p:extLst>
      <p:ext uri="{BB962C8B-B14F-4D97-AF65-F5344CB8AC3E}">
        <p14:creationId xmlns:p14="http://schemas.microsoft.com/office/powerpoint/2010/main" val="37830120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E8216-2773-48C7-84CB-B235EC76B9A8}"/>
              </a:ext>
            </a:extLst>
          </p:cNvPr>
          <p:cNvSpPr>
            <a:spLocks noGrp="1"/>
          </p:cNvSpPr>
          <p:nvPr>
            <p:ph type="title"/>
          </p:nvPr>
        </p:nvSpPr>
        <p:spPr/>
        <p:txBody>
          <a:bodyPr/>
          <a:lstStyle/>
          <a:p>
            <a:r>
              <a:rPr lang="tr-TR" dirty="0" err="1"/>
              <a:t>Part</a:t>
            </a:r>
            <a:r>
              <a:rPr lang="tr-TR" dirty="0"/>
              <a:t> </a:t>
            </a:r>
            <a:r>
              <a:rPr lang="tr-TR" dirty="0" err="1"/>
              <a:t>Numbers</a:t>
            </a:r>
            <a:endParaRPr lang="tr-TR" dirty="0"/>
          </a:p>
        </p:txBody>
      </p:sp>
      <p:sp>
        <p:nvSpPr>
          <p:cNvPr id="3" name="Text Placeholder 2">
            <a:extLst>
              <a:ext uri="{FF2B5EF4-FFF2-40B4-BE49-F238E27FC236}">
                <a16:creationId xmlns:a16="http://schemas.microsoft.com/office/drawing/2014/main" id="{DA072A5C-5E6E-4F9F-9351-6FDC9B52E0DA}"/>
              </a:ext>
            </a:extLst>
          </p:cNvPr>
          <p:cNvSpPr>
            <a:spLocks noGrp="1"/>
          </p:cNvSpPr>
          <p:nvPr>
            <p:ph type="body" sz="quarter" idx="15"/>
          </p:nvPr>
        </p:nvSpPr>
        <p:spPr/>
        <p:txBody>
          <a:bodyPr/>
          <a:lstStyle/>
          <a:p>
            <a:r>
              <a:rPr lang="en-US"/>
              <a:t>Initial Product Information: VRF Indoor Units,AF2 Series</a:t>
            </a:r>
            <a:endParaRPr lang="tr-TR"/>
          </a:p>
        </p:txBody>
      </p:sp>
      <p:sp>
        <p:nvSpPr>
          <p:cNvPr id="4" name="Slide Number Placeholder 3">
            <a:extLst>
              <a:ext uri="{FF2B5EF4-FFF2-40B4-BE49-F238E27FC236}">
                <a16:creationId xmlns:a16="http://schemas.microsoft.com/office/drawing/2014/main" id="{8A4635A7-2013-478E-9559-AFA31E65577F}"/>
              </a:ext>
            </a:extLst>
          </p:cNvPr>
          <p:cNvSpPr>
            <a:spLocks noGrp="1"/>
          </p:cNvSpPr>
          <p:nvPr>
            <p:ph type="sldNum" sz="quarter" idx="12"/>
          </p:nvPr>
        </p:nvSpPr>
        <p:spPr/>
        <p:txBody>
          <a:bodyPr/>
          <a:lstStyle/>
          <a:p>
            <a:fld id="{4898AEC0-503E-4FA4-859C-D0F72D6E3F79}" type="slidenum">
              <a:rPr lang="en-US" noProof="1" smtClean="0"/>
              <a:pPr/>
              <a:t>30</a:t>
            </a:fld>
            <a:endParaRPr lang="en-US" noProof="1"/>
          </a:p>
        </p:txBody>
      </p:sp>
      <p:graphicFrame>
        <p:nvGraphicFramePr>
          <p:cNvPr id="5" name="Table 4">
            <a:extLst>
              <a:ext uri="{FF2B5EF4-FFF2-40B4-BE49-F238E27FC236}">
                <a16:creationId xmlns:a16="http://schemas.microsoft.com/office/drawing/2014/main" id="{6B3837F4-B5C8-4918-B4E6-5B841E5410E7}"/>
              </a:ext>
            </a:extLst>
          </p:cNvPr>
          <p:cNvGraphicFramePr>
            <a:graphicFrameLocks noGrp="1"/>
          </p:cNvGraphicFramePr>
          <p:nvPr>
            <p:extLst>
              <p:ext uri="{D42A27DB-BD31-4B8C-83A1-F6EECF244321}">
                <p14:modId xmlns:p14="http://schemas.microsoft.com/office/powerpoint/2010/main" val="2557152309"/>
              </p:ext>
            </p:extLst>
          </p:nvPr>
        </p:nvGraphicFramePr>
        <p:xfrm>
          <a:off x="410845" y="1267520"/>
          <a:ext cx="8975432" cy="3632722"/>
        </p:xfrm>
        <a:graphic>
          <a:graphicData uri="http://schemas.openxmlformats.org/drawingml/2006/table">
            <a:tbl>
              <a:tblPr firstRow="1" firstCol="1" bandRow="1">
                <a:tableStyleId>{5C22544A-7EE6-4342-B048-85BDC9FD1C3A}</a:tableStyleId>
              </a:tblPr>
              <a:tblGrid>
                <a:gridCol w="799201">
                  <a:extLst>
                    <a:ext uri="{9D8B030D-6E8A-4147-A177-3AD203B41FA5}">
                      <a16:colId xmlns:a16="http://schemas.microsoft.com/office/drawing/2014/main" val="74958420"/>
                    </a:ext>
                  </a:extLst>
                </a:gridCol>
                <a:gridCol w="1154402">
                  <a:extLst>
                    <a:ext uri="{9D8B030D-6E8A-4147-A177-3AD203B41FA5}">
                      <a16:colId xmlns:a16="http://schemas.microsoft.com/office/drawing/2014/main" val="2147981729"/>
                    </a:ext>
                  </a:extLst>
                </a:gridCol>
                <a:gridCol w="900687">
                  <a:extLst>
                    <a:ext uri="{9D8B030D-6E8A-4147-A177-3AD203B41FA5}">
                      <a16:colId xmlns:a16="http://schemas.microsoft.com/office/drawing/2014/main" val="692038786"/>
                    </a:ext>
                  </a:extLst>
                </a:gridCol>
                <a:gridCol w="926059">
                  <a:extLst>
                    <a:ext uri="{9D8B030D-6E8A-4147-A177-3AD203B41FA5}">
                      <a16:colId xmlns:a16="http://schemas.microsoft.com/office/drawing/2014/main" val="3316103518"/>
                    </a:ext>
                  </a:extLst>
                </a:gridCol>
                <a:gridCol w="1056087">
                  <a:extLst>
                    <a:ext uri="{9D8B030D-6E8A-4147-A177-3AD203B41FA5}">
                      <a16:colId xmlns:a16="http://schemas.microsoft.com/office/drawing/2014/main" val="1189509251"/>
                    </a:ext>
                  </a:extLst>
                </a:gridCol>
                <a:gridCol w="2350033">
                  <a:extLst>
                    <a:ext uri="{9D8B030D-6E8A-4147-A177-3AD203B41FA5}">
                      <a16:colId xmlns:a16="http://schemas.microsoft.com/office/drawing/2014/main" val="19566787"/>
                    </a:ext>
                  </a:extLst>
                </a:gridCol>
                <a:gridCol w="1788963">
                  <a:extLst>
                    <a:ext uri="{9D8B030D-6E8A-4147-A177-3AD203B41FA5}">
                      <a16:colId xmlns:a16="http://schemas.microsoft.com/office/drawing/2014/main" val="2910663453"/>
                    </a:ext>
                  </a:extLst>
                </a:gridCol>
              </a:tblGrid>
              <a:tr h="462634">
                <a:tc>
                  <a:txBody>
                    <a:bodyPr/>
                    <a:lstStyle/>
                    <a:p>
                      <a:pPr algn="ctr" fontAlgn="ctr"/>
                      <a:r>
                        <a:rPr lang="en-US" sz="1100" u="none" strike="noStrike">
                          <a:effectLst/>
                        </a:rPr>
                        <a:t>Part number</a:t>
                      </a:r>
                      <a:endParaRPr lang="en-US" sz="11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EAN Number</a:t>
                      </a:r>
                      <a:endParaRPr lang="en-US" sz="11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Family</a:t>
                      </a:r>
                      <a:endParaRPr lang="en-US" sz="11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Product Name</a:t>
                      </a:r>
                      <a:endParaRPr lang="en-US" sz="11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Product Type</a:t>
                      </a:r>
                      <a:endParaRPr lang="en-US" sz="11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SAP Description</a:t>
                      </a:r>
                      <a:endParaRPr lang="en-US" sz="11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PH </a:t>
                      </a:r>
                      <a:br>
                        <a:rPr lang="en-US" sz="1100" u="none" strike="noStrike">
                          <a:effectLst/>
                        </a:rPr>
                      </a:br>
                      <a:r>
                        <a:rPr lang="en-US" sz="1100" u="none" strike="noStrike">
                          <a:effectLst/>
                        </a:rPr>
                        <a:t>Product Hierarchy</a:t>
                      </a:r>
                      <a:endParaRPr lang="en-US" sz="11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51868203"/>
                  </a:ext>
                </a:extLst>
              </a:tr>
              <a:tr h="352232">
                <a:tc>
                  <a:txBody>
                    <a:bodyPr/>
                    <a:lstStyle/>
                    <a:p>
                      <a:pPr algn="ctr" fontAlgn="ctr"/>
                      <a:r>
                        <a:rPr lang="en-US" sz="1100" u="none" strike="noStrike">
                          <a:effectLst/>
                        </a:rPr>
                        <a:t>7733702277</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4062321733032</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Indoor unit</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AF2-W 15-1</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Indoor Unit AF2-W 15-1</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0T1410305700060120</a:t>
                      </a:r>
                      <a:endParaRPr lang="en-U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423384242"/>
                  </a:ext>
                </a:extLst>
              </a:tr>
              <a:tr h="352232">
                <a:tc>
                  <a:txBody>
                    <a:bodyPr/>
                    <a:lstStyle/>
                    <a:p>
                      <a:pPr algn="ctr" fontAlgn="ctr"/>
                      <a:r>
                        <a:rPr lang="en-US" sz="1100" u="none" strike="noStrike">
                          <a:effectLst/>
                        </a:rPr>
                        <a:t>7733702278</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4062321733049</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Indoor unit</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AF2-W 22-1</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Indoor Unit AF2-W 22-1</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0T1410305700060120</a:t>
                      </a:r>
                      <a:endParaRPr lang="en-U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089066030"/>
                  </a:ext>
                </a:extLst>
              </a:tr>
              <a:tr h="352232">
                <a:tc>
                  <a:txBody>
                    <a:bodyPr/>
                    <a:lstStyle/>
                    <a:p>
                      <a:pPr algn="ctr" fontAlgn="ctr"/>
                      <a:r>
                        <a:rPr lang="en-US" sz="1100" u="none" strike="noStrike">
                          <a:effectLst/>
                        </a:rPr>
                        <a:t>7733702279</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4062321733056</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Indoor unit</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AF2-W 28-1</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Indoor Unit AF2-W 28-1</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0T1410305700060120</a:t>
                      </a:r>
                      <a:endParaRPr lang="en-U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578120548"/>
                  </a:ext>
                </a:extLst>
              </a:tr>
              <a:tr h="352232">
                <a:tc>
                  <a:txBody>
                    <a:bodyPr/>
                    <a:lstStyle/>
                    <a:p>
                      <a:pPr algn="ctr" fontAlgn="ctr"/>
                      <a:r>
                        <a:rPr lang="en-US" sz="1100" u="none" strike="noStrike">
                          <a:effectLst/>
                        </a:rPr>
                        <a:t>7733702280</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4062321733063</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Indoor unit</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AF2-W 36-1</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Indoor Unit AF2-W 36-1</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0T1410305700060120</a:t>
                      </a:r>
                      <a:endParaRPr lang="en-U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791324123"/>
                  </a:ext>
                </a:extLst>
              </a:tr>
              <a:tr h="352232">
                <a:tc>
                  <a:txBody>
                    <a:bodyPr/>
                    <a:lstStyle/>
                    <a:p>
                      <a:pPr algn="ctr" fontAlgn="ctr"/>
                      <a:r>
                        <a:rPr lang="en-US" sz="1100" u="none" strike="noStrike">
                          <a:effectLst/>
                        </a:rPr>
                        <a:t>7733702281</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4062321733070</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Indoor unit</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AF2-W 45-1</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Indoor Unit AF2-W 45-1</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0T1410305700060120</a:t>
                      </a:r>
                      <a:endParaRPr lang="en-U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088776600"/>
                  </a:ext>
                </a:extLst>
              </a:tr>
              <a:tr h="352232">
                <a:tc>
                  <a:txBody>
                    <a:bodyPr/>
                    <a:lstStyle/>
                    <a:p>
                      <a:pPr algn="ctr" fontAlgn="ctr"/>
                      <a:r>
                        <a:rPr lang="en-US" sz="1100" u="none" strike="noStrike">
                          <a:effectLst/>
                        </a:rPr>
                        <a:t>7733702282</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4062321733087</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Indoor unit</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AF2-W 56-1</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Indoor Unit AF2-W 56-1</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0T1410305700060120</a:t>
                      </a:r>
                      <a:endParaRPr lang="en-U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933317703"/>
                  </a:ext>
                </a:extLst>
              </a:tr>
              <a:tr h="352232">
                <a:tc>
                  <a:txBody>
                    <a:bodyPr/>
                    <a:lstStyle/>
                    <a:p>
                      <a:pPr algn="ctr" fontAlgn="ctr"/>
                      <a:r>
                        <a:rPr lang="en-US" sz="1100" u="none" strike="noStrike">
                          <a:effectLst/>
                        </a:rPr>
                        <a:t>7733702283</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4062321733094</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Indoor unit</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AF2-W 71-1</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Indoor Unit AF2-W 71-1</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0T1410305700060120</a:t>
                      </a:r>
                      <a:endParaRPr lang="en-U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401794412"/>
                  </a:ext>
                </a:extLst>
              </a:tr>
              <a:tr h="352232">
                <a:tc>
                  <a:txBody>
                    <a:bodyPr/>
                    <a:lstStyle/>
                    <a:p>
                      <a:pPr algn="ctr" fontAlgn="ctr"/>
                      <a:r>
                        <a:rPr lang="en-US" sz="1100" u="none" strike="noStrike">
                          <a:effectLst/>
                        </a:rPr>
                        <a:t>7733702284</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4062321733100</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Indoor unit</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AF2-W 80-1</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Indoor Unit AF2-W 80-1</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0T1410305700060120</a:t>
                      </a:r>
                      <a:endParaRPr lang="en-U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095376860"/>
                  </a:ext>
                </a:extLst>
              </a:tr>
              <a:tr h="352232">
                <a:tc>
                  <a:txBody>
                    <a:bodyPr/>
                    <a:lstStyle/>
                    <a:p>
                      <a:pPr algn="ctr" fontAlgn="ctr"/>
                      <a:r>
                        <a:rPr lang="en-US" sz="1100" u="none" strike="noStrike">
                          <a:effectLst/>
                        </a:rPr>
                        <a:t>7733702285</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4062321733117</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Indoor unit</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AF2-W 90-1</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Indoor Unit AF2-W 90-1</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dirty="0">
                          <a:effectLst/>
                        </a:rPr>
                        <a:t>0T1410305700060120</a:t>
                      </a:r>
                      <a:endParaRPr lang="en-US" sz="11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334395819"/>
                  </a:ext>
                </a:extLst>
              </a:tr>
            </a:tbl>
          </a:graphicData>
        </a:graphic>
      </p:graphicFrame>
    </p:spTree>
    <p:extLst>
      <p:ext uri="{BB962C8B-B14F-4D97-AF65-F5344CB8AC3E}">
        <p14:creationId xmlns:p14="http://schemas.microsoft.com/office/powerpoint/2010/main" val="1143290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echteck 6"/>
          <p:cNvSpPr/>
          <p:nvPr/>
        </p:nvSpPr>
        <p:spPr>
          <a:xfrm>
            <a:off x="259200" y="1074015"/>
            <a:ext cx="10451663" cy="4517409"/>
          </a:xfrm>
          <a:prstGeom prst="rect">
            <a:avLst/>
          </a:prstGeom>
          <a:solidFill>
            <a:srgbClr val="EFF1F2"/>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de-DE" sz="1800" b="0" i="0" u="none" strike="noStrike" kern="0" cap="none" spc="0" normalizeH="0" baseline="0" noProof="0" dirty="0">
              <a:ln>
                <a:noFill/>
              </a:ln>
              <a:solidFill>
                <a:srgbClr val="000000"/>
              </a:solidFill>
              <a:effectLst/>
              <a:uLnTx/>
              <a:uFillTx/>
              <a:latin typeface="Bosch Office Sans"/>
              <a:ea typeface="+mn-ea"/>
              <a:cs typeface="+mn-cs"/>
            </a:endParaRPr>
          </a:p>
        </p:txBody>
      </p:sp>
      <p:pic>
        <p:nvPicPr>
          <p:cNvPr id="138" name="Picture 137">
            <a:extLst>
              <a:ext uri="{FF2B5EF4-FFF2-40B4-BE49-F238E27FC236}">
                <a16:creationId xmlns:a16="http://schemas.microsoft.com/office/drawing/2014/main" id="{139FDB66-C013-41E1-B93E-4E8E2AD3FC7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72122" y="1183094"/>
            <a:ext cx="2365458" cy="1478411"/>
          </a:xfrm>
          <a:prstGeom prst="rect">
            <a:avLst/>
          </a:prstGeom>
        </p:spPr>
      </p:pic>
      <p:sp>
        <p:nvSpPr>
          <p:cNvPr id="2" name="Title 1">
            <a:extLst>
              <a:ext uri="{FF2B5EF4-FFF2-40B4-BE49-F238E27FC236}">
                <a16:creationId xmlns:a16="http://schemas.microsoft.com/office/drawing/2014/main" id="{096B4438-76EC-44C1-B252-A3FAEB3D922B}"/>
              </a:ext>
            </a:extLst>
          </p:cNvPr>
          <p:cNvSpPr>
            <a:spLocks noGrp="1"/>
          </p:cNvSpPr>
          <p:nvPr>
            <p:ph type="title"/>
          </p:nvPr>
        </p:nvSpPr>
        <p:spPr/>
        <p:txBody>
          <a:bodyPr/>
          <a:lstStyle/>
          <a:p>
            <a:r>
              <a:rPr lang="tr-TR" dirty="0" err="1"/>
              <a:t>System</a:t>
            </a:r>
            <a:r>
              <a:rPr lang="tr-TR" dirty="0"/>
              <a:t> Architecture </a:t>
            </a:r>
            <a:endParaRPr lang="en-US" dirty="0"/>
          </a:p>
        </p:txBody>
      </p:sp>
      <p:sp>
        <p:nvSpPr>
          <p:cNvPr id="3" name="Text Placeholder 2">
            <a:extLst>
              <a:ext uri="{FF2B5EF4-FFF2-40B4-BE49-F238E27FC236}">
                <a16:creationId xmlns:a16="http://schemas.microsoft.com/office/drawing/2014/main" id="{2CF15BE1-6EBF-4071-A1A5-1D2DB3F2CD77}"/>
              </a:ext>
            </a:extLst>
          </p:cNvPr>
          <p:cNvSpPr>
            <a:spLocks noGrp="1"/>
          </p:cNvSpPr>
          <p:nvPr>
            <p:ph type="body" sz="quarter" idx="15"/>
          </p:nvPr>
        </p:nvSpPr>
        <p:spPr/>
        <p:txBody>
          <a:bodyPr/>
          <a:lstStyle/>
          <a:p>
            <a:r>
              <a:rPr lang="en-US" dirty="0"/>
              <a:t>Initial Product Information: VRF Indoor Units,AF2 Series</a:t>
            </a:r>
          </a:p>
        </p:txBody>
      </p:sp>
      <p:sp>
        <p:nvSpPr>
          <p:cNvPr id="4" name="Slide Number Placeholder 3">
            <a:extLst>
              <a:ext uri="{FF2B5EF4-FFF2-40B4-BE49-F238E27FC236}">
                <a16:creationId xmlns:a16="http://schemas.microsoft.com/office/drawing/2014/main" id="{A20AEB28-F9AC-40EF-A342-0D306D7631A6}"/>
              </a:ext>
            </a:extLst>
          </p:cNvPr>
          <p:cNvSpPr>
            <a:spLocks noGrp="1"/>
          </p:cNvSpPr>
          <p:nvPr>
            <p:ph type="sldNum" sz="quarter" idx="12"/>
          </p:nvPr>
        </p:nvSpPr>
        <p:spPr/>
        <p:txBody>
          <a:bodyPr/>
          <a:lstStyle/>
          <a:p>
            <a:fld id="{4898AEC0-503E-4FA4-859C-D0F72D6E3F79}" type="slidenum">
              <a:rPr lang="en-US" noProof="1" smtClean="0"/>
              <a:pPr/>
              <a:t>31</a:t>
            </a:fld>
            <a:endParaRPr lang="en-US" noProof="1"/>
          </a:p>
        </p:txBody>
      </p:sp>
      <p:pic>
        <p:nvPicPr>
          <p:cNvPr id="6" name="Grafik 127">
            <a:extLst>
              <a:ext uri="{FF2B5EF4-FFF2-40B4-BE49-F238E27FC236}">
                <a16:creationId xmlns:a16="http://schemas.microsoft.com/office/drawing/2014/main" id="{D3B845B8-5C4D-415E-BCAE-8EA9A01464AA}"/>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209770" y="3685720"/>
            <a:ext cx="510357" cy="419033"/>
          </a:xfrm>
          <a:prstGeom prst="rect">
            <a:avLst/>
          </a:prstGeom>
        </p:spPr>
      </p:pic>
      <p:pic>
        <p:nvPicPr>
          <p:cNvPr id="7" name="Grafik 184">
            <a:extLst>
              <a:ext uri="{FF2B5EF4-FFF2-40B4-BE49-F238E27FC236}">
                <a16:creationId xmlns:a16="http://schemas.microsoft.com/office/drawing/2014/main" id="{26A5D23C-7AD2-4955-9121-4C8B5F09F749}"/>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242427" y="3053737"/>
            <a:ext cx="370538" cy="287672"/>
          </a:xfrm>
          <a:prstGeom prst="rect">
            <a:avLst/>
          </a:prstGeom>
        </p:spPr>
      </p:pic>
      <p:pic>
        <p:nvPicPr>
          <p:cNvPr id="8" name="Grafik 148">
            <a:extLst>
              <a:ext uri="{FF2B5EF4-FFF2-40B4-BE49-F238E27FC236}">
                <a16:creationId xmlns:a16="http://schemas.microsoft.com/office/drawing/2014/main" id="{DD7C93A6-6B46-4A78-8C7C-C356FD156D30}"/>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479082" y="3634021"/>
            <a:ext cx="942233" cy="516526"/>
          </a:xfrm>
          <a:prstGeom prst="rect">
            <a:avLst/>
          </a:prstGeom>
        </p:spPr>
      </p:pic>
      <p:pic>
        <p:nvPicPr>
          <p:cNvPr id="9" name="Picture 18">
            <a:extLst>
              <a:ext uri="{FF2B5EF4-FFF2-40B4-BE49-F238E27FC236}">
                <a16:creationId xmlns:a16="http://schemas.microsoft.com/office/drawing/2014/main" id="{9D722F3F-87F8-4026-BDA4-6E21E5D57839}"/>
              </a:ext>
            </a:extLst>
          </p:cNvPr>
          <p:cNvPicPr>
            <a:picLocks noChangeAspect="1"/>
          </p:cNvPicPr>
          <p:nvPr/>
        </p:nvPicPr>
        <p:blipFill>
          <a:blip r:embed="rId8" cstate="print">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1160586" y="3556824"/>
            <a:ext cx="917999" cy="612000"/>
          </a:xfrm>
          <a:prstGeom prst="rect">
            <a:avLst/>
          </a:prstGeom>
        </p:spPr>
      </p:pic>
      <p:sp>
        <p:nvSpPr>
          <p:cNvPr id="11" name="Abgerundetes Rechteck 13">
            <a:extLst>
              <a:ext uri="{FF2B5EF4-FFF2-40B4-BE49-F238E27FC236}">
                <a16:creationId xmlns:a16="http://schemas.microsoft.com/office/drawing/2014/main" id="{3FCB8A44-37BE-48D5-B0D8-F6A9987AA51C}"/>
              </a:ext>
            </a:extLst>
          </p:cNvPr>
          <p:cNvSpPr/>
          <p:nvPr/>
        </p:nvSpPr>
        <p:spPr>
          <a:xfrm>
            <a:off x="567470" y="1184852"/>
            <a:ext cx="2550867" cy="1269515"/>
          </a:xfrm>
          <a:prstGeom prst="roundRect">
            <a:avLst/>
          </a:prstGeom>
          <a:ln>
            <a:solidFill>
              <a:schemeClr val="accent1"/>
            </a:solidFill>
            <a:prstDash val="sysDot"/>
          </a:ln>
        </p:spPr>
        <p:style>
          <a:lnRef idx="3">
            <a:schemeClr val="accent1"/>
          </a:lnRef>
          <a:fillRef idx="0">
            <a:schemeClr val="accent1"/>
          </a:fillRef>
          <a:effectRef idx="2">
            <a:schemeClr val="accent1"/>
          </a:effectRef>
          <a:fontRef idx="minor">
            <a:schemeClr val="tx1"/>
          </a:fontRef>
        </p:style>
        <p:txBody>
          <a:bodyPr rtlCol="0" anchor="t"/>
          <a:lstStyle/>
          <a:p>
            <a:pPr marL="0" marR="0" indent="0" defTabSz="914400" eaLnBrk="1" fontAlgn="auto" latinLnBrk="0" hangingPunct="1">
              <a:lnSpc>
                <a:spcPts val="1200"/>
              </a:lnSpc>
              <a:spcBef>
                <a:spcPts val="0"/>
              </a:spcBef>
              <a:spcAft>
                <a:spcPts val="0"/>
              </a:spcAft>
              <a:buClrTx/>
              <a:buSzTx/>
              <a:buFontTx/>
              <a:buNone/>
              <a:tabLst/>
            </a:pPr>
            <a:endParaRPr kumimoji="0" lang="en-US" sz="900" b="0" i="0" u="none" strike="noStrike" kern="0" cap="none" spc="0" normalizeH="0" baseline="0" noProof="0" dirty="0">
              <a:ln>
                <a:noFill/>
              </a:ln>
              <a:solidFill>
                <a:srgbClr val="000000"/>
              </a:solidFill>
              <a:effectLst/>
              <a:uLnTx/>
              <a:uFillTx/>
              <a:latin typeface="Bosch Office Sans"/>
            </a:endParaRPr>
          </a:p>
        </p:txBody>
      </p:sp>
      <p:sp>
        <p:nvSpPr>
          <p:cNvPr id="12" name="Abgerundetes Rechteck 125">
            <a:extLst>
              <a:ext uri="{FF2B5EF4-FFF2-40B4-BE49-F238E27FC236}">
                <a16:creationId xmlns:a16="http://schemas.microsoft.com/office/drawing/2014/main" id="{EB40822A-7A82-48E1-9DAF-386B04EB7C66}"/>
              </a:ext>
            </a:extLst>
          </p:cNvPr>
          <p:cNvSpPr/>
          <p:nvPr/>
        </p:nvSpPr>
        <p:spPr>
          <a:xfrm>
            <a:off x="628625" y="1247917"/>
            <a:ext cx="710880" cy="345865"/>
          </a:xfrm>
          <a:prstGeom prst="roundRect">
            <a:avLst/>
          </a:prstGeom>
          <a:solidFill>
            <a:schemeClr val="accent1"/>
          </a:solidFill>
          <a:ln>
            <a:noFill/>
          </a:ln>
        </p:spPr>
        <p:style>
          <a:lnRef idx="3">
            <a:schemeClr val="accent1"/>
          </a:lnRef>
          <a:fillRef idx="0">
            <a:schemeClr val="accent1"/>
          </a:fillRef>
          <a:effectRef idx="2">
            <a:schemeClr val="accent1"/>
          </a:effectRef>
          <a:fontRef idx="minor">
            <a:schemeClr val="tx1"/>
          </a:fontRef>
        </p:style>
        <p:txBody>
          <a:bodyPr rtlCol="0" anchor="ctr"/>
          <a:lstStyle/>
          <a:p>
            <a:pPr marL="0" marR="0" indent="0" algn="ctr" defTabSz="914400" eaLnBrk="1" fontAlgn="auto" latinLnBrk="0" hangingPunct="1">
              <a:lnSpc>
                <a:spcPts val="1200"/>
              </a:lnSpc>
              <a:spcBef>
                <a:spcPts val="0"/>
              </a:spcBef>
              <a:spcAft>
                <a:spcPts val="0"/>
              </a:spcAft>
              <a:buClrTx/>
              <a:buSzTx/>
              <a:buFontTx/>
              <a:buNone/>
              <a:tabLst/>
            </a:pPr>
            <a:r>
              <a:rPr lang="en-US" sz="900" b="1" kern="0" dirty="0">
                <a:solidFill>
                  <a:srgbClr val="FFFFFF"/>
                </a:solidFill>
                <a:latin typeface="Bosch Office Sans"/>
              </a:rPr>
              <a:t>Outdoor</a:t>
            </a:r>
          </a:p>
          <a:p>
            <a:pPr marL="0" marR="0" indent="0" algn="ctr" defTabSz="914400" eaLnBrk="1" fontAlgn="auto" latinLnBrk="0" hangingPunct="1">
              <a:lnSpc>
                <a:spcPts val="1200"/>
              </a:lnSpc>
              <a:spcBef>
                <a:spcPts val="0"/>
              </a:spcBef>
              <a:spcAft>
                <a:spcPts val="0"/>
              </a:spcAft>
              <a:buClrTx/>
              <a:buSzTx/>
              <a:buFontTx/>
              <a:buNone/>
              <a:tabLst/>
            </a:pPr>
            <a:r>
              <a:rPr lang="en-US" sz="900" b="1" kern="0" dirty="0">
                <a:solidFill>
                  <a:srgbClr val="FFFFFF"/>
                </a:solidFill>
                <a:latin typeface="Bosch Office Sans"/>
              </a:rPr>
              <a:t>Unit</a:t>
            </a:r>
          </a:p>
        </p:txBody>
      </p:sp>
      <p:sp>
        <p:nvSpPr>
          <p:cNvPr id="13" name="Abgerundetes Rechteck 44">
            <a:extLst>
              <a:ext uri="{FF2B5EF4-FFF2-40B4-BE49-F238E27FC236}">
                <a16:creationId xmlns:a16="http://schemas.microsoft.com/office/drawing/2014/main" id="{D7B73F9E-A5B7-40D1-832F-CA13F0B145B3}"/>
              </a:ext>
            </a:extLst>
          </p:cNvPr>
          <p:cNvSpPr/>
          <p:nvPr/>
        </p:nvSpPr>
        <p:spPr>
          <a:xfrm>
            <a:off x="567473" y="3394824"/>
            <a:ext cx="5008244" cy="936000"/>
          </a:xfrm>
          <a:prstGeom prst="roundRect">
            <a:avLst/>
          </a:prstGeom>
          <a:ln>
            <a:solidFill>
              <a:schemeClr val="accent1"/>
            </a:solidFill>
            <a:prstDash val="sysDot"/>
          </a:ln>
        </p:spPr>
        <p:style>
          <a:lnRef idx="3">
            <a:schemeClr val="accent1"/>
          </a:lnRef>
          <a:fillRef idx="0">
            <a:schemeClr val="accent1"/>
          </a:fillRef>
          <a:effectRef idx="2">
            <a:schemeClr val="accent1"/>
          </a:effectRef>
          <a:fontRef idx="minor">
            <a:schemeClr val="tx1"/>
          </a:fontRef>
        </p:style>
        <p:txBody>
          <a:bodyPr rtlCol="0" anchor="t"/>
          <a:lstStyle/>
          <a:p>
            <a:pPr marL="0" marR="0" indent="0" defTabSz="914400" eaLnBrk="1" fontAlgn="auto" latinLnBrk="0" hangingPunct="1">
              <a:lnSpc>
                <a:spcPts val="1200"/>
              </a:lnSpc>
              <a:spcBef>
                <a:spcPts val="0"/>
              </a:spcBef>
              <a:spcAft>
                <a:spcPts val="0"/>
              </a:spcAft>
              <a:buClrTx/>
              <a:buSzTx/>
              <a:buFontTx/>
              <a:buNone/>
              <a:tabLst/>
            </a:pPr>
            <a:endParaRPr kumimoji="0" lang="en-US" sz="900" b="0" i="0" u="none" strike="noStrike" kern="0" cap="none" spc="0" normalizeH="0" baseline="0" noProof="0" dirty="0">
              <a:ln>
                <a:noFill/>
              </a:ln>
              <a:solidFill>
                <a:srgbClr val="000000"/>
              </a:solidFill>
              <a:effectLst/>
              <a:uLnTx/>
              <a:uFillTx/>
              <a:latin typeface="Bosch Office Sans"/>
            </a:endParaRPr>
          </a:p>
        </p:txBody>
      </p:sp>
      <p:sp>
        <p:nvSpPr>
          <p:cNvPr id="14" name="Abgerundetes Rechteck 126">
            <a:extLst>
              <a:ext uri="{FF2B5EF4-FFF2-40B4-BE49-F238E27FC236}">
                <a16:creationId xmlns:a16="http://schemas.microsoft.com/office/drawing/2014/main" id="{C36DA52C-09E4-4E13-8E0E-6CA03C84D052}"/>
              </a:ext>
            </a:extLst>
          </p:cNvPr>
          <p:cNvSpPr/>
          <p:nvPr/>
        </p:nvSpPr>
        <p:spPr>
          <a:xfrm>
            <a:off x="495763" y="3364385"/>
            <a:ext cx="720000" cy="359901"/>
          </a:xfrm>
          <a:prstGeom prst="roundRect">
            <a:avLst/>
          </a:prstGeom>
          <a:solidFill>
            <a:schemeClr val="accent1"/>
          </a:solidFill>
          <a:ln>
            <a:noFill/>
          </a:ln>
        </p:spPr>
        <p:style>
          <a:lnRef idx="3">
            <a:schemeClr val="accent1"/>
          </a:lnRef>
          <a:fillRef idx="0">
            <a:schemeClr val="accent1"/>
          </a:fillRef>
          <a:effectRef idx="2">
            <a:schemeClr val="accent1"/>
          </a:effectRef>
          <a:fontRef idx="minor">
            <a:schemeClr val="tx1"/>
          </a:fontRef>
        </p:style>
        <p:txBody>
          <a:bodyPr rtlCol="0" anchor="ctr"/>
          <a:lstStyle/>
          <a:p>
            <a:pPr marL="0" marR="0" indent="0" algn="ctr" defTabSz="914400" eaLnBrk="1" fontAlgn="auto" latinLnBrk="0" hangingPunct="1">
              <a:lnSpc>
                <a:spcPts val="1200"/>
              </a:lnSpc>
              <a:spcBef>
                <a:spcPts val="0"/>
              </a:spcBef>
              <a:spcAft>
                <a:spcPts val="0"/>
              </a:spcAft>
              <a:buClrTx/>
              <a:buSzTx/>
              <a:buFontTx/>
              <a:buNone/>
              <a:tabLst/>
            </a:pPr>
            <a:r>
              <a:rPr lang="en-US" sz="900" b="1" kern="0" dirty="0">
                <a:solidFill>
                  <a:srgbClr val="FFFFFF"/>
                </a:solidFill>
                <a:latin typeface="Bosch Office Sans"/>
              </a:rPr>
              <a:t>Indoor Units</a:t>
            </a:r>
            <a:endParaRPr kumimoji="0" lang="en-US" sz="600" b="1" i="0" u="none" strike="noStrike" kern="0" cap="none" spc="0" normalizeH="0" baseline="0" noProof="0" dirty="0">
              <a:ln>
                <a:noFill/>
              </a:ln>
              <a:solidFill>
                <a:srgbClr val="FFFFFF"/>
              </a:solidFill>
              <a:effectLst/>
              <a:uLnTx/>
              <a:uFillTx/>
              <a:latin typeface="Bosch Office Sans"/>
            </a:endParaRPr>
          </a:p>
        </p:txBody>
      </p:sp>
      <p:sp>
        <p:nvSpPr>
          <p:cNvPr id="15" name="Abgerundetes Rechteck 128">
            <a:extLst>
              <a:ext uri="{FF2B5EF4-FFF2-40B4-BE49-F238E27FC236}">
                <a16:creationId xmlns:a16="http://schemas.microsoft.com/office/drawing/2014/main" id="{76CF510E-998B-4EB3-B769-AB3E25C40277}"/>
              </a:ext>
            </a:extLst>
          </p:cNvPr>
          <p:cNvSpPr/>
          <p:nvPr/>
        </p:nvSpPr>
        <p:spPr>
          <a:xfrm>
            <a:off x="493660" y="4525936"/>
            <a:ext cx="808366" cy="432000"/>
          </a:xfrm>
          <a:prstGeom prst="roundRect">
            <a:avLst/>
          </a:prstGeom>
          <a:solidFill>
            <a:schemeClr val="accent1"/>
          </a:solidFill>
          <a:ln>
            <a:noFill/>
          </a:ln>
        </p:spPr>
        <p:style>
          <a:lnRef idx="3">
            <a:schemeClr val="accent1"/>
          </a:lnRef>
          <a:fillRef idx="0">
            <a:schemeClr val="accent1"/>
          </a:fillRef>
          <a:effectRef idx="2">
            <a:schemeClr val="accent1"/>
          </a:effectRef>
          <a:fontRef idx="minor">
            <a:schemeClr val="tx1"/>
          </a:fontRef>
        </p:style>
        <p:txBody>
          <a:bodyPr rtlCol="0" anchor="ctr"/>
          <a:lstStyle/>
          <a:p>
            <a:pPr marL="0" marR="0" indent="0" algn="ctr" defTabSz="914400" eaLnBrk="1" fontAlgn="auto" latinLnBrk="0" hangingPunct="1">
              <a:lnSpc>
                <a:spcPts val="1200"/>
              </a:lnSpc>
              <a:spcBef>
                <a:spcPts val="0"/>
              </a:spcBef>
              <a:spcAft>
                <a:spcPts val="0"/>
              </a:spcAft>
              <a:buClrTx/>
              <a:buSzTx/>
              <a:buFontTx/>
              <a:buNone/>
              <a:tabLst/>
            </a:pPr>
            <a:r>
              <a:rPr lang="en-US" sz="900" b="1" kern="0" dirty="0">
                <a:solidFill>
                  <a:srgbClr val="FFFFFF"/>
                </a:solidFill>
                <a:latin typeface="Bosch Office Sans"/>
              </a:rPr>
              <a:t>Room Controller</a:t>
            </a:r>
            <a:endParaRPr kumimoji="0" lang="en-US" sz="600" b="1" i="0" u="none" strike="noStrike" kern="0" cap="none" spc="0" normalizeH="0" baseline="0" noProof="0" dirty="0">
              <a:ln>
                <a:noFill/>
              </a:ln>
              <a:solidFill>
                <a:srgbClr val="FFFFFF"/>
              </a:solidFill>
              <a:effectLst/>
              <a:uLnTx/>
              <a:uFillTx/>
              <a:latin typeface="Bosch Office Sans"/>
            </a:endParaRPr>
          </a:p>
        </p:txBody>
      </p:sp>
      <p:sp>
        <p:nvSpPr>
          <p:cNvPr id="16" name="Abgerundetes Rechteck 129">
            <a:extLst>
              <a:ext uri="{FF2B5EF4-FFF2-40B4-BE49-F238E27FC236}">
                <a16:creationId xmlns:a16="http://schemas.microsoft.com/office/drawing/2014/main" id="{F7DE05F7-A21F-4398-932D-20A3A942C869}"/>
              </a:ext>
            </a:extLst>
          </p:cNvPr>
          <p:cNvSpPr/>
          <p:nvPr/>
        </p:nvSpPr>
        <p:spPr>
          <a:xfrm>
            <a:off x="567470" y="4558486"/>
            <a:ext cx="5008244" cy="993813"/>
          </a:xfrm>
          <a:prstGeom prst="roundRect">
            <a:avLst/>
          </a:prstGeom>
          <a:ln>
            <a:solidFill>
              <a:schemeClr val="accent1"/>
            </a:solidFill>
            <a:prstDash val="sysDot"/>
          </a:ln>
        </p:spPr>
        <p:style>
          <a:lnRef idx="3">
            <a:schemeClr val="accent1"/>
          </a:lnRef>
          <a:fillRef idx="0">
            <a:schemeClr val="accent1"/>
          </a:fillRef>
          <a:effectRef idx="2">
            <a:schemeClr val="accent1"/>
          </a:effectRef>
          <a:fontRef idx="minor">
            <a:schemeClr val="tx1"/>
          </a:fontRef>
        </p:style>
        <p:txBody>
          <a:bodyPr rtlCol="0" anchor="t"/>
          <a:lstStyle/>
          <a:p>
            <a:pPr marL="0" marR="0" indent="0" defTabSz="914400" eaLnBrk="1" fontAlgn="auto" latinLnBrk="0" hangingPunct="1">
              <a:lnSpc>
                <a:spcPts val="1200"/>
              </a:lnSpc>
              <a:spcBef>
                <a:spcPts val="0"/>
              </a:spcBef>
              <a:spcAft>
                <a:spcPts val="0"/>
              </a:spcAft>
              <a:buClrTx/>
              <a:buSzTx/>
              <a:buFontTx/>
              <a:buNone/>
              <a:tabLst/>
            </a:pPr>
            <a:endParaRPr kumimoji="0" lang="en-US" sz="900" b="0" i="0" u="none" strike="noStrike" kern="0" cap="none" spc="0" normalizeH="0" baseline="0" noProof="0" dirty="0">
              <a:ln>
                <a:noFill/>
              </a:ln>
              <a:solidFill>
                <a:srgbClr val="000000"/>
              </a:solidFill>
              <a:effectLst/>
              <a:uLnTx/>
              <a:uFillTx/>
              <a:latin typeface="Bosch Office Sans"/>
            </a:endParaRPr>
          </a:p>
        </p:txBody>
      </p:sp>
      <p:pic>
        <p:nvPicPr>
          <p:cNvPr id="17" name="Picture 18">
            <a:extLst>
              <a:ext uri="{FF2B5EF4-FFF2-40B4-BE49-F238E27FC236}">
                <a16:creationId xmlns:a16="http://schemas.microsoft.com/office/drawing/2014/main" id="{E071AE95-658A-49C6-8A1E-17B321799030}"/>
              </a:ext>
            </a:extLst>
          </p:cNvPr>
          <p:cNvPicPr>
            <a:picLocks noChangeAspect="1"/>
          </p:cNvPicPr>
          <p:nvPr/>
        </p:nvPicPr>
        <p:blipFill>
          <a:blip r:embed="rId8" cstate="print">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2406324" y="3556824"/>
            <a:ext cx="917999" cy="612000"/>
          </a:xfrm>
          <a:prstGeom prst="rect">
            <a:avLst/>
          </a:prstGeom>
        </p:spPr>
      </p:pic>
      <p:cxnSp>
        <p:nvCxnSpPr>
          <p:cNvPr id="18" name="Straight Connector 8">
            <a:extLst>
              <a:ext uri="{FF2B5EF4-FFF2-40B4-BE49-F238E27FC236}">
                <a16:creationId xmlns:a16="http://schemas.microsoft.com/office/drawing/2014/main" id="{679730C5-47F0-43A8-8A11-9B401D35B131}"/>
              </a:ext>
            </a:extLst>
          </p:cNvPr>
          <p:cNvCxnSpPr>
            <a:cxnSpLocks/>
            <a:endCxn id="9" idx="0"/>
          </p:cNvCxnSpPr>
          <p:nvPr/>
        </p:nvCxnSpPr>
        <p:spPr>
          <a:xfrm>
            <a:off x="1619584" y="2925496"/>
            <a:ext cx="2" cy="631328"/>
          </a:xfrm>
          <a:prstGeom prst="line">
            <a:avLst/>
          </a:prstGeom>
          <a:ln w="28575">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9" name="Straight Connector 8">
            <a:extLst>
              <a:ext uri="{FF2B5EF4-FFF2-40B4-BE49-F238E27FC236}">
                <a16:creationId xmlns:a16="http://schemas.microsoft.com/office/drawing/2014/main" id="{E3EECF37-9D82-4553-A648-19A4AC77ACE6}"/>
              </a:ext>
            </a:extLst>
          </p:cNvPr>
          <p:cNvCxnSpPr>
            <a:cxnSpLocks/>
          </p:cNvCxnSpPr>
          <p:nvPr/>
        </p:nvCxnSpPr>
        <p:spPr>
          <a:xfrm flipH="1">
            <a:off x="2007069" y="3537716"/>
            <a:ext cx="468000" cy="0"/>
          </a:xfrm>
          <a:prstGeom prst="line">
            <a:avLst/>
          </a:prstGeom>
          <a:ln w="28575">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0" name="Straight Connector 8">
            <a:extLst>
              <a:ext uri="{FF2B5EF4-FFF2-40B4-BE49-F238E27FC236}">
                <a16:creationId xmlns:a16="http://schemas.microsoft.com/office/drawing/2014/main" id="{D7408C11-5F10-4DB5-AAB0-C103027AAE64}"/>
              </a:ext>
            </a:extLst>
          </p:cNvPr>
          <p:cNvCxnSpPr>
            <a:cxnSpLocks/>
          </p:cNvCxnSpPr>
          <p:nvPr/>
        </p:nvCxnSpPr>
        <p:spPr>
          <a:xfrm flipH="1" flipV="1">
            <a:off x="2469426" y="3537716"/>
            <a:ext cx="169110" cy="131982"/>
          </a:xfrm>
          <a:prstGeom prst="line">
            <a:avLst/>
          </a:prstGeom>
          <a:ln w="28575">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1" name="Straight Connector 8">
            <a:extLst>
              <a:ext uri="{FF2B5EF4-FFF2-40B4-BE49-F238E27FC236}">
                <a16:creationId xmlns:a16="http://schemas.microsoft.com/office/drawing/2014/main" id="{3852FD98-1FDD-4011-B7CB-5A90C2EF02AD}"/>
              </a:ext>
            </a:extLst>
          </p:cNvPr>
          <p:cNvCxnSpPr>
            <a:cxnSpLocks/>
          </p:cNvCxnSpPr>
          <p:nvPr/>
        </p:nvCxnSpPr>
        <p:spPr>
          <a:xfrm flipH="1">
            <a:off x="1860961" y="3536866"/>
            <a:ext cx="151552" cy="155322"/>
          </a:xfrm>
          <a:prstGeom prst="line">
            <a:avLst/>
          </a:prstGeom>
          <a:ln w="28575">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2" name="Straight Connector 8">
            <a:extLst>
              <a:ext uri="{FF2B5EF4-FFF2-40B4-BE49-F238E27FC236}">
                <a16:creationId xmlns:a16="http://schemas.microsoft.com/office/drawing/2014/main" id="{3D08A7C8-11A6-49D5-BBBD-A879FB924354}"/>
              </a:ext>
            </a:extLst>
          </p:cNvPr>
          <p:cNvCxnSpPr>
            <a:cxnSpLocks/>
          </p:cNvCxnSpPr>
          <p:nvPr/>
        </p:nvCxnSpPr>
        <p:spPr>
          <a:xfrm flipH="1">
            <a:off x="3249425" y="3531497"/>
            <a:ext cx="288000" cy="0"/>
          </a:xfrm>
          <a:prstGeom prst="line">
            <a:avLst/>
          </a:prstGeom>
          <a:ln w="28575">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5" name="Straight Connector 8">
            <a:extLst>
              <a:ext uri="{FF2B5EF4-FFF2-40B4-BE49-F238E27FC236}">
                <a16:creationId xmlns:a16="http://schemas.microsoft.com/office/drawing/2014/main" id="{01DE8A39-72F9-4FD9-A02A-D1B5CA02175A}"/>
              </a:ext>
            </a:extLst>
          </p:cNvPr>
          <p:cNvCxnSpPr>
            <a:cxnSpLocks/>
            <a:stCxn id="9" idx="2"/>
            <a:endCxn id="38" idx="0"/>
          </p:cNvCxnSpPr>
          <p:nvPr/>
        </p:nvCxnSpPr>
        <p:spPr>
          <a:xfrm flipH="1">
            <a:off x="1606207" y="4168824"/>
            <a:ext cx="13379" cy="598271"/>
          </a:xfrm>
          <a:prstGeom prst="line">
            <a:avLst/>
          </a:prstGeom>
          <a:ln w="28575">
            <a:solidFill>
              <a:schemeClr val="accent1"/>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6" name="Straight Connector 8">
            <a:extLst>
              <a:ext uri="{FF2B5EF4-FFF2-40B4-BE49-F238E27FC236}">
                <a16:creationId xmlns:a16="http://schemas.microsoft.com/office/drawing/2014/main" id="{A0AD66FC-3F94-4EAF-A9CD-AD62E000F7AF}"/>
              </a:ext>
            </a:extLst>
          </p:cNvPr>
          <p:cNvCxnSpPr>
            <a:cxnSpLocks/>
            <a:stCxn id="9" idx="2"/>
            <a:endCxn id="39" idx="0"/>
          </p:cNvCxnSpPr>
          <p:nvPr/>
        </p:nvCxnSpPr>
        <p:spPr>
          <a:xfrm>
            <a:off x="1619586" y="4168824"/>
            <a:ext cx="755180" cy="598271"/>
          </a:xfrm>
          <a:prstGeom prst="line">
            <a:avLst/>
          </a:prstGeom>
          <a:ln w="28575">
            <a:solidFill>
              <a:schemeClr val="accent1"/>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31" name="Ellipse 129">
            <a:extLst>
              <a:ext uri="{FF2B5EF4-FFF2-40B4-BE49-F238E27FC236}">
                <a16:creationId xmlns:a16="http://schemas.microsoft.com/office/drawing/2014/main" id="{2B34F6FF-FF4C-4BB4-99E7-066F05F1C5D9}"/>
              </a:ext>
            </a:extLst>
          </p:cNvPr>
          <p:cNvSpPr/>
          <p:nvPr/>
        </p:nvSpPr>
        <p:spPr>
          <a:xfrm>
            <a:off x="6561633" y="1181154"/>
            <a:ext cx="127821" cy="589994"/>
          </a:xfrm>
          <a:prstGeom prst="ellipse">
            <a:avLst/>
          </a:prstGeom>
          <a:noFill/>
          <a:ln w="9525" cap="flat" cmpd="sng" algn="ctr">
            <a:solidFill>
              <a:srgbClr val="67B419"/>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000000"/>
              </a:solidFill>
              <a:effectLst/>
              <a:uLnTx/>
              <a:uFillTx/>
              <a:latin typeface="Bosch Office Sans"/>
              <a:ea typeface="+mn-ea"/>
              <a:cs typeface="+mn-cs"/>
            </a:endParaRPr>
          </a:p>
        </p:txBody>
      </p:sp>
      <p:cxnSp>
        <p:nvCxnSpPr>
          <p:cNvPr id="33" name="Straight Connector 8">
            <a:extLst>
              <a:ext uri="{FF2B5EF4-FFF2-40B4-BE49-F238E27FC236}">
                <a16:creationId xmlns:a16="http://schemas.microsoft.com/office/drawing/2014/main" id="{17281D75-86D5-4483-B86E-6E5D22639BA2}"/>
              </a:ext>
            </a:extLst>
          </p:cNvPr>
          <p:cNvCxnSpPr>
            <a:cxnSpLocks/>
          </p:cNvCxnSpPr>
          <p:nvPr/>
        </p:nvCxnSpPr>
        <p:spPr>
          <a:xfrm rot="5400000">
            <a:off x="6703016" y="1520571"/>
            <a:ext cx="0" cy="252000"/>
          </a:xfrm>
          <a:prstGeom prst="line">
            <a:avLst/>
          </a:prstGeom>
          <a:ln w="28575">
            <a:solidFill>
              <a:srgbClr val="92D05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4" name="Straight Connector 8">
            <a:extLst>
              <a:ext uri="{FF2B5EF4-FFF2-40B4-BE49-F238E27FC236}">
                <a16:creationId xmlns:a16="http://schemas.microsoft.com/office/drawing/2014/main" id="{6B4D1366-A2D4-4E58-AB2E-011DDD17C104}"/>
              </a:ext>
            </a:extLst>
          </p:cNvPr>
          <p:cNvCxnSpPr>
            <a:cxnSpLocks/>
          </p:cNvCxnSpPr>
          <p:nvPr/>
        </p:nvCxnSpPr>
        <p:spPr>
          <a:xfrm rot="5400000">
            <a:off x="6455843" y="1538571"/>
            <a:ext cx="0" cy="216000"/>
          </a:xfrm>
          <a:prstGeom prst="line">
            <a:avLst/>
          </a:prstGeom>
          <a:ln w="28575">
            <a:solidFill>
              <a:srgbClr val="92D050"/>
            </a:solidFill>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36" name="Picture 18">
            <a:extLst>
              <a:ext uri="{FF2B5EF4-FFF2-40B4-BE49-F238E27FC236}">
                <a16:creationId xmlns:a16="http://schemas.microsoft.com/office/drawing/2014/main" id="{DB0478FA-440F-4EC6-A247-B654BD4E0930}"/>
              </a:ext>
            </a:extLst>
          </p:cNvPr>
          <p:cNvPicPr>
            <a:picLocks noChangeAspect="1"/>
          </p:cNvPicPr>
          <p:nvPr/>
        </p:nvPicPr>
        <p:blipFill>
          <a:blip r:embed="rId8" cstate="print">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3461562" y="3556824"/>
            <a:ext cx="917999" cy="612000"/>
          </a:xfrm>
          <a:prstGeom prst="rect">
            <a:avLst/>
          </a:prstGeom>
        </p:spPr>
      </p:pic>
      <p:cxnSp>
        <p:nvCxnSpPr>
          <p:cNvPr id="37" name="Straight Connector 8">
            <a:extLst>
              <a:ext uri="{FF2B5EF4-FFF2-40B4-BE49-F238E27FC236}">
                <a16:creationId xmlns:a16="http://schemas.microsoft.com/office/drawing/2014/main" id="{85D4936F-97E2-4C3A-B4DF-26D9908A696B}"/>
              </a:ext>
            </a:extLst>
          </p:cNvPr>
          <p:cNvCxnSpPr>
            <a:cxnSpLocks/>
            <a:stCxn id="36" idx="2"/>
            <a:endCxn id="40" idx="0"/>
          </p:cNvCxnSpPr>
          <p:nvPr/>
        </p:nvCxnSpPr>
        <p:spPr>
          <a:xfrm flipH="1">
            <a:off x="3664397" y="4168824"/>
            <a:ext cx="256165" cy="598271"/>
          </a:xfrm>
          <a:prstGeom prst="line">
            <a:avLst/>
          </a:prstGeom>
          <a:ln w="28575">
            <a:solidFill>
              <a:schemeClr val="accent1"/>
            </a:solidFill>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38" name="Picture 2" descr="https://junkers-de.resource.bosch.com/media/de_nj/fachkunde/03_produkte___online_shop/regelung_ems2/cr400/junkers_regelungems_cr400_a_productdetail.png">
            <a:extLst>
              <a:ext uri="{FF2B5EF4-FFF2-40B4-BE49-F238E27FC236}">
                <a16:creationId xmlns:a16="http://schemas.microsoft.com/office/drawing/2014/main" id="{E9995AEB-8AEC-42D9-83E0-6AB80E38E412}"/>
              </a:ext>
            </a:extLst>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l="-2"/>
          <a:stretch/>
        </p:blipFill>
        <p:spPr bwMode="auto">
          <a:xfrm>
            <a:off x="1308694" y="4767095"/>
            <a:ext cx="595026" cy="49585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https://junkers-de.resource.bosch.com/media/de_nj/fachkunde/03_produkte___online_shop/regelung_ems2/cr400/junkers_regelungems_cr400_a_productdetail.png">
            <a:extLst>
              <a:ext uri="{FF2B5EF4-FFF2-40B4-BE49-F238E27FC236}">
                <a16:creationId xmlns:a16="http://schemas.microsoft.com/office/drawing/2014/main" id="{B27E9225-DEB4-4F3B-AF47-4D842049AA5B}"/>
              </a:ext>
            </a:extLst>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l="-2"/>
          <a:stretch/>
        </p:blipFill>
        <p:spPr bwMode="auto">
          <a:xfrm>
            <a:off x="2077253" y="4767095"/>
            <a:ext cx="595026" cy="49585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https://junkers-de.resource.bosch.com/media/de_nj/fachkunde/03_produkte___online_shop/regelung_ems2/cr400/junkers_regelungems_cr400_a_productdetail.png">
            <a:extLst>
              <a:ext uri="{FF2B5EF4-FFF2-40B4-BE49-F238E27FC236}">
                <a16:creationId xmlns:a16="http://schemas.microsoft.com/office/drawing/2014/main" id="{64FBDD94-42C9-4718-945C-EFC6942113A3}"/>
              </a:ext>
            </a:extLst>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l="-2"/>
          <a:stretch/>
        </p:blipFill>
        <p:spPr bwMode="auto">
          <a:xfrm>
            <a:off x="3366884" y="4767095"/>
            <a:ext cx="595026" cy="495856"/>
          </a:xfrm>
          <a:prstGeom prst="rect">
            <a:avLst/>
          </a:prstGeom>
          <a:noFill/>
          <a:extLst>
            <a:ext uri="{909E8E84-426E-40DD-AFC4-6F175D3DCCD1}">
              <a14:hiddenFill xmlns:a14="http://schemas.microsoft.com/office/drawing/2010/main">
                <a:solidFill>
                  <a:srgbClr val="FFFFFF"/>
                </a:solidFill>
              </a14:hiddenFill>
            </a:ext>
          </a:extLst>
        </p:spPr>
      </p:pic>
      <p:sp>
        <p:nvSpPr>
          <p:cNvPr id="41" name="Abgerundetes Rechteck 104">
            <a:extLst>
              <a:ext uri="{FF2B5EF4-FFF2-40B4-BE49-F238E27FC236}">
                <a16:creationId xmlns:a16="http://schemas.microsoft.com/office/drawing/2014/main" id="{EC9CEF30-5F1D-40CA-ACA4-F6D4DB6961F5}"/>
              </a:ext>
            </a:extLst>
          </p:cNvPr>
          <p:cNvSpPr/>
          <p:nvPr/>
        </p:nvSpPr>
        <p:spPr>
          <a:xfrm>
            <a:off x="1347539" y="4421876"/>
            <a:ext cx="504000" cy="216000"/>
          </a:xfrm>
          <a:prstGeom prst="roundRect">
            <a:avLst/>
          </a:prstGeom>
          <a:solidFill>
            <a:schemeClr val="bg1"/>
          </a:solidFill>
          <a:ln>
            <a:solidFill>
              <a:schemeClr val="tx1"/>
            </a:solidFill>
          </a:ln>
        </p:spPr>
        <p:style>
          <a:lnRef idx="3">
            <a:srgbClr val="A80163"/>
          </a:lnRef>
          <a:fillRef idx="0">
            <a:srgbClr val="A80163"/>
          </a:fillRef>
          <a:effectRef idx="2">
            <a:srgbClr val="A80163"/>
          </a:effectRef>
          <a:fontRef idx="minor">
            <a:schemeClr val="tx1"/>
          </a:fontRef>
        </p:style>
        <p:txBody>
          <a:bodyPr rtlCol="0" anchor="ctr"/>
          <a:lstStyle/>
          <a:p>
            <a:pPr marL="0" marR="0" indent="0" algn="ctr" defTabSz="914400" eaLnBrk="1" fontAlgn="auto" latinLnBrk="0" hangingPunct="1">
              <a:lnSpc>
                <a:spcPts val="1200"/>
              </a:lnSpc>
              <a:spcBef>
                <a:spcPts val="0"/>
              </a:spcBef>
              <a:spcAft>
                <a:spcPts val="0"/>
              </a:spcAft>
              <a:buClrTx/>
              <a:buSzTx/>
              <a:buFontTx/>
              <a:buNone/>
              <a:tabLst/>
            </a:pPr>
            <a:r>
              <a:rPr kumimoji="0" lang="en-US" sz="900" b="0" i="0" u="none" strike="noStrike" kern="0" cap="none" spc="0" normalizeH="0" baseline="0" noProof="0" dirty="0">
                <a:ln>
                  <a:noFill/>
                </a:ln>
                <a:solidFill>
                  <a:srgbClr val="000000"/>
                </a:solidFill>
                <a:effectLst/>
                <a:uLnTx/>
                <a:uFillTx/>
                <a:latin typeface="Bosch Office Sans"/>
              </a:rPr>
              <a:t>X1X2</a:t>
            </a:r>
          </a:p>
        </p:txBody>
      </p:sp>
      <p:cxnSp>
        <p:nvCxnSpPr>
          <p:cNvPr id="42" name="Straight Connector 8">
            <a:extLst>
              <a:ext uri="{FF2B5EF4-FFF2-40B4-BE49-F238E27FC236}">
                <a16:creationId xmlns:a16="http://schemas.microsoft.com/office/drawing/2014/main" id="{369023C0-7236-43FB-AF17-3D7D188596CB}"/>
              </a:ext>
            </a:extLst>
          </p:cNvPr>
          <p:cNvCxnSpPr>
            <a:cxnSpLocks/>
          </p:cNvCxnSpPr>
          <p:nvPr/>
        </p:nvCxnSpPr>
        <p:spPr>
          <a:xfrm flipH="1">
            <a:off x="3099122" y="3538143"/>
            <a:ext cx="151552" cy="155322"/>
          </a:xfrm>
          <a:prstGeom prst="line">
            <a:avLst/>
          </a:prstGeom>
          <a:ln w="28575">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3" name="Straight Connector 8">
            <a:extLst>
              <a:ext uri="{FF2B5EF4-FFF2-40B4-BE49-F238E27FC236}">
                <a16:creationId xmlns:a16="http://schemas.microsoft.com/office/drawing/2014/main" id="{2BB47BAA-DCE9-4950-9802-259FD07ED061}"/>
              </a:ext>
            </a:extLst>
          </p:cNvPr>
          <p:cNvCxnSpPr>
            <a:cxnSpLocks/>
          </p:cNvCxnSpPr>
          <p:nvPr/>
        </p:nvCxnSpPr>
        <p:spPr>
          <a:xfrm flipH="1" flipV="1">
            <a:off x="3528755" y="3530772"/>
            <a:ext cx="169110" cy="131982"/>
          </a:xfrm>
          <a:prstGeom prst="line">
            <a:avLst/>
          </a:prstGeom>
          <a:ln w="28575">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4" name="Straight Connector 8">
            <a:extLst>
              <a:ext uri="{FF2B5EF4-FFF2-40B4-BE49-F238E27FC236}">
                <a16:creationId xmlns:a16="http://schemas.microsoft.com/office/drawing/2014/main" id="{CE979E61-EBE9-4925-A89B-431B67C32692}"/>
              </a:ext>
            </a:extLst>
          </p:cNvPr>
          <p:cNvCxnSpPr>
            <a:cxnSpLocks/>
          </p:cNvCxnSpPr>
          <p:nvPr/>
        </p:nvCxnSpPr>
        <p:spPr>
          <a:xfrm flipH="1">
            <a:off x="4152022" y="3538143"/>
            <a:ext cx="151552" cy="155322"/>
          </a:xfrm>
          <a:prstGeom prst="line">
            <a:avLst/>
          </a:prstGeom>
          <a:ln w="28575">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7" name="Straight Connector 8">
            <a:extLst>
              <a:ext uri="{FF2B5EF4-FFF2-40B4-BE49-F238E27FC236}">
                <a16:creationId xmlns:a16="http://schemas.microsoft.com/office/drawing/2014/main" id="{9D252F57-42FB-462F-959F-CDBD72178FC3}"/>
              </a:ext>
            </a:extLst>
          </p:cNvPr>
          <p:cNvCxnSpPr>
            <a:cxnSpLocks/>
          </p:cNvCxnSpPr>
          <p:nvPr/>
        </p:nvCxnSpPr>
        <p:spPr>
          <a:xfrm flipV="1">
            <a:off x="1617783" y="2305538"/>
            <a:ext cx="0" cy="648677"/>
          </a:xfrm>
          <a:prstGeom prst="line">
            <a:avLst/>
          </a:prstGeom>
          <a:ln w="28575">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8" name="Straight Connector 8">
            <a:extLst>
              <a:ext uri="{FF2B5EF4-FFF2-40B4-BE49-F238E27FC236}">
                <a16:creationId xmlns:a16="http://schemas.microsoft.com/office/drawing/2014/main" id="{F83DF379-0474-4058-B659-C12A84DF2E01}"/>
              </a:ext>
            </a:extLst>
          </p:cNvPr>
          <p:cNvCxnSpPr>
            <a:cxnSpLocks/>
          </p:cNvCxnSpPr>
          <p:nvPr/>
        </p:nvCxnSpPr>
        <p:spPr>
          <a:xfrm flipH="1">
            <a:off x="2360245" y="1428239"/>
            <a:ext cx="4446794" cy="0"/>
          </a:xfrm>
          <a:prstGeom prst="line">
            <a:avLst/>
          </a:prstGeom>
          <a:ln w="28575">
            <a:solidFill>
              <a:srgbClr val="92D05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9" name="Straight Connector 8">
            <a:extLst>
              <a:ext uri="{FF2B5EF4-FFF2-40B4-BE49-F238E27FC236}">
                <a16:creationId xmlns:a16="http://schemas.microsoft.com/office/drawing/2014/main" id="{1ED5C459-191B-47D6-888A-E33B8285B905}"/>
              </a:ext>
            </a:extLst>
          </p:cNvPr>
          <p:cNvCxnSpPr>
            <a:cxnSpLocks/>
          </p:cNvCxnSpPr>
          <p:nvPr/>
        </p:nvCxnSpPr>
        <p:spPr>
          <a:xfrm flipH="1">
            <a:off x="2117968" y="1420425"/>
            <a:ext cx="255655" cy="142652"/>
          </a:xfrm>
          <a:prstGeom prst="line">
            <a:avLst/>
          </a:prstGeom>
          <a:ln w="28575">
            <a:solidFill>
              <a:srgbClr val="92D050"/>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50" name="Abgerundetes Rechteck 104">
            <a:extLst>
              <a:ext uri="{FF2B5EF4-FFF2-40B4-BE49-F238E27FC236}">
                <a16:creationId xmlns:a16="http://schemas.microsoft.com/office/drawing/2014/main" id="{99A5FD2D-B750-4065-BBED-D55E49B0A69F}"/>
              </a:ext>
            </a:extLst>
          </p:cNvPr>
          <p:cNvSpPr/>
          <p:nvPr/>
        </p:nvSpPr>
        <p:spPr>
          <a:xfrm>
            <a:off x="4256652" y="1176572"/>
            <a:ext cx="504000" cy="216000"/>
          </a:xfrm>
          <a:prstGeom prst="roundRect">
            <a:avLst/>
          </a:prstGeom>
          <a:ln>
            <a:solidFill>
              <a:schemeClr val="tx1"/>
            </a:solidFill>
          </a:ln>
        </p:spPr>
        <p:style>
          <a:lnRef idx="3">
            <a:srgbClr val="A80163"/>
          </a:lnRef>
          <a:fillRef idx="0">
            <a:srgbClr val="A80163"/>
          </a:fillRef>
          <a:effectRef idx="2">
            <a:srgbClr val="A80163"/>
          </a:effectRef>
          <a:fontRef idx="minor">
            <a:schemeClr val="tx1"/>
          </a:fontRef>
        </p:style>
        <p:txBody>
          <a:bodyPr rtlCol="0" anchor="ctr"/>
          <a:lstStyle/>
          <a:p>
            <a:pPr marL="0" marR="0" indent="0" algn="ctr" defTabSz="914400" eaLnBrk="1" fontAlgn="auto" latinLnBrk="0" hangingPunct="1">
              <a:lnSpc>
                <a:spcPts val="1200"/>
              </a:lnSpc>
              <a:spcBef>
                <a:spcPts val="0"/>
              </a:spcBef>
              <a:spcAft>
                <a:spcPts val="0"/>
              </a:spcAft>
              <a:buClrTx/>
              <a:buSzTx/>
              <a:buFontTx/>
              <a:buNone/>
              <a:tabLst/>
            </a:pPr>
            <a:r>
              <a:rPr kumimoji="0" lang="en-US" sz="900" b="0" i="0" u="none" strike="noStrike" kern="0" cap="none" spc="0" normalizeH="0" baseline="0" noProof="0" dirty="0">
                <a:ln>
                  <a:noFill/>
                </a:ln>
                <a:solidFill>
                  <a:srgbClr val="000000"/>
                </a:solidFill>
                <a:effectLst/>
                <a:uLnTx/>
                <a:uFillTx/>
                <a:latin typeface="Bosch Office Sans"/>
              </a:rPr>
              <a:t>XYE</a:t>
            </a:r>
          </a:p>
        </p:txBody>
      </p:sp>
      <p:pic>
        <p:nvPicPr>
          <p:cNvPr id="51" name="Grafik 10">
            <a:extLst>
              <a:ext uri="{FF2B5EF4-FFF2-40B4-BE49-F238E27FC236}">
                <a16:creationId xmlns:a16="http://schemas.microsoft.com/office/drawing/2014/main" id="{E3ADC0BA-058F-46B4-A5F9-E985BEDA3C94}"/>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784851" y="1090332"/>
            <a:ext cx="1440000" cy="1015070"/>
          </a:xfrm>
          <a:prstGeom prst="rect">
            <a:avLst/>
          </a:prstGeom>
        </p:spPr>
      </p:pic>
      <p:sp>
        <p:nvSpPr>
          <p:cNvPr id="52" name="Abgerundetes Rechteck 21">
            <a:extLst>
              <a:ext uri="{FF2B5EF4-FFF2-40B4-BE49-F238E27FC236}">
                <a16:creationId xmlns:a16="http://schemas.microsoft.com/office/drawing/2014/main" id="{AF313FEA-8EEE-479E-8F0C-BA2954F9C962}"/>
              </a:ext>
            </a:extLst>
          </p:cNvPr>
          <p:cNvSpPr/>
          <p:nvPr/>
        </p:nvSpPr>
        <p:spPr>
          <a:xfrm>
            <a:off x="8242760" y="1191091"/>
            <a:ext cx="1232232" cy="256944"/>
          </a:xfrm>
          <a:prstGeom prst="roundRect">
            <a:avLst/>
          </a:prstGeom>
          <a:solidFill>
            <a:schemeClr val="accent1"/>
          </a:solidFill>
          <a:ln>
            <a:noFill/>
          </a:ln>
        </p:spPr>
        <p:style>
          <a:lnRef idx="3">
            <a:schemeClr val="accent1"/>
          </a:lnRef>
          <a:fillRef idx="0">
            <a:schemeClr val="accent1"/>
          </a:fillRef>
          <a:effectRef idx="2">
            <a:schemeClr val="accent1"/>
          </a:effectRef>
          <a:fontRef idx="minor">
            <a:schemeClr val="tx1"/>
          </a:fontRef>
        </p:style>
        <p:txBody>
          <a:bodyPr rtlCol="0" anchor="ctr"/>
          <a:lstStyle/>
          <a:p>
            <a:pPr marL="0" marR="0" indent="0" algn="ctr" defTabSz="914400" eaLnBrk="1" fontAlgn="auto" latinLnBrk="0" hangingPunct="1">
              <a:lnSpc>
                <a:spcPts val="1200"/>
              </a:lnSpc>
              <a:spcBef>
                <a:spcPts val="0"/>
              </a:spcBef>
              <a:spcAft>
                <a:spcPts val="0"/>
              </a:spcAft>
              <a:buClrTx/>
              <a:buSzTx/>
              <a:buFontTx/>
              <a:buNone/>
              <a:tabLst/>
            </a:pPr>
            <a:r>
              <a:rPr lang="en-US" sz="900" b="1" kern="0" dirty="0">
                <a:solidFill>
                  <a:srgbClr val="FFFFFF"/>
                </a:solidFill>
                <a:latin typeface="Bosch Office Sans"/>
              </a:rPr>
              <a:t>Central Controller</a:t>
            </a:r>
            <a:endParaRPr kumimoji="0" lang="en-US" sz="600" b="1" i="0" u="none" strike="noStrike" kern="0" cap="none" spc="0" normalizeH="0" baseline="0" noProof="0" dirty="0">
              <a:ln>
                <a:noFill/>
              </a:ln>
              <a:solidFill>
                <a:srgbClr val="FFFFFF"/>
              </a:solidFill>
              <a:effectLst/>
              <a:uLnTx/>
              <a:uFillTx/>
              <a:latin typeface="Bosch Office Sans"/>
            </a:endParaRPr>
          </a:p>
        </p:txBody>
      </p:sp>
      <p:pic>
        <p:nvPicPr>
          <p:cNvPr id="53" name="Picture 32">
            <a:extLst>
              <a:ext uri="{FF2B5EF4-FFF2-40B4-BE49-F238E27FC236}">
                <a16:creationId xmlns:a16="http://schemas.microsoft.com/office/drawing/2014/main" id="{6C09C720-6A83-4977-8BA6-A380FE31B313}"/>
              </a:ext>
            </a:extLst>
          </p:cNvPr>
          <p:cNvPicPr>
            <a:picLocks noChangeAspect="1"/>
          </p:cNvPicPr>
          <p:nvPr>
            <p:custDataLst>
              <p:tags r:id="rId1"/>
            </p:custDataLst>
          </p:nvPr>
        </p:nvPicPr>
        <p:blipFill>
          <a:blip r:embed="rId11" cstate="print">
            <a:extLst>
              <a:ext uri="{28A0092B-C50C-407E-A947-70E740481C1C}">
                <a14:useLocalDpi xmlns:a14="http://schemas.microsoft.com/office/drawing/2010/main"/>
              </a:ext>
            </a:extLst>
          </a:blip>
          <a:stretch>
            <a:fillRect/>
          </a:stretch>
        </p:blipFill>
        <p:spPr>
          <a:xfrm>
            <a:off x="4234491" y="4683288"/>
            <a:ext cx="183353" cy="612000"/>
          </a:xfrm>
          <a:prstGeom prst="rect">
            <a:avLst/>
          </a:prstGeom>
        </p:spPr>
      </p:pic>
      <p:cxnSp>
        <p:nvCxnSpPr>
          <p:cNvPr id="54" name="Straight Connector 8">
            <a:extLst>
              <a:ext uri="{FF2B5EF4-FFF2-40B4-BE49-F238E27FC236}">
                <a16:creationId xmlns:a16="http://schemas.microsoft.com/office/drawing/2014/main" id="{1945B49E-6CD6-4734-A417-417E34FAE215}"/>
              </a:ext>
            </a:extLst>
          </p:cNvPr>
          <p:cNvCxnSpPr>
            <a:cxnSpLocks/>
            <a:stCxn id="36" idx="2"/>
            <a:endCxn id="53" idx="0"/>
          </p:cNvCxnSpPr>
          <p:nvPr/>
        </p:nvCxnSpPr>
        <p:spPr>
          <a:xfrm>
            <a:off x="3920562" y="4168824"/>
            <a:ext cx="405606" cy="514464"/>
          </a:xfrm>
          <a:prstGeom prst="line">
            <a:avLst/>
          </a:prstGeom>
          <a:ln w="28575">
            <a:solidFill>
              <a:schemeClr val="accent1"/>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55" name="Abgerundetes Rechteck 104">
            <a:extLst>
              <a:ext uri="{FF2B5EF4-FFF2-40B4-BE49-F238E27FC236}">
                <a16:creationId xmlns:a16="http://schemas.microsoft.com/office/drawing/2014/main" id="{3CFE28B1-0282-4421-B732-85FAA244E7A2}"/>
              </a:ext>
            </a:extLst>
          </p:cNvPr>
          <p:cNvSpPr/>
          <p:nvPr/>
        </p:nvSpPr>
        <p:spPr>
          <a:xfrm>
            <a:off x="4028865" y="4269288"/>
            <a:ext cx="324000" cy="216000"/>
          </a:xfrm>
          <a:prstGeom prst="roundRect">
            <a:avLst/>
          </a:prstGeom>
          <a:solidFill>
            <a:schemeClr val="bg1"/>
          </a:solidFill>
          <a:ln>
            <a:solidFill>
              <a:schemeClr val="tx1"/>
            </a:solidFill>
          </a:ln>
        </p:spPr>
        <p:style>
          <a:lnRef idx="3">
            <a:srgbClr val="A80163"/>
          </a:lnRef>
          <a:fillRef idx="0">
            <a:srgbClr val="A80163"/>
          </a:fillRef>
          <a:effectRef idx="2">
            <a:srgbClr val="A80163"/>
          </a:effectRef>
          <a:fontRef idx="minor">
            <a:schemeClr val="tx1"/>
          </a:fontRef>
        </p:style>
        <p:txBody>
          <a:bodyPr rtlCol="0" anchor="ctr"/>
          <a:lstStyle/>
          <a:p>
            <a:pPr marL="0" marR="0" indent="0" algn="ctr" defTabSz="914400" eaLnBrk="1" fontAlgn="auto" latinLnBrk="0" hangingPunct="1">
              <a:lnSpc>
                <a:spcPts val="1200"/>
              </a:lnSpc>
              <a:spcBef>
                <a:spcPts val="0"/>
              </a:spcBef>
              <a:spcAft>
                <a:spcPts val="0"/>
              </a:spcAft>
              <a:buClrTx/>
              <a:buSzTx/>
              <a:buFontTx/>
              <a:buNone/>
              <a:tabLst/>
            </a:pPr>
            <a:r>
              <a:rPr kumimoji="0" lang="en-US" sz="900" b="0" i="0" u="none" strike="noStrike" kern="0" cap="none" spc="0" normalizeH="0" baseline="0" noProof="0" dirty="0">
                <a:ln>
                  <a:noFill/>
                </a:ln>
                <a:solidFill>
                  <a:srgbClr val="000000"/>
                </a:solidFill>
                <a:effectLst/>
                <a:uLnTx/>
                <a:uFillTx/>
                <a:latin typeface="Bosch Office Sans"/>
              </a:rPr>
              <a:t>IR</a:t>
            </a:r>
          </a:p>
        </p:txBody>
      </p:sp>
      <p:sp>
        <p:nvSpPr>
          <p:cNvPr id="56" name="Rechteck 325">
            <a:extLst>
              <a:ext uri="{FF2B5EF4-FFF2-40B4-BE49-F238E27FC236}">
                <a16:creationId xmlns:a16="http://schemas.microsoft.com/office/drawing/2014/main" id="{791D3FEE-1E0A-49FC-B729-F9B81EB6A2F7}"/>
              </a:ext>
            </a:extLst>
          </p:cNvPr>
          <p:cNvSpPr/>
          <p:nvPr/>
        </p:nvSpPr>
        <p:spPr>
          <a:xfrm>
            <a:off x="7226730" y="2078618"/>
            <a:ext cx="627095" cy="230832"/>
          </a:xfrm>
          <a:prstGeom prst="rect">
            <a:avLst/>
          </a:prstGeom>
        </p:spPr>
        <p:txBody>
          <a:bodyPr wrap="none">
            <a:spAutoFit/>
          </a:bodyPr>
          <a:lstStyle/>
          <a:p>
            <a:r>
              <a:rPr lang="en-US" sz="900" dirty="0"/>
              <a:t>ACC MT</a:t>
            </a:r>
          </a:p>
        </p:txBody>
      </p:sp>
      <p:sp>
        <p:nvSpPr>
          <p:cNvPr id="57" name="Rechteck 326">
            <a:extLst>
              <a:ext uri="{FF2B5EF4-FFF2-40B4-BE49-F238E27FC236}">
                <a16:creationId xmlns:a16="http://schemas.microsoft.com/office/drawing/2014/main" id="{9CF3F4C2-DA35-4F8E-9043-9D18B0003F32}"/>
              </a:ext>
            </a:extLst>
          </p:cNvPr>
          <p:cNvSpPr/>
          <p:nvPr/>
        </p:nvSpPr>
        <p:spPr>
          <a:xfrm>
            <a:off x="1279372" y="5251228"/>
            <a:ext cx="646331" cy="230832"/>
          </a:xfrm>
          <a:prstGeom prst="rect">
            <a:avLst/>
          </a:prstGeom>
        </p:spPr>
        <p:txBody>
          <a:bodyPr wrap="none">
            <a:spAutoFit/>
          </a:bodyPr>
          <a:lstStyle/>
          <a:p>
            <a:r>
              <a:rPr lang="en-US" sz="900" dirty="0"/>
              <a:t>ARC C-2</a:t>
            </a:r>
          </a:p>
        </p:txBody>
      </p:sp>
      <p:sp>
        <p:nvSpPr>
          <p:cNvPr id="58" name="Rechteck 327">
            <a:extLst>
              <a:ext uri="{FF2B5EF4-FFF2-40B4-BE49-F238E27FC236}">
                <a16:creationId xmlns:a16="http://schemas.microsoft.com/office/drawing/2014/main" id="{BF80E394-5B76-4F89-8622-9AA7B2137DD7}"/>
              </a:ext>
            </a:extLst>
          </p:cNvPr>
          <p:cNvSpPr/>
          <p:nvPr/>
        </p:nvSpPr>
        <p:spPr>
          <a:xfrm>
            <a:off x="2051600" y="5251228"/>
            <a:ext cx="646331" cy="230832"/>
          </a:xfrm>
          <a:prstGeom prst="rect">
            <a:avLst/>
          </a:prstGeom>
        </p:spPr>
        <p:txBody>
          <a:bodyPr wrap="none">
            <a:spAutoFit/>
          </a:bodyPr>
          <a:lstStyle/>
          <a:p>
            <a:r>
              <a:rPr lang="en-US" sz="900" dirty="0"/>
              <a:t>ARC C-2</a:t>
            </a:r>
          </a:p>
        </p:txBody>
      </p:sp>
      <p:sp>
        <p:nvSpPr>
          <p:cNvPr id="59" name="Rechteck 328">
            <a:extLst>
              <a:ext uri="{FF2B5EF4-FFF2-40B4-BE49-F238E27FC236}">
                <a16:creationId xmlns:a16="http://schemas.microsoft.com/office/drawing/2014/main" id="{5E7E636F-F92C-4161-9686-F7BC80E1E7E5}"/>
              </a:ext>
            </a:extLst>
          </p:cNvPr>
          <p:cNvSpPr/>
          <p:nvPr/>
        </p:nvSpPr>
        <p:spPr>
          <a:xfrm>
            <a:off x="3358607" y="5251228"/>
            <a:ext cx="646331" cy="230832"/>
          </a:xfrm>
          <a:prstGeom prst="rect">
            <a:avLst/>
          </a:prstGeom>
        </p:spPr>
        <p:txBody>
          <a:bodyPr wrap="none">
            <a:spAutoFit/>
          </a:bodyPr>
          <a:lstStyle/>
          <a:p>
            <a:r>
              <a:rPr lang="en-US" sz="900" dirty="0"/>
              <a:t>ARC H-2</a:t>
            </a:r>
          </a:p>
        </p:txBody>
      </p:sp>
      <p:cxnSp>
        <p:nvCxnSpPr>
          <p:cNvPr id="60" name="Straight Connector 8">
            <a:extLst>
              <a:ext uri="{FF2B5EF4-FFF2-40B4-BE49-F238E27FC236}">
                <a16:creationId xmlns:a16="http://schemas.microsoft.com/office/drawing/2014/main" id="{DC227A72-2C79-4CDC-B6AB-708F9BAF3425}"/>
              </a:ext>
            </a:extLst>
          </p:cNvPr>
          <p:cNvCxnSpPr>
            <a:cxnSpLocks/>
          </p:cNvCxnSpPr>
          <p:nvPr/>
        </p:nvCxnSpPr>
        <p:spPr>
          <a:xfrm flipH="1">
            <a:off x="6619705" y="3577430"/>
            <a:ext cx="180000" cy="0"/>
          </a:xfrm>
          <a:prstGeom prst="line">
            <a:avLst/>
          </a:prstGeom>
          <a:ln w="28575">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6" name="Straight Connector 8">
            <a:extLst>
              <a:ext uri="{FF2B5EF4-FFF2-40B4-BE49-F238E27FC236}">
                <a16:creationId xmlns:a16="http://schemas.microsoft.com/office/drawing/2014/main" id="{E01F82AB-B94F-4B7B-99DE-9CDB0A2D9F60}"/>
              </a:ext>
            </a:extLst>
          </p:cNvPr>
          <p:cNvCxnSpPr>
            <a:cxnSpLocks/>
          </p:cNvCxnSpPr>
          <p:nvPr/>
        </p:nvCxnSpPr>
        <p:spPr>
          <a:xfrm rot="5400000">
            <a:off x="6696748" y="1415378"/>
            <a:ext cx="0" cy="252000"/>
          </a:xfrm>
          <a:prstGeom prst="line">
            <a:avLst/>
          </a:prstGeom>
          <a:ln w="28575">
            <a:solidFill>
              <a:srgbClr val="92D05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7" name="Straight Connector 8">
            <a:extLst>
              <a:ext uri="{FF2B5EF4-FFF2-40B4-BE49-F238E27FC236}">
                <a16:creationId xmlns:a16="http://schemas.microsoft.com/office/drawing/2014/main" id="{E9F402DD-04BD-4276-BB8C-950E86C3B58F}"/>
              </a:ext>
            </a:extLst>
          </p:cNvPr>
          <p:cNvCxnSpPr>
            <a:cxnSpLocks/>
          </p:cNvCxnSpPr>
          <p:nvPr/>
        </p:nvCxnSpPr>
        <p:spPr>
          <a:xfrm rot="5400000">
            <a:off x="6449575" y="1433378"/>
            <a:ext cx="0" cy="216000"/>
          </a:xfrm>
          <a:prstGeom prst="line">
            <a:avLst/>
          </a:prstGeom>
          <a:ln w="28575">
            <a:solidFill>
              <a:srgbClr val="92D050"/>
            </a:solidFill>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8" name="Rechteck 99">
            <a:extLst>
              <a:ext uri="{FF2B5EF4-FFF2-40B4-BE49-F238E27FC236}">
                <a16:creationId xmlns:a16="http://schemas.microsoft.com/office/drawing/2014/main" id="{232DCEBF-FF73-4D90-8548-6251DC6C4EB3}"/>
              </a:ext>
            </a:extLst>
          </p:cNvPr>
          <p:cNvSpPr/>
          <p:nvPr/>
        </p:nvSpPr>
        <p:spPr>
          <a:xfrm>
            <a:off x="4136415" y="5251228"/>
            <a:ext cx="383438" cy="230832"/>
          </a:xfrm>
          <a:prstGeom prst="rect">
            <a:avLst/>
          </a:prstGeom>
        </p:spPr>
        <p:txBody>
          <a:bodyPr wrap="none">
            <a:spAutoFit/>
          </a:bodyPr>
          <a:lstStyle/>
          <a:p>
            <a:r>
              <a:rPr lang="en-US" sz="900" dirty="0"/>
              <a:t>IRC</a:t>
            </a:r>
          </a:p>
        </p:txBody>
      </p:sp>
      <p:pic>
        <p:nvPicPr>
          <p:cNvPr id="69" name="Grafik 74">
            <a:extLst>
              <a:ext uri="{FF2B5EF4-FFF2-40B4-BE49-F238E27FC236}">
                <a16:creationId xmlns:a16="http://schemas.microsoft.com/office/drawing/2014/main" id="{703D1E7D-BB2D-4890-ACE7-96C25B89D063}"/>
              </a:ext>
            </a:extLst>
          </p:cNvPr>
          <p:cNvPicPr>
            <a:picLocks noChangeAspect="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99226" y="2562102"/>
            <a:ext cx="922523" cy="420243"/>
          </a:xfrm>
          <a:prstGeom prst="rect">
            <a:avLst/>
          </a:prstGeom>
        </p:spPr>
      </p:pic>
      <p:sp>
        <p:nvSpPr>
          <p:cNvPr id="70" name="Rechteck 76">
            <a:extLst>
              <a:ext uri="{FF2B5EF4-FFF2-40B4-BE49-F238E27FC236}">
                <a16:creationId xmlns:a16="http://schemas.microsoft.com/office/drawing/2014/main" id="{322F3A6B-9756-47A7-B019-C3AA485095AB}"/>
              </a:ext>
            </a:extLst>
          </p:cNvPr>
          <p:cNvSpPr/>
          <p:nvPr/>
        </p:nvSpPr>
        <p:spPr>
          <a:xfrm>
            <a:off x="288691" y="2921826"/>
            <a:ext cx="1339438" cy="369332"/>
          </a:xfrm>
          <a:prstGeom prst="rect">
            <a:avLst/>
          </a:prstGeom>
        </p:spPr>
        <p:txBody>
          <a:bodyPr wrap="square">
            <a:spAutoFit/>
          </a:bodyPr>
          <a:lstStyle/>
          <a:p>
            <a:pPr algn="ctr"/>
            <a:r>
              <a:rPr lang="en-US" sz="900" dirty="0"/>
              <a:t>R32 pump down kit</a:t>
            </a:r>
            <a:br>
              <a:rPr lang="en-US" sz="900" dirty="0"/>
            </a:br>
            <a:r>
              <a:rPr lang="en-US" sz="900" dirty="0"/>
              <a:t>(safety shut-off valves)</a:t>
            </a:r>
          </a:p>
        </p:txBody>
      </p:sp>
      <p:cxnSp>
        <p:nvCxnSpPr>
          <p:cNvPr id="71" name="Straight Connector 8">
            <a:extLst>
              <a:ext uri="{FF2B5EF4-FFF2-40B4-BE49-F238E27FC236}">
                <a16:creationId xmlns:a16="http://schemas.microsoft.com/office/drawing/2014/main" id="{B6320CC8-9938-4322-8C60-3E4B33B3FD58}"/>
              </a:ext>
            </a:extLst>
          </p:cNvPr>
          <p:cNvCxnSpPr>
            <a:cxnSpLocks/>
          </p:cNvCxnSpPr>
          <p:nvPr/>
        </p:nvCxnSpPr>
        <p:spPr>
          <a:xfrm flipH="1">
            <a:off x="5054637" y="3537435"/>
            <a:ext cx="1260000" cy="0"/>
          </a:xfrm>
          <a:prstGeom prst="line">
            <a:avLst/>
          </a:prstGeom>
          <a:ln w="28575">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2" name="Straight Connector 8">
            <a:extLst>
              <a:ext uri="{FF2B5EF4-FFF2-40B4-BE49-F238E27FC236}">
                <a16:creationId xmlns:a16="http://schemas.microsoft.com/office/drawing/2014/main" id="{0D70D621-A343-446F-8836-9E2FEB84CFDD}"/>
              </a:ext>
            </a:extLst>
          </p:cNvPr>
          <p:cNvCxnSpPr>
            <a:cxnSpLocks/>
            <a:stCxn id="6" idx="0"/>
          </p:cNvCxnSpPr>
          <p:nvPr/>
        </p:nvCxnSpPr>
        <p:spPr>
          <a:xfrm flipH="1" flipV="1">
            <a:off x="6318603" y="3537435"/>
            <a:ext cx="146346" cy="148285"/>
          </a:xfrm>
          <a:prstGeom prst="line">
            <a:avLst/>
          </a:prstGeom>
          <a:ln w="28575">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3" name="Straight Connector 8">
            <a:extLst>
              <a:ext uri="{FF2B5EF4-FFF2-40B4-BE49-F238E27FC236}">
                <a16:creationId xmlns:a16="http://schemas.microsoft.com/office/drawing/2014/main" id="{F80AFE96-008D-480D-9450-14D5389F7908}"/>
              </a:ext>
            </a:extLst>
          </p:cNvPr>
          <p:cNvCxnSpPr>
            <a:cxnSpLocks/>
            <a:endCxn id="6" idx="0"/>
          </p:cNvCxnSpPr>
          <p:nvPr/>
        </p:nvCxnSpPr>
        <p:spPr>
          <a:xfrm flipH="1">
            <a:off x="6464949" y="3576200"/>
            <a:ext cx="154756" cy="109520"/>
          </a:xfrm>
          <a:prstGeom prst="line">
            <a:avLst/>
          </a:prstGeom>
          <a:ln w="28575">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74" name="Grafik 90">
            <a:extLst>
              <a:ext uri="{FF2B5EF4-FFF2-40B4-BE49-F238E27FC236}">
                <a16:creationId xmlns:a16="http://schemas.microsoft.com/office/drawing/2014/main" id="{81F9FB8A-986C-458D-93F9-EDEBA9095C8E}"/>
              </a:ext>
            </a:extLst>
          </p:cNvPr>
          <p:cNvPicPr>
            <a:picLocks noChangeAspect="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794659" y="4711557"/>
            <a:ext cx="546962" cy="583731"/>
          </a:xfrm>
          <a:prstGeom prst="rect">
            <a:avLst/>
          </a:prstGeom>
        </p:spPr>
      </p:pic>
      <p:cxnSp>
        <p:nvCxnSpPr>
          <p:cNvPr id="75" name="Gerader Verbinder 12">
            <a:extLst>
              <a:ext uri="{FF2B5EF4-FFF2-40B4-BE49-F238E27FC236}">
                <a16:creationId xmlns:a16="http://schemas.microsoft.com/office/drawing/2014/main" id="{780EB3AA-DC17-4C23-887D-95AB9B85FA61}"/>
              </a:ext>
            </a:extLst>
          </p:cNvPr>
          <p:cNvCxnSpPr>
            <a:cxnSpLocks/>
          </p:cNvCxnSpPr>
          <p:nvPr/>
        </p:nvCxnSpPr>
        <p:spPr>
          <a:xfrm>
            <a:off x="5188877" y="3959210"/>
            <a:ext cx="481919" cy="10943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6" name="Gerader Verbinder 92">
            <a:extLst>
              <a:ext uri="{FF2B5EF4-FFF2-40B4-BE49-F238E27FC236}">
                <a16:creationId xmlns:a16="http://schemas.microsoft.com/office/drawing/2014/main" id="{B511D907-319D-4A4E-97FB-DA69D92AD248}"/>
              </a:ext>
            </a:extLst>
          </p:cNvPr>
          <p:cNvCxnSpPr>
            <a:cxnSpLocks/>
            <a:endCxn id="74" idx="0"/>
          </p:cNvCxnSpPr>
          <p:nvPr/>
        </p:nvCxnSpPr>
        <p:spPr>
          <a:xfrm>
            <a:off x="5670796" y="4068645"/>
            <a:ext cx="397344" cy="64291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77" name="Rechteck 94">
            <a:extLst>
              <a:ext uri="{FF2B5EF4-FFF2-40B4-BE49-F238E27FC236}">
                <a16:creationId xmlns:a16="http://schemas.microsoft.com/office/drawing/2014/main" id="{3F44E9AA-405E-4520-8775-8EADE3370495}"/>
              </a:ext>
            </a:extLst>
          </p:cNvPr>
          <p:cNvSpPr/>
          <p:nvPr/>
        </p:nvSpPr>
        <p:spPr>
          <a:xfrm>
            <a:off x="6316938" y="4801476"/>
            <a:ext cx="1326004" cy="507831"/>
          </a:xfrm>
          <a:prstGeom prst="rect">
            <a:avLst/>
          </a:prstGeom>
        </p:spPr>
        <p:txBody>
          <a:bodyPr wrap="none">
            <a:spAutoFit/>
          </a:bodyPr>
          <a:lstStyle/>
          <a:p>
            <a:r>
              <a:rPr lang="en-US" sz="900" dirty="0"/>
              <a:t>refrigerant detector</a:t>
            </a:r>
            <a:br>
              <a:rPr lang="en-US" sz="900" dirty="0"/>
            </a:br>
            <a:r>
              <a:rPr lang="en-US" sz="900" dirty="0"/>
              <a:t>(connected to IDU</a:t>
            </a:r>
            <a:br>
              <a:rPr lang="en-US" sz="900" dirty="0"/>
            </a:br>
            <a:r>
              <a:rPr lang="en-US" sz="900" dirty="0"/>
              <a:t>communication board)</a:t>
            </a:r>
          </a:p>
        </p:txBody>
      </p:sp>
      <p:cxnSp>
        <p:nvCxnSpPr>
          <p:cNvPr id="78" name="Straight Connector 8">
            <a:extLst>
              <a:ext uri="{FF2B5EF4-FFF2-40B4-BE49-F238E27FC236}">
                <a16:creationId xmlns:a16="http://schemas.microsoft.com/office/drawing/2014/main" id="{72C00FCF-099A-46A3-9A44-1B99198C906D}"/>
              </a:ext>
            </a:extLst>
          </p:cNvPr>
          <p:cNvCxnSpPr>
            <a:cxnSpLocks/>
          </p:cNvCxnSpPr>
          <p:nvPr/>
        </p:nvCxnSpPr>
        <p:spPr>
          <a:xfrm flipH="1">
            <a:off x="4286281" y="3547154"/>
            <a:ext cx="469912" cy="0"/>
          </a:xfrm>
          <a:prstGeom prst="line">
            <a:avLst/>
          </a:prstGeom>
          <a:ln w="28575">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9" name="Straight Connector 8">
            <a:extLst>
              <a:ext uri="{FF2B5EF4-FFF2-40B4-BE49-F238E27FC236}">
                <a16:creationId xmlns:a16="http://schemas.microsoft.com/office/drawing/2014/main" id="{EBC60DE6-5D88-4ABA-A499-91E3B239544E}"/>
              </a:ext>
            </a:extLst>
          </p:cNvPr>
          <p:cNvCxnSpPr>
            <a:cxnSpLocks/>
          </p:cNvCxnSpPr>
          <p:nvPr/>
        </p:nvCxnSpPr>
        <p:spPr>
          <a:xfrm flipH="1" flipV="1">
            <a:off x="4748936" y="3555555"/>
            <a:ext cx="169110" cy="131982"/>
          </a:xfrm>
          <a:prstGeom prst="line">
            <a:avLst/>
          </a:prstGeom>
          <a:ln w="28575">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80" name="Straight Connector 8">
            <a:extLst>
              <a:ext uri="{FF2B5EF4-FFF2-40B4-BE49-F238E27FC236}">
                <a16:creationId xmlns:a16="http://schemas.microsoft.com/office/drawing/2014/main" id="{E9DD6539-A88D-4F79-B94A-1B2C2E76009F}"/>
              </a:ext>
            </a:extLst>
          </p:cNvPr>
          <p:cNvCxnSpPr>
            <a:cxnSpLocks/>
          </p:cNvCxnSpPr>
          <p:nvPr/>
        </p:nvCxnSpPr>
        <p:spPr>
          <a:xfrm flipH="1">
            <a:off x="4918046" y="3531828"/>
            <a:ext cx="151552" cy="155322"/>
          </a:xfrm>
          <a:prstGeom prst="line">
            <a:avLst/>
          </a:prstGeom>
          <a:ln w="28575">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81" name="Straight Connector 8">
            <a:extLst>
              <a:ext uri="{FF2B5EF4-FFF2-40B4-BE49-F238E27FC236}">
                <a16:creationId xmlns:a16="http://schemas.microsoft.com/office/drawing/2014/main" id="{B14163B4-87E5-45F9-8FBB-F844BF09B725}"/>
              </a:ext>
            </a:extLst>
          </p:cNvPr>
          <p:cNvCxnSpPr>
            <a:cxnSpLocks/>
            <a:stCxn id="8" idx="2"/>
          </p:cNvCxnSpPr>
          <p:nvPr/>
        </p:nvCxnSpPr>
        <p:spPr>
          <a:xfrm>
            <a:off x="4950199" y="4150547"/>
            <a:ext cx="6022" cy="612173"/>
          </a:xfrm>
          <a:prstGeom prst="line">
            <a:avLst/>
          </a:prstGeom>
          <a:ln w="28575">
            <a:solidFill>
              <a:schemeClr val="accent1"/>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82" name="Abgerundetes Rechteck 104">
            <a:extLst>
              <a:ext uri="{FF2B5EF4-FFF2-40B4-BE49-F238E27FC236}">
                <a16:creationId xmlns:a16="http://schemas.microsoft.com/office/drawing/2014/main" id="{E31EBE6A-0089-4C11-B880-F673440036A6}"/>
              </a:ext>
            </a:extLst>
          </p:cNvPr>
          <p:cNvSpPr/>
          <p:nvPr/>
        </p:nvSpPr>
        <p:spPr>
          <a:xfrm>
            <a:off x="4700621" y="4421876"/>
            <a:ext cx="504000" cy="216000"/>
          </a:xfrm>
          <a:prstGeom prst="roundRect">
            <a:avLst/>
          </a:prstGeom>
          <a:solidFill>
            <a:schemeClr val="bg1"/>
          </a:solidFill>
          <a:ln>
            <a:solidFill>
              <a:schemeClr val="tx1"/>
            </a:solidFill>
          </a:ln>
        </p:spPr>
        <p:style>
          <a:lnRef idx="3">
            <a:srgbClr val="A80163"/>
          </a:lnRef>
          <a:fillRef idx="0">
            <a:srgbClr val="A80163"/>
          </a:fillRef>
          <a:effectRef idx="2">
            <a:srgbClr val="A80163"/>
          </a:effectRef>
          <a:fontRef idx="minor">
            <a:schemeClr val="tx1"/>
          </a:fontRef>
        </p:style>
        <p:txBody>
          <a:bodyPr rtlCol="0" anchor="ctr"/>
          <a:lstStyle/>
          <a:p>
            <a:pPr marL="0" marR="0" indent="0" algn="ctr" defTabSz="914400" eaLnBrk="1" fontAlgn="auto" latinLnBrk="0" hangingPunct="1">
              <a:lnSpc>
                <a:spcPts val="1200"/>
              </a:lnSpc>
              <a:spcBef>
                <a:spcPts val="0"/>
              </a:spcBef>
              <a:spcAft>
                <a:spcPts val="0"/>
              </a:spcAft>
              <a:buClrTx/>
              <a:buSzTx/>
              <a:buFontTx/>
              <a:buNone/>
              <a:tabLst/>
            </a:pPr>
            <a:r>
              <a:rPr kumimoji="0" lang="en-US" sz="900" b="0" i="0" u="none" strike="noStrike" kern="0" cap="none" spc="0" normalizeH="0" baseline="0" noProof="0" dirty="0">
                <a:ln>
                  <a:noFill/>
                </a:ln>
                <a:solidFill>
                  <a:srgbClr val="000000"/>
                </a:solidFill>
                <a:effectLst/>
                <a:uLnTx/>
                <a:uFillTx/>
                <a:latin typeface="Bosch Office Sans"/>
              </a:rPr>
              <a:t>X1X2</a:t>
            </a:r>
          </a:p>
        </p:txBody>
      </p:sp>
      <p:pic>
        <p:nvPicPr>
          <p:cNvPr id="85" name="Picture 162">
            <a:extLst>
              <a:ext uri="{FF2B5EF4-FFF2-40B4-BE49-F238E27FC236}">
                <a16:creationId xmlns:a16="http://schemas.microsoft.com/office/drawing/2014/main" id="{37609CF9-277A-4D41-8F7A-94B60AF22226}"/>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4027745" y="1870058"/>
            <a:ext cx="324000" cy="187797"/>
          </a:xfrm>
          <a:prstGeom prst="rect">
            <a:avLst/>
          </a:prstGeom>
        </p:spPr>
      </p:pic>
      <p:sp>
        <p:nvSpPr>
          <p:cNvPr id="86" name="Textfeld 114">
            <a:extLst>
              <a:ext uri="{FF2B5EF4-FFF2-40B4-BE49-F238E27FC236}">
                <a16:creationId xmlns:a16="http://schemas.microsoft.com/office/drawing/2014/main" id="{F6E898AE-6780-4191-9B97-CBEF6EBEC89A}"/>
              </a:ext>
            </a:extLst>
          </p:cNvPr>
          <p:cNvSpPr txBox="1"/>
          <p:nvPr/>
        </p:nvSpPr>
        <p:spPr>
          <a:xfrm>
            <a:off x="4328697" y="1862833"/>
            <a:ext cx="1010996" cy="230832"/>
          </a:xfrm>
          <a:prstGeom prst="rect">
            <a:avLst/>
          </a:prstGeom>
          <a:noFill/>
        </p:spPr>
        <p:txBody>
          <a:bodyPr wrap="square">
            <a:spAutoFit/>
          </a:bodyPr>
          <a:lstStyle/>
          <a:p>
            <a:r>
              <a:rPr lang="en-US" sz="900" dirty="0"/>
              <a:t>software update</a:t>
            </a:r>
          </a:p>
        </p:txBody>
      </p:sp>
      <p:pic>
        <p:nvPicPr>
          <p:cNvPr id="89" name="Grafik 117">
            <a:extLst>
              <a:ext uri="{FF2B5EF4-FFF2-40B4-BE49-F238E27FC236}">
                <a16:creationId xmlns:a16="http://schemas.microsoft.com/office/drawing/2014/main" id="{BC2E3981-BA38-45BF-A1DA-CA5A216362C2}"/>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rot="16200000">
            <a:off x="8616652" y="3267148"/>
            <a:ext cx="465096" cy="824087"/>
          </a:xfrm>
          <a:prstGeom prst="rect">
            <a:avLst/>
          </a:prstGeom>
        </p:spPr>
      </p:pic>
      <p:sp>
        <p:nvSpPr>
          <p:cNvPr id="90" name="Textfeld 118">
            <a:extLst>
              <a:ext uri="{FF2B5EF4-FFF2-40B4-BE49-F238E27FC236}">
                <a16:creationId xmlns:a16="http://schemas.microsoft.com/office/drawing/2014/main" id="{851BCE14-06BB-4F77-B2AF-32DD8AD464F8}"/>
              </a:ext>
            </a:extLst>
          </p:cNvPr>
          <p:cNvSpPr txBox="1"/>
          <p:nvPr/>
        </p:nvSpPr>
        <p:spPr>
          <a:xfrm>
            <a:off x="8377528" y="3952712"/>
            <a:ext cx="1257765" cy="507831"/>
          </a:xfrm>
          <a:prstGeom prst="rect">
            <a:avLst/>
          </a:prstGeom>
          <a:noFill/>
        </p:spPr>
        <p:txBody>
          <a:bodyPr wrap="square">
            <a:spAutoFit/>
          </a:bodyPr>
          <a:lstStyle/>
          <a:p>
            <a:r>
              <a:rPr lang="de-DE" sz="900" b="1" kern="0" dirty="0">
                <a:solidFill>
                  <a:srgbClr val="000000"/>
                </a:solidFill>
                <a:latin typeface="Bosch Office Sans" pitchFamily="2" charset="0"/>
              </a:rPr>
              <a:t>After-Sales Board –</a:t>
            </a:r>
            <a:r>
              <a:rPr lang="de-DE" sz="900" kern="0" dirty="0" err="1">
                <a:solidFill>
                  <a:srgbClr val="000000"/>
                </a:solidFill>
                <a:latin typeface="Bosch Office Sans" pitchFamily="2" charset="0"/>
              </a:rPr>
              <a:t>settings</a:t>
            </a:r>
            <a:r>
              <a:rPr lang="de-DE" sz="900" kern="0" dirty="0">
                <a:solidFill>
                  <a:srgbClr val="000000"/>
                </a:solidFill>
                <a:latin typeface="Bosch Office Sans" pitchFamily="2" charset="0"/>
              </a:rPr>
              <a:t> after PCB </a:t>
            </a:r>
            <a:r>
              <a:rPr lang="de-DE" sz="900" kern="0" dirty="0" err="1">
                <a:solidFill>
                  <a:srgbClr val="000000"/>
                </a:solidFill>
                <a:latin typeface="Bosch Office Sans" pitchFamily="2" charset="0"/>
              </a:rPr>
              <a:t>replacement</a:t>
            </a:r>
            <a:endParaRPr lang="en-US" sz="900" dirty="0"/>
          </a:p>
        </p:txBody>
      </p:sp>
      <p:cxnSp>
        <p:nvCxnSpPr>
          <p:cNvPr id="92" name="Straight Connector 8">
            <a:extLst>
              <a:ext uri="{FF2B5EF4-FFF2-40B4-BE49-F238E27FC236}">
                <a16:creationId xmlns:a16="http://schemas.microsoft.com/office/drawing/2014/main" id="{4F28CC59-AECC-4A7A-91D3-03CEED4EC382}"/>
              </a:ext>
            </a:extLst>
          </p:cNvPr>
          <p:cNvCxnSpPr>
            <a:cxnSpLocks/>
          </p:cNvCxnSpPr>
          <p:nvPr/>
        </p:nvCxnSpPr>
        <p:spPr>
          <a:xfrm flipH="1">
            <a:off x="3137692" y="1980537"/>
            <a:ext cx="180000" cy="0"/>
          </a:xfrm>
          <a:prstGeom prst="line">
            <a:avLst/>
          </a:prstGeom>
          <a:ln w="28575">
            <a:solidFill>
              <a:srgbClr val="00884A"/>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93" name="Straight Connector 8">
            <a:extLst>
              <a:ext uri="{FF2B5EF4-FFF2-40B4-BE49-F238E27FC236}">
                <a16:creationId xmlns:a16="http://schemas.microsoft.com/office/drawing/2014/main" id="{83CFFC64-2549-43B5-8B01-6DA42CB93DF1}"/>
              </a:ext>
            </a:extLst>
          </p:cNvPr>
          <p:cNvCxnSpPr>
            <a:cxnSpLocks/>
          </p:cNvCxnSpPr>
          <p:nvPr/>
        </p:nvCxnSpPr>
        <p:spPr>
          <a:xfrm flipH="1">
            <a:off x="3842420" y="1980537"/>
            <a:ext cx="180000" cy="0"/>
          </a:xfrm>
          <a:prstGeom prst="line">
            <a:avLst/>
          </a:prstGeom>
          <a:ln w="28575">
            <a:solidFill>
              <a:srgbClr val="00884A"/>
            </a:solidFill>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94" name="Abgerundetes Rechteck 104">
            <a:extLst>
              <a:ext uri="{FF2B5EF4-FFF2-40B4-BE49-F238E27FC236}">
                <a16:creationId xmlns:a16="http://schemas.microsoft.com/office/drawing/2014/main" id="{5AB9186F-C0A3-40E3-A9D5-85003C33B242}"/>
              </a:ext>
            </a:extLst>
          </p:cNvPr>
          <p:cNvSpPr/>
          <p:nvPr/>
        </p:nvSpPr>
        <p:spPr>
          <a:xfrm>
            <a:off x="3327304" y="1882507"/>
            <a:ext cx="504000" cy="216000"/>
          </a:xfrm>
          <a:prstGeom prst="roundRect">
            <a:avLst/>
          </a:prstGeom>
          <a:ln>
            <a:solidFill>
              <a:schemeClr val="tx1"/>
            </a:solidFill>
          </a:ln>
        </p:spPr>
        <p:style>
          <a:lnRef idx="3">
            <a:srgbClr val="A80163"/>
          </a:lnRef>
          <a:fillRef idx="0">
            <a:srgbClr val="A80163"/>
          </a:fillRef>
          <a:effectRef idx="2">
            <a:srgbClr val="A80163"/>
          </a:effectRef>
          <a:fontRef idx="minor">
            <a:schemeClr val="tx1"/>
          </a:fontRef>
        </p:style>
        <p:txBody>
          <a:bodyPr rtlCol="0" anchor="ctr"/>
          <a:lstStyle/>
          <a:p>
            <a:pPr marL="0" marR="0" indent="0" algn="ctr" defTabSz="914400" eaLnBrk="1" fontAlgn="auto" latinLnBrk="0" hangingPunct="1">
              <a:lnSpc>
                <a:spcPts val="1200"/>
              </a:lnSpc>
              <a:spcBef>
                <a:spcPts val="0"/>
              </a:spcBef>
              <a:spcAft>
                <a:spcPts val="0"/>
              </a:spcAft>
              <a:buClrTx/>
              <a:buSzTx/>
              <a:buFontTx/>
              <a:buNone/>
              <a:tabLst/>
            </a:pPr>
            <a:r>
              <a:rPr kumimoji="0" lang="en-US" sz="900" b="0" i="0" u="none" strike="noStrike" kern="0" cap="none" spc="0" normalizeH="0" baseline="0" noProof="0" dirty="0">
                <a:ln>
                  <a:noFill/>
                </a:ln>
                <a:solidFill>
                  <a:srgbClr val="000000"/>
                </a:solidFill>
                <a:effectLst/>
                <a:uLnTx/>
                <a:uFillTx/>
                <a:latin typeface="Bosch Office Sans"/>
              </a:rPr>
              <a:t>USB</a:t>
            </a:r>
          </a:p>
        </p:txBody>
      </p:sp>
      <p:pic>
        <p:nvPicPr>
          <p:cNvPr id="99" name="Grafik 137">
            <a:extLst>
              <a:ext uri="{FF2B5EF4-FFF2-40B4-BE49-F238E27FC236}">
                <a16:creationId xmlns:a16="http://schemas.microsoft.com/office/drawing/2014/main" id="{EA3FD637-4DFE-4128-B0AE-C9240DB528EE}"/>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8311882" y="2549848"/>
            <a:ext cx="700367" cy="500188"/>
          </a:xfrm>
          <a:prstGeom prst="rect">
            <a:avLst/>
          </a:prstGeom>
        </p:spPr>
      </p:pic>
      <p:pic>
        <p:nvPicPr>
          <p:cNvPr id="100" name="Picture 171">
            <a:extLst>
              <a:ext uri="{FF2B5EF4-FFF2-40B4-BE49-F238E27FC236}">
                <a16:creationId xmlns:a16="http://schemas.microsoft.com/office/drawing/2014/main" id="{7DD74D69-06DC-432A-A4CF-2C14377AF85C}"/>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9096786" y="2546274"/>
            <a:ext cx="655886" cy="463987"/>
          </a:xfrm>
          <a:prstGeom prst="rect">
            <a:avLst/>
          </a:prstGeom>
        </p:spPr>
      </p:pic>
      <p:sp>
        <p:nvSpPr>
          <p:cNvPr id="101" name="TextBox 173">
            <a:extLst>
              <a:ext uri="{FF2B5EF4-FFF2-40B4-BE49-F238E27FC236}">
                <a16:creationId xmlns:a16="http://schemas.microsoft.com/office/drawing/2014/main" id="{4EC524A6-61D5-431A-93D0-8F6DC4945722}"/>
              </a:ext>
            </a:extLst>
          </p:cNvPr>
          <p:cNvSpPr txBox="1"/>
          <p:nvPr/>
        </p:nvSpPr>
        <p:spPr>
          <a:xfrm>
            <a:off x="8582540" y="3052874"/>
            <a:ext cx="1028492" cy="181099"/>
          </a:xfrm>
          <a:prstGeom prst="rect">
            <a:avLst/>
          </a:prstGeom>
          <a:noFill/>
        </p:spPr>
        <p:txBody>
          <a:bodyPr wrap="square" lIns="0" tIns="0" rIns="0" bIns="0" rtlCol="0">
            <a:noAutofit/>
          </a:bodyPr>
          <a:lstStyle/>
          <a:p>
            <a:pPr defTabSz="1016264">
              <a:spcBef>
                <a:spcPts val="556"/>
              </a:spcBef>
            </a:pPr>
            <a:r>
              <a:rPr lang="tr-TR" sz="900" kern="0" dirty="0" err="1">
                <a:solidFill>
                  <a:srgbClr val="000000"/>
                </a:solidFill>
                <a:latin typeface="Bosch Office Sans" pitchFamily="2" charset="0"/>
              </a:rPr>
              <a:t>Diagnosis</a:t>
            </a:r>
            <a:r>
              <a:rPr lang="tr-TR" sz="900" kern="0" dirty="0">
                <a:solidFill>
                  <a:srgbClr val="000000"/>
                </a:solidFill>
                <a:latin typeface="Bosch Office Sans" pitchFamily="2" charset="0"/>
              </a:rPr>
              <a:t> software</a:t>
            </a:r>
            <a:endParaRPr lang="en-GB" sz="900" kern="0" dirty="0">
              <a:solidFill>
                <a:srgbClr val="000000"/>
              </a:solidFill>
              <a:latin typeface="Bosch Office Sans" pitchFamily="2" charset="0"/>
            </a:endParaRPr>
          </a:p>
        </p:txBody>
      </p:sp>
      <p:sp>
        <p:nvSpPr>
          <p:cNvPr id="102" name="Abgerundetes Rechteck 104">
            <a:extLst>
              <a:ext uri="{FF2B5EF4-FFF2-40B4-BE49-F238E27FC236}">
                <a16:creationId xmlns:a16="http://schemas.microsoft.com/office/drawing/2014/main" id="{F38EC50B-D668-4E5D-BDD1-043C2AEC7D08}"/>
              </a:ext>
            </a:extLst>
          </p:cNvPr>
          <p:cNvSpPr/>
          <p:nvPr/>
        </p:nvSpPr>
        <p:spPr>
          <a:xfrm>
            <a:off x="1675775" y="2707236"/>
            <a:ext cx="565294" cy="198764"/>
          </a:xfrm>
          <a:prstGeom prst="roundRect">
            <a:avLst/>
          </a:prstGeom>
          <a:solidFill>
            <a:schemeClr val="bg1"/>
          </a:solidFill>
          <a:ln>
            <a:solidFill>
              <a:schemeClr val="tx1"/>
            </a:solidFill>
          </a:ln>
        </p:spPr>
        <p:style>
          <a:lnRef idx="3">
            <a:srgbClr val="A80163"/>
          </a:lnRef>
          <a:fillRef idx="0">
            <a:srgbClr val="A80163"/>
          </a:fillRef>
          <a:effectRef idx="2">
            <a:srgbClr val="A80163"/>
          </a:effectRef>
          <a:fontRef idx="minor">
            <a:schemeClr val="tx1"/>
          </a:fontRef>
        </p:style>
        <p:txBody>
          <a:bodyPr rtlCol="0" anchor="ctr"/>
          <a:lstStyle/>
          <a:p>
            <a:pPr marL="0" marR="0" indent="0" algn="ctr" defTabSz="914400" eaLnBrk="1" fontAlgn="auto" latinLnBrk="0" hangingPunct="1">
              <a:lnSpc>
                <a:spcPts val="1200"/>
              </a:lnSpc>
              <a:spcBef>
                <a:spcPts val="0"/>
              </a:spcBef>
              <a:spcAft>
                <a:spcPts val="0"/>
              </a:spcAft>
              <a:buClrTx/>
              <a:buSzTx/>
              <a:buFontTx/>
              <a:buNone/>
              <a:tabLst/>
            </a:pPr>
            <a:r>
              <a:rPr lang="tr-TR" sz="900" kern="0" dirty="0">
                <a:solidFill>
                  <a:srgbClr val="000000"/>
                </a:solidFill>
                <a:latin typeface="Bosch Office Sans"/>
              </a:rPr>
              <a:t>M1M2</a:t>
            </a:r>
            <a:endParaRPr kumimoji="0" lang="en-US" sz="900" b="0" i="0" u="none" strike="noStrike" kern="0" cap="none" spc="0" normalizeH="0" baseline="0" noProof="0" dirty="0">
              <a:ln>
                <a:noFill/>
              </a:ln>
              <a:solidFill>
                <a:srgbClr val="000000"/>
              </a:solidFill>
              <a:effectLst/>
              <a:uLnTx/>
              <a:uFillTx/>
              <a:latin typeface="Bosch Office Sans"/>
            </a:endParaRPr>
          </a:p>
        </p:txBody>
      </p:sp>
      <p:sp>
        <p:nvSpPr>
          <p:cNvPr id="103" name="Abgerundetes Rechteck 13">
            <a:extLst>
              <a:ext uri="{FF2B5EF4-FFF2-40B4-BE49-F238E27FC236}">
                <a16:creationId xmlns:a16="http://schemas.microsoft.com/office/drawing/2014/main" id="{1865053F-332B-4A61-BEF8-9151DEC1F014}"/>
              </a:ext>
            </a:extLst>
          </p:cNvPr>
          <p:cNvSpPr/>
          <p:nvPr/>
        </p:nvSpPr>
        <p:spPr>
          <a:xfrm>
            <a:off x="8129050" y="2313167"/>
            <a:ext cx="1786620" cy="2212769"/>
          </a:xfrm>
          <a:prstGeom prst="roundRect">
            <a:avLst/>
          </a:prstGeom>
          <a:ln>
            <a:solidFill>
              <a:schemeClr val="accent1"/>
            </a:solidFill>
            <a:prstDash val="sysDot"/>
          </a:ln>
        </p:spPr>
        <p:style>
          <a:lnRef idx="3">
            <a:schemeClr val="accent1"/>
          </a:lnRef>
          <a:fillRef idx="0">
            <a:schemeClr val="accent1"/>
          </a:fillRef>
          <a:effectRef idx="2">
            <a:schemeClr val="accent1"/>
          </a:effectRef>
          <a:fontRef idx="minor">
            <a:schemeClr val="tx1"/>
          </a:fontRef>
        </p:style>
        <p:txBody>
          <a:bodyPr rtlCol="0" anchor="t"/>
          <a:lstStyle/>
          <a:p>
            <a:pPr marL="0" marR="0" indent="0" defTabSz="914400" eaLnBrk="1" fontAlgn="auto" latinLnBrk="0" hangingPunct="1">
              <a:lnSpc>
                <a:spcPts val="1200"/>
              </a:lnSpc>
              <a:spcBef>
                <a:spcPts val="0"/>
              </a:spcBef>
              <a:spcAft>
                <a:spcPts val="0"/>
              </a:spcAft>
              <a:buClrTx/>
              <a:buSzTx/>
              <a:buFontTx/>
              <a:buNone/>
              <a:tabLst/>
            </a:pPr>
            <a:endParaRPr kumimoji="0" lang="en-US" sz="900" b="0" i="0" u="none" strike="noStrike" kern="0" cap="none" spc="0" normalizeH="0" baseline="0" noProof="0" dirty="0">
              <a:ln>
                <a:noFill/>
              </a:ln>
              <a:solidFill>
                <a:srgbClr val="000000"/>
              </a:solidFill>
              <a:effectLst/>
              <a:uLnTx/>
              <a:uFillTx/>
              <a:latin typeface="Bosch Office Sans"/>
            </a:endParaRPr>
          </a:p>
        </p:txBody>
      </p:sp>
      <p:sp>
        <p:nvSpPr>
          <p:cNvPr id="104" name="Abgerundetes Rechteck 21">
            <a:extLst>
              <a:ext uri="{FF2B5EF4-FFF2-40B4-BE49-F238E27FC236}">
                <a16:creationId xmlns:a16="http://schemas.microsoft.com/office/drawing/2014/main" id="{AA0D93DA-4CA2-41C9-A249-455DBFC25F8B}"/>
              </a:ext>
            </a:extLst>
          </p:cNvPr>
          <p:cNvSpPr/>
          <p:nvPr/>
        </p:nvSpPr>
        <p:spPr>
          <a:xfrm>
            <a:off x="8428104" y="2166774"/>
            <a:ext cx="1232232" cy="256944"/>
          </a:xfrm>
          <a:prstGeom prst="roundRect">
            <a:avLst/>
          </a:prstGeom>
          <a:solidFill>
            <a:schemeClr val="accent1"/>
          </a:solidFill>
          <a:ln>
            <a:noFill/>
          </a:ln>
        </p:spPr>
        <p:style>
          <a:lnRef idx="3">
            <a:schemeClr val="accent1"/>
          </a:lnRef>
          <a:fillRef idx="0">
            <a:schemeClr val="accent1"/>
          </a:fillRef>
          <a:effectRef idx="2">
            <a:schemeClr val="accent1"/>
          </a:effectRef>
          <a:fontRef idx="minor">
            <a:schemeClr val="tx1"/>
          </a:fontRef>
        </p:style>
        <p:txBody>
          <a:bodyPr rtlCol="0" anchor="ctr"/>
          <a:lstStyle/>
          <a:p>
            <a:pPr marL="0" marR="0" indent="0" algn="ctr" defTabSz="914400" eaLnBrk="1" fontAlgn="auto" latinLnBrk="0" hangingPunct="1">
              <a:lnSpc>
                <a:spcPts val="1200"/>
              </a:lnSpc>
              <a:spcBef>
                <a:spcPts val="0"/>
              </a:spcBef>
              <a:spcAft>
                <a:spcPts val="0"/>
              </a:spcAft>
              <a:buClrTx/>
              <a:buSzTx/>
              <a:buFontTx/>
              <a:buNone/>
              <a:tabLst/>
            </a:pPr>
            <a:r>
              <a:rPr kumimoji="0" lang="en-US" sz="900" b="1" i="0" u="none" strike="noStrike" kern="0" cap="none" spc="0" normalizeH="0" baseline="0" noProof="0" dirty="0">
                <a:ln>
                  <a:noFill/>
                </a:ln>
                <a:solidFill>
                  <a:srgbClr val="FFFFFF"/>
                </a:solidFill>
                <a:effectLst/>
                <a:uLnTx/>
                <a:uFillTx/>
                <a:latin typeface="Bosch Office Sans"/>
              </a:rPr>
              <a:t>Service Tools</a:t>
            </a:r>
            <a:endParaRPr kumimoji="0" lang="en-US" sz="600" b="1" i="0" u="none" strike="noStrike" kern="0" cap="none" spc="0" normalizeH="0" baseline="0" noProof="0" dirty="0">
              <a:ln>
                <a:noFill/>
              </a:ln>
              <a:solidFill>
                <a:srgbClr val="FFFFFF"/>
              </a:solidFill>
              <a:effectLst/>
              <a:uLnTx/>
              <a:uFillTx/>
              <a:latin typeface="Bosch Office Sans"/>
            </a:endParaRPr>
          </a:p>
        </p:txBody>
      </p:sp>
      <p:cxnSp>
        <p:nvCxnSpPr>
          <p:cNvPr id="105" name="Straight Connector 8">
            <a:extLst>
              <a:ext uri="{FF2B5EF4-FFF2-40B4-BE49-F238E27FC236}">
                <a16:creationId xmlns:a16="http://schemas.microsoft.com/office/drawing/2014/main" id="{5F4A4AC0-006A-4E32-8631-516939A65477}"/>
              </a:ext>
            </a:extLst>
          </p:cNvPr>
          <p:cNvCxnSpPr>
            <a:cxnSpLocks/>
          </p:cNvCxnSpPr>
          <p:nvPr/>
        </p:nvCxnSpPr>
        <p:spPr>
          <a:xfrm flipH="1">
            <a:off x="4142590" y="2920939"/>
            <a:ext cx="3312000" cy="0"/>
          </a:xfrm>
          <a:prstGeom prst="line">
            <a:avLst/>
          </a:prstGeom>
          <a:ln w="28575">
            <a:solidFill>
              <a:srgbClr val="C000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06" name="Straight Connector 8">
            <a:extLst>
              <a:ext uri="{FF2B5EF4-FFF2-40B4-BE49-F238E27FC236}">
                <a16:creationId xmlns:a16="http://schemas.microsoft.com/office/drawing/2014/main" id="{9275E7F4-92C9-4991-897B-B1887F23DBBF}"/>
              </a:ext>
            </a:extLst>
          </p:cNvPr>
          <p:cNvCxnSpPr>
            <a:cxnSpLocks/>
          </p:cNvCxnSpPr>
          <p:nvPr/>
        </p:nvCxnSpPr>
        <p:spPr>
          <a:xfrm>
            <a:off x="7451513" y="2913088"/>
            <a:ext cx="509106" cy="320885"/>
          </a:xfrm>
          <a:prstGeom prst="line">
            <a:avLst/>
          </a:prstGeom>
          <a:ln w="28575">
            <a:solidFill>
              <a:srgbClr val="C000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07" name="Straight Connector 8">
            <a:extLst>
              <a:ext uri="{FF2B5EF4-FFF2-40B4-BE49-F238E27FC236}">
                <a16:creationId xmlns:a16="http://schemas.microsoft.com/office/drawing/2014/main" id="{878A712F-4D12-4D0F-888C-62AF28085E4B}"/>
              </a:ext>
            </a:extLst>
          </p:cNvPr>
          <p:cNvCxnSpPr>
            <a:cxnSpLocks/>
          </p:cNvCxnSpPr>
          <p:nvPr/>
        </p:nvCxnSpPr>
        <p:spPr>
          <a:xfrm>
            <a:off x="2368060" y="2250831"/>
            <a:ext cx="1796493" cy="672573"/>
          </a:xfrm>
          <a:prstGeom prst="line">
            <a:avLst/>
          </a:prstGeom>
          <a:ln w="28575">
            <a:solidFill>
              <a:srgbClr val="C000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08" name="Straight Connector 8">
            <a:extLst>
              <a:ext uri="{FF2B5EF4-FFF2-40B4-BE49-F238E27FC236}">
                <a16:creationId xmlns:a16="http://schemas.microsoft.com/office/drawing/2014/main" id="{05329DA2-EFD6-4A37-A454-2C6D8148916F}"/>
              </a:ext>
            </a:extLst>
          </p:cNvPr>
          <p:cNvCxnSpPr>
            <a:cxnSpLocks/>
            <a:stCxn id="36" idx="0"/>
          </p:cNvCxnSpPr>
          <p:nvPr/>
        </p:nvCxnSpPr>
        <p:spPr>
          <a:xfrm flipV="1">
            <a:off x="3920562" y="2935388"/>
            <a:ext cx="243991" cy="621436"/>
          </a:xfrm>
          <a:prstGeom prst="line">
            <a:avLst/>
          </a:prstGeom>
          <a:ln w="28575">
            <a:solidFill>
              <a:srgbClr val="C000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09" name="Straight Connector 8">
            <a:extLst>
              <a:ext uri="{FF2B5EF4-FFF2-40B4-BE49-F238E27FC236}">
                <a16:creationId xmlns:a16="http://schemas.microsoft.com/office/drawing/2014/main" id="{2242D564-B2E5-48AA-B2B7-388B75047A27}"/>
              </a:ext>
            </a:extLst>
          </p:cNvPr>
          <p:cNvCxnSpPr>
            <a:cxnSpLocks/>
          </p:cNvCxnSpPr>
          <p:nvPr/>
        </p:nvCxnSpPr>
        <p:spPr>
          <a:xfrm>
            <a:off x="7938008" y="3224059"/>
            <a:ext cx="0" cy="455132"/>
          </a:xfrm>
          <a:prstGeom prst="line">
            <a:avLst/>
          </a:prstGeom>
          <a:ln w="28575">
            <a:solidFill>
              <a:srgbClr val="C000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0" name="Straight Connector 8">
            <a:extLst>
              <a:ext uri="{FF2B5EF4-FFF2-40B4-BE49-F238E27FC236}">
                <a16:creationId xmlns:a16="http://schemas.microsoft.com/office/drawing/2014/main" id="{0BE7172D-BE42-4597-B245-DE12641729A6}"/>
              </a:ext>
            </a:extLst>
          </p:cNvPr>
          <p:cNvCxnSpPr>
            <a:cxnSpLocks/>
            <a:endCxn id="89" idx="0"/>
          </p:cNvCxnSpPr>
          <p:nvPr/>
        </p:nvCxnSpPr>
        <p:spPr>
          <a:xfrm>
            <a:off x="7923052" y="3679191"/>
            <a:ext cx="514105" cy="1"/>
          </a:xfrm>
          <a:prstGeom prst="line">
            <a:avLst/>
          </a:prstGeom>
          <a:ln w="28575">
            <a:solidFill>
              <a:srgbClr val="C00000"/>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12" name="Gleichschenkliges Dreieck 67">
            <a:extLst>
              <a:ext uri="{FF2B5EF4-FFF2-40B4-BE49-F238E27FC236}">
                <a16:creationId xmlns:a16="http://schemas.microsoft.com/office/drawing/2014/main" id="{70B5F81D-F6E8-4887-9657-518AE07394AD}"/>
              </a:ext>
            </a:extLst>
          </p:cNvPr>
          <p:cNvSpPr/>
          <p:nvPr/>
        </p:nvSpPr>
        <p:spPr>
          <a:xfrm rot="18319219">
            <a:off x="7597195" y="2996036"/>
            <a:ext cx="144000" cy="108000"/>
          </a:xfrm>
          <a:prstGeom prst="triangle">
            <a:avLst/>
          </a:prstGeom>
          <a:solidFill>
            <a:srgbClr val="C00000"/>
          </a:solidFill>
          <a:ln w="9525" cap="flat" cmpd="sng" algn="ctr">
            <a:solidFill>
              <a:srgbClr val="C00000"/>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000000"/>
              </a:solidFill>
              <a:effectLst/>
              <a:uLnTx/>
              <a:uFillTx/>
              <a:latin typeface="Bosch Office Sans"/>
              <a:ea typeface="+mn-ea"/>
              <a:cs typeface="+mn-cs"/>
            </a:endParaRPr>
          </a:p>
        </p:txBody>
      </p:sp>
      <p:sp>
        <p:nvSpPr>
          <p:cNvPr id="113" name="Gleichschenkliges Dreieck 181">
            <a:extLst>
              <a:ext uri="{FF2B5EF4-FFF2-40B4-BE49-F238E27FC236}">
                <a16:creationId xmlns:a16="http://schemas.microsoft.com/office/drawing/2014/main" id="{B2427E9B-53ED-4608-86BD-B17DE745941E}"/>
              </a:ext>
            </a:extLst>
          </p:cNvPr>
          <p:cNvSpPr/>
          <p:nvPr/>
        </p:nvSpPr>
        <p:spPr>
          <a:xfrm rot="18356449">
            <a:off x="2560974" y="2287886"/>
            <a:ext cx="144000" cy="108000"/>
          </a:xfrm>
          <a:prstGeom prst="triangle">
            <a:avLst/>
          </a:prstGeom>
          <a:solidFill>
            <a:srgbClr val="C00000"/>
          </a:solidFill>
          <a:ln w="9525" cap="flat" cmpd="sng" algn="ctr">
            <a:solidFill>
              <a:srgbClr val="C00000"/>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000000"/>
              </a:solidFill>
              <a:effectLst/>
              <a:uLnTx/>
              <a:uFillTx/>
              <a:latin typeface="Bosch Office Sans"/>
              <a:ea typeface="+mn-ea"/>
              <a:cs typeface="+mn-cs"/>
            </a:endParaRPr>
          </a:p>
        </p:txBody>
      </p:sp>
      <p:sp>
        <p:nvSpPr>
          <p:cNvPr id="114" name="Gleichschenkliges Dreieck 182">
            <a:extLst>
              <a:ext uri="{FF2B5EF4-FFF2-40B4-BE49-F238E27FC236}">
                <a16:creationId xmlns:a16="http://schemas.microsoft.com/office/drawing/2014/main" id="{F74B436A-B43F-4C46-88CC-D71F2F70CABA}"/>
              </a:ext>
            </a:extLst>
          </p:cNvPr>
          <p:cNvSpPr/>
          <p:nvPr/>
        </p:nvSpPr>
        <p:spPr>
          <a:xfrm rot="11979762">
            <a:off x="3889430" y="3384006"/>
            <a:ext cx="144000" cy="108000"/>
          </a:xfrm>
          <a:prstGeom prst="triangle">
            <a:avLst/>
          </a:prstGeom>
          <a:solidFill>
            <a:srgbClr val="C00000"/>
          </a:solidFill>
          <a:ln w="9525" cap="flat" cmpd="sng" algn="ctr">
            <a:solidFill>
              <a:srgbClr val="C00000"/>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000000"/>
              </a:solidFill>
              <a:effectLst/>
              <a:uLnTx/>
              <a:uFillTx/>
              <a:latin typeface="Bosch Office Sans"/>
              <a:ea typeface="+mn-ea"/>
              <a:cs typeface="+mn-cs"/>
            </a:endParaRPr>
          </a:p>
        </p:txBody>
      </p:sp>
      <p:pic>
        <p:nvPicPr>
          <p:cNvPr id="115" name="Picture 181">
            <a:extLst>
              <a:ext uri="{FF2B5EF4-FFF2-40B4-BE49-F238E27FC236}">
                <a16:creationId xmlns:a16="http://schemas.microsoft.com/office/drawing/2014/main" id="{F374448C-633A-471D-974D-EB8AED33FA65}"/>
              </a:ext>
            </a:extLst>
          </p:cNvPr>
          <p:cNvPicPr>
            <a:picLocks noChangeAspect="1"/>
          </p:cNvPicPr>
          <p:nvPr/>
        </p:nvPicPr>
        <p:blipFill>
          <a:blip r:embed="rId18" cstate="print">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6464949" y="2142362"/>
            <a:ext cx="452835" cy="314834"/>
          </a:xfrm>
          <a:prstGeom prst="rect">
            <a:avLst/>
          </a:prstGeom>
        </p:spPr>
      </p:pic>
      <p:cxnSp>
        <p:nvCxnSpPr>
          <p:cNvPr id="116" name="Straight Connector 8">
            <a:extLst>
              <a:ext uri="{FF2B5EF4-FFF2-40B4-BE49-F238E27FC236}">
                <a16:creationId xmlns:a16="http://schemas.microsoft.com/office/drawing/2014/main" id="{F642DAFD-859F-4900-B3CD-7A2B0DC59926}"/>
              </a:ext>
            </a:extLst>
          </p:cNvPr>
          <p:cNvCxnSpPr>
            <a:cxnSpLocks/>
          </p:cNvCxnSpPr>
          <p:nvPr/>
        </p:nvCxnSpPr>
        <p:spPr>
          <a:xfrm flipH="1">
            <a:off x="7224098" y="2779304"/>
            <a:ext cx="1152000" cy="0"/>
          </a:xfrm>
          <a:prstGeom prst="line">
            <a:avLst/>
          </a:prstGeom>
          <a:ln w="28575">
            <a:solidFill>
              <a:srgbClr val="00884A"/>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17" name="Abgerundetes Rechteck 104">
            <a:extLst>
              <a:ext uri="{FF2B5EF4-FFF2-40B4-BE49-F238E27FC236}">
                <a16:creationId xmlns:a16="http://schemas.microsoft.com/office/drawing/2014/main" id="{6DF66A4D-2811-4039-87F9-FADF9E5BCC3A}"/>
              </a:ext>
            </a:extLst>
          </p:cNvPr>
          <p:cNvSpPr/>
          <p:nvPr/>
        </p:nvSpPr>
        <p:spPr>
          <a:xfrm>
            <a:off x="7727588" y="2671822"/>
            <a:ext cx="504000" cy="216000"/>
          </a:xfrm>
          <a:prstGeom prst="roundRect">
            <a:avLst/>
          </a:prstGeom>
          <a:solidFill>
            <a:schemeClr val="bg1"/>
          </a:solidFill>
          <a:ln>
            <a:solidFill>
              <a:schemeClr val="tx1"/>
            </a:solidFill>
          </a:ln>
        </p:spPr>
        <p:style>
          <a:lnRef idx="3">
            <a:srgbClr val="A80163"/>
          </a:lnRef>
          <a:fillRef idx="0">
            <a:srgbClr val="A80163"/>
          </a:fillRef>
          <a:effectRef idx="2">
            <a:srgbClr val="A80163"/>
          </a:effectRef>
          <a:fontRef idx="minor">
            <a:schemeClr val="tx1"/>
          </a:fontRef>
        </p:style>
        <p:txBody>
          <a:bodyPr rtlCol="0" anchor="ctr"/>
          <a:lstStyle/>
          <a:p>
            <a:pPr marL="0" marR="0" indent="0" algn="ctr" defTabSz="914400" eaLnBrk="1" fontAlgn="auto" latinLnBrk="0" hangingPunct="1">
              <a:lnSpc>
                <a:spcPts val="1200"/>
              </a:lnSpc>
              <a:spcBef>
                <a:spcPts val="0"/>
              </a:spcBef>
              <a:spcAft>
                <a:spcPts val="0"/>
              </a:spcAft>
              <a:buClrTx/>
              <a:buSzTx/>
              <a:buFontTx/>
              <a:buNone/>
              <a:tabLst/>
            </a:pPr>
            <a:r>
              <a:rPr kumimoji="0" lang="en-US" sz="900" b="0" i="0" u="none" strike="noStrike" kern="0" cap="none" spc="0" normalizeH="0" baseline="0" noProof="0" dirty="0">
                <a:ln>
                  <a:noFill/>
                </a:ln>
                <a:solidFill>
                  <a:srgbClr val="000000"/>
                </a:solidFill>
                <a:effectLst/>
                <a:uLnTx/>
                <a:uFillTx/>
                <a:latin typeface="Bosch Office Sans"/>
              </a:rPr>
              <a:t>USB</a:t>
            </a:r>
          </a:p>
        </p:txBody>
      </p:sp>
      <p:cxnSp>
        <p:nvCxnSpPr>
          <p:cNvPr id="118" name="Straight Connector 8">
            <a:extLst>
              <a:ext uri="{FF2B5EF4-FFF2-40B4-BE49-F238E27FC236}">
                <a16:creationId xmlns:a16="http://schemas.microsoft.com/office/drawing/2014/main" id="{013BB77B-0478-4FF0-9A89-0F96DBA6607F}"/>
              </a:ext>
            </a:extLst>
          </p:cNvPr>
          <p:cNvCxnSpPr>
            <a:cxnSpLocks/>
          </p:cNvCxnSpPr>
          <p:nvPr/>
        </p:nvCxnSpPr>
        <p:spPr>
          <a:xfrm flipH="1" flipV="1">
            <a:off x="6793995" y="2402570"/>
            <a:ext cx="429389" cy="369021"/>
          </a:xfrm>
          <a:prstGeom prst="line">
            <a:avLst/>
          </a:prstGeom>
          <a:ln w="28575">
            <a:solidFill>
              <a:srgbClr val="00884A"/>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9" name="Straight Connector 8">
            <a:extLst>
              <a:ext uri="{FF2B5EF4-FFF2-40B4-BE49-F238E27FC236}">
                <a16:creationId xmlns:a16="http://schemas.microsoft.com/office/drawing/2014/main" id="{386FA524-A4ED-44D5-A8A2-A895DD666C9E}"/>
              </a:ext>
            </a:extLst>
          </p:cNvPr>
          <p:cNvCxnSpPr>
            <a:cxnSpLocks/>
          </p:cNvCxnSpPr>
          <p:nvPr/>
        </p:nvCxnSpPr>
        <p:spPr>
          <a:xfrm flipH="1" flipV="1">
            <a:off x="5761360" y="1433709"/>
            <a:ext cx="750980" cy="701072"/>
          </a:xfrm>
          <a:prstGeom prst="line">
            <a:avLst/>
          </a:prstGeom>
          <a:ln w="28575">
            <a:solidFill>
              <a:srgbClr val="92D050"/>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20" name="TextBox 62">
            <a:extLst>
              <a:ext uri="{FF2B5EF4-FFF2-40B4-BE49-F238E27FC236}">
                <a16:creationId xmlns:a16="http://schemas.microsoft.com/office/drawing/2014/main" id="{32692EBB-2974-4D0F-AD9E-E59BD7FB66DF}"/>
              </a:ext>
            </a:extLst>
          </p:cNvPr>
          <p:cNvSpPr txBox="1"/>
          <p:nvPr>
            <p:custDataLst>
              <p:tags r:id="rId2"/>
            </p:custDataLst>
          </p:nvPr>
        </p:nvSpPr>
        <p:spPr>
          <a:xfrm>
            <a:off x="5799646" y="2370189"/>
            <a:ext cx="889808" cy="299851"/>
          </a:xfrm>
          <a:prstGeom prst="rect">
            <a:avLst/>
          </a:prstGeom>
          <a:noFill/>
        </p:spPr>
        <p:txBody>
          <a:bodyPr wrap="square" lIns="0" tIns="0" rIns="0" bIns="0" rtlCol="0">
            <a:noAutofit/>
          </a:bodyPr>
          <a:lstStyle/>
          <a:p>
            <a:pPr marR="0" algn="ctr" defTabSz="914400" eaLnBrk="1" fontAlgn="auto" latinLnBrk="0" hangingPunct="1">
              <a:spcBef>
                <a:spcPts val="500"/>
              </a:spcBef>
              <a:spcAft>
                <a:spcPts val="0"/>
              </a:spcAft>
              <a:buClrTx/>
              <a:buSzTx/>
              <a:buFontTx/>
              <a:buNone/>
              <a:tabLst/>
            </a:pPr>
            <a:r>
              <a:rPr lang="de-DE" sz="900" kern="0" dirty="0">
                <a:solidFill>
                  <a:srgbClr val="000000"/>
                </a:solidFill>
                <a:latin typeface="Bosch Office Sans" pitchFamily="2" charset="0"/>
              </a:rPr>
              <a:t>RS485-USB </a:t>
            </a:r>
            <a:r>
              <a:rPr lang="de-DE" sz="900" kern="0" dirty="0" err="1">
                <a:solidFill>
                  <a:srgbClr val="000000"/>
                </a:solidFill>
                <a:latin typeface="Bosch Office Sans" pitchFamily="2" charset="0"/>
              </a:rPr>
              <a:t>converter</a:t>
            </a:r>
            <a:endParaRPr lang="de-DE" sz="900" i="1" kern="0" dirty="0">
              <a:solidFill>
                <a:srgbClr val="000000"/>
              </a:solidFill>
              <a:latin typeface="Bosch Office Sans" pitchFamily="2" charset="0"/>
            </a:endParaRPr>
          </a:p>
        </p:txBody>
      </p:sp>
      <p:sp>
        <p:nvSpPr>
          <p:cNvPr id="121" name="Rechteck 128">
            <a:extLst>
              <a:ext uri="{FF2B5EF4-FFF2-40B4-BE49-F238E27FC236}">
                <a16:creationId xmlns:a16="http://schemas.microsoft.com/office/drawing/2014/main" id="{5B404466-7DCD-43E8-BEF7-6A77C088219E}"/>
              </a:ext>
            </a:extLst>
          </p:cNvPr>
          <p:cNvSpPr/>
          <p:nvPr/>
        </p:nvSpPr>
        <p:spPr>
          <a:xfrm>
            <a:off x="6692396" y="3742344"/>
            <a:ext cx="1178528" cy="230832"/>
          </a:xfrm>
          <a:prstGeom prst="rect">
            <a:avLst/>
          </a:prstGeom>
        </p:spPr>
        <p:txBody>
          <a:bodyPr wrap="none">
            <a:spAutoFit/>
          </a:bodyPr>
          <a:lstStyle/>
          <a:p>
            <a:r>
              <a:rPr lang="tr-TR" sz="900" dirty="0"/>
              <a:t>B</a:t>
            </a:r>
            <a:r>
              <a:rPr lang="en-US" sz="900" dirty="0"/>
              <a:t>us</a:t>
            </a:r>
            <a:r>
              <a:rPr lang="tr-TR" sz="900" dirty="0"/>
              <a:t> </a:t>
            </a:r>
            <a:r>
              <a:rPr lang="en-US" sz="900" dirty="0"/>
              <a:t>signal repeater</a:t>
            </a:r>
          </a:p>
        </p:txBody>
      </p:sp>
      <p:cxnSp>
        <p:nvCxnSpPr>
          <p:cNvPr id="125" name="Straight Connector 8">
            <a:extLst>
              <a:ext uri="{FF2B5EF4-FFF2-40B4-BE49-F238E27FC236}">
                <a16:creationId xmlns:a16="http://schemas.microsoft.com/office/drawing/2014/main" id="{328E063F-E6D9-4B68-9E9D-6777475F9B3E}"/>
              </a:ext>
            </a:extLst>
          </p:cNvPr>
          <p:cNvCxnSpPr>
            <a:cxnSpLocks/>
            <a:stCxn id="69" idx="3"/>
          </p:cNvCxnSpPr>
          <p:nvPr/>
        </p:nvCxnSpPr>
        <p:spPr>
          <a:xfrm>
            <a:off x="1421749" y="2772224"/>
            <a:ext cx="191041" cy="156027"/>
          </a:xfrm>
          <a:prstGeom prst="line">
            <a:avLst/>
          </a:prstGeom>
          <a:ln w="28575">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27" name="Straight Connector 8">
            <a:extLst>
              <a:ext uri="{FF2B5EF4-FFF2-40B4-BE49-F238E27FC236}">
                <a16:creationId xmlns:a16="http://schemas.microsoft.com/office/drawing/2014/main" id="{64DB1A25-2491-4D7C-9968-7D980B7CDE47}"/>
              </a:ext>
            </a:extLst>
          </p:cNvPr>
          <p:cNvCxnSpPr>
            <a:cxnSpLocks/>
          </p:cNvCxnSpPr>
          <p:nvPr/>
        </p:nvCxnSpPr>
        <p:spPr>
          <a:xfrm>
            <a:off x="5425974" y="3836631"/>
            <a:ext cx="396000" cy="0"/>
          </a:xfrm>
          <a:prstGeom prst="line">
            <a:avLst/>
          </a:prstGeom>
          <a:ln w="28575">
            <a:solidFill>
              <a:srgbClr val="00B0F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30" name="Straight Connector 8">
            <a:extLst>
              <a:ext uri="{FF2B5EF4-FFF2-40B4-BE49-F238E27FC236}">
                <a16:creationId xmlns:a16="http://schemas.microsoft.com/office/drawing/2014/main" id="{0682584D-2654-4DF1-8682-AB284F08F284}"/>
              </a:ext>
            </a:extLst>
          </p:cNvPr>
          <p:cNvCxnSpPr>
            <a:cxnSpLocks/>
          </p:cNvCxnSpPr>
          <p:nvPr/>
        </p:nvCxnSpPr>
        <p:spPr>
          <a:xfrm flipV="1">
            <a:off x="4063880" y="3302104"/>
            <a:ext cx="211497" cy="301603"/>
          </a:xfrm>
          <a:prstGeom prst="line">
            <a:avLst/>
          </a:prstGeom>
          <a:ln w="28575">
            <a:solidFill>
              <a:srgbClr val="00B0F0"/>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31" name="Textfeld 219">
            <a:extLst>
              <a:ext uri="{FF2B5EF4-FFF2-40B4-BE49-F238E27FC236}">
                <a16:creationId xmlns:a16="http://schemas.microsoft.com/office/drawing/2014/main" id="{32FE83AA-0802-4DBC-BA13-9A06D54115F0}"/>
              </a:ext>
            </a:extLst>
          </p:cNvPr>
          <p:cNvSpPr txBox="1"/>
          <p:nvPr/>
        </p:nvSpPr>
        <p:spPr>
          <a:xfrm>
            <a:off x="4552866" y="2987911"/>
            <a:ext cx="1837092" cy="507831"/>
          </a:xfrm>
          <a:prstGeom prst="rect">
            <a:avLst/>
          </a:prstGeom>
          <a:noFill/>
        </p:spPr>
        <p:txBody>
          <a:bodyPr wrap="square">
            <a:spAutoFit/>
          </a:bodyPr>
          <a:lstStyle/>
          <a:p>
            <a:r>
              <a:rPr lang="en-US" sz="900" dirty="0"/>
              <a:t>motion detection sensor</a:t>
            </a:r>
            <a:r>
              <a:rPr lang="tr-TR" sz="900" dirty="0"/>
              <a:t> (</a:t>
            </a:r>
            <a:r>
              <a:rPr lang="tr-TR" sz="900" dirty="0" err="1"/>
              <a:t>absence</a:t>
            </a:r>
            <a:r>
              <a:rPr lang="tr-TR" sz="900" dirty="0"/>
              <a:t> </a:t>
            </a:r>
            <a:r>
              <a:rPr lang="tr-TR" sz="900" dirty="0" err="1"/>
              <a:t>optimization</a:t>
            </a:r>
            <a:r>
              <a:rPr lang="tr-TR" sz="900" dirty="0"/>
              <a:t>)</a:t>
            </a:r>
            <a:br>
              <a:rPr lang="en-US" sz="900" dirty="0"/>
            </a:br>
            <a:r>
              <a:rPr lang="en-US" sz="900" dirty="0"/>
              <a:t>(standard on display panel)</a:t>
            </a:r>
          </a:p>
        </p:txBody>
      </p:sp>
      <p:pic>
        <p:nvPicPr>
          <p:cNvPr id="132" name="Grafik 188">
            <a:extLst>
              <a:ext uri="{FF2B5EF4-FFF2-40B4-BE49-F238E27FC236}">
                <a16:creationId xmlns:a16="http://schemas.microsoft.com/office/drawing/2014/main" id="{B1350D0C-0870-459C-B960-43163199E336}"/>
              </a:ext>
            </a:extLst>
          </p:cNvPr>
          <p:cNvPicPr>
            <a:picLocks noChangeAspect="1"/>
          </p:cNvPicPr>
          <p:nvPr/>
        </p:nvPicPr>
        <p:blipFill rotWithShape="1">
          <a:blip r:embed="rId19" cstate="print">
            <a:extLst>
              <a:ext uri="{28A0092B-C50C-407E-A947-70E740481C1C}">
                <a14:useLocalDpi xmlns:a14="http://schemas.microsoft.com/office/drawing/2010/main"/>
              </a:ext>
            </a:extLst>
          </a:blip>
          <a:srcRect/>
          <a:stretch/>
        </p:blipFill>
        <p:spPr>
          <a:xfrm>
            <a:off x="6183650" y="4213084"/>
            <a:ext cx="839870" cy="407698"/>
          </a:xfrm>
          <a:prstGeom prst="rect">
            <a:avLst/>
          </a:prstGeom>
        </p:spPr>
      </p:pic>
      <p:cxnSp>
        <p:nvCxnSpPr>
          <p:cNvPr id="133" name="Straight Connector 8">
            <a:extLst>
              <a:ext uri="{FF2B5EF4-FFF2-40B4-BE49-F238E27FC236}">
                <a16:creationId xmlns:a16="http://schemas.microsoft.com/office/drawing/2014/main" id="{9DB378FC-31D2-42B2-A6E8-EB5A71E8590A}"/>
              </a:ext>
            </a:extLst>
          </p:cNvPr>
          <p:cNvCxnSpPr>
            <a:cxnSpLocks/>
          </p:cNvCxnSpPr>
          <p:nvPr/>
        </p:nvCxnSpPr>
        <p:spPr>
          <a:xfrm flipH="1" flipV="1">
            <a:off x="5812499" y="3836632"/>
            <a:ext cx="445484" cy="488287"/>
          </a:xfrm>
          <a:prstGeom prst="line">
            <a:avLst/>
          </a:prstGeom>
          <a:ln w="28575">
            <a:solidFill>
              <a:srgbClr val="00B0F0"/>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34" name="Rechteck 222">
            <a:extLst>
              <a:ext uri="{FF2B5EF4-FFF2-40B4-BE49-F238E27FC236}">
                <a16:creationId xmlns:a16="http://schemas.microsoft.com/office/drawing/2014/main" id="{1A1A4A9D-E1A7-4A5F-A0C4-6C7BBBB68EB1}"/>
              </a:ext>
            </a:extLst>
          </p:cNvPr>
          <p:cNvSpPr/>
          <p:nvPr/>
        </p:nvSpPr>
        <p:spPr>
          <a:xfrm>
            <a:off x="6997920" y="4232267"/>
            <a:ext cx="909223" cy="369332"/>
          </a:xfrm>
          <a:prstGeom prst="rect">
            <a:avLst/>
          </a:prstGeom>
        </p:spPr>
        <p:txBody>
          <a:bodyPr wrap="none">
            <a:spAutoFit/>
          </a:bodyPr>
          <a:lstStyle/>
          <a:p>
            <a:r>
              <a:rPr lang="en-US" sz="900" dirty="0"/>
              <a:t>display board</a:t>
            </a:r>
            <a:br>
              <a:rPr lang="en-US" sz="900" dirty="0"/>
            </a:br>
            <a:r>
              <a:rPr lang="en-US" sz="900" dirty="0"/>
              <a:t>(ducted units)</a:t>
            </a:r>
          </a:p>
        </p:txBody>
      </p:sp>
      <p:pic>
        <p:nvPicPr>
          <p:cNvPr id="135" name="Picture 2" descr="https://junkers-de.resource.bosch.com/media/de_nj/fachkunde/03_produkte___online_shop/regelung_ems2/cr400/junkers_regelungems_cr400_a_productdetail.png">
            <a:extLst>
              <a:ext uri="{FF2B5EF4-FFF2-40B4-BE49-F238E27FC236}">
                <a16:creationId xmlns:a16="http://schemas.microsoft.com/office/drawing/2014/main" id="{77B603AB-5903-4157-9BF9-C800A48F159C}"/>
              </a:ext>
            </a:extLst>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l="-2"/>
          <a:stretch/>
        </p:blipFill>
        <p:spPr bwMode="auto">
          <a:xfrm>
            <a:off x="4668053" y="4755372"/>
            <a:ext cx="595026" cy="495856"/>
          </a:xfrm>
          <a:prstGeom prst="rect">
            <a:avLst/>
          </a:prstGeom>
          <a:noFill/>
          <a:extLst>
            <a:ext uri="{909E8E84-426E-40DD-AFC4-6F175D3DCCD1}">
              <a14:hiddenFill xmlns:a14="http://schemas.microsoft.com/office/drawing/2010/main">
                <a:solidFill>
                  <a:srgbClr val="FFFFFF"/>
                </a:solidFill>
              </a14:hiddenFill>
            </a:ext>
          </a:extLst>
        </p:spPr>
      </p:pic>
      <p:sp>
        <p:nvSpPr>
          <p:cNvPr id="136" name="Rechteck 327">
            <a:extLst>
              <a:ext uri="{FF2B5EF4-FFF2-40B4-BE49-F238E27FC236}">
                <a16:creationId xmlns:a16="http://schemas.microsoft.com/office/drawing/2014/main" id="{CA6A97A2-D4B1-4CEE-807C-63DA9DD562CB}"/>
              </a:ext>
            </a:extLst>
          </p:cNvPr>
          <p:cNvSpPr/>
          <p:nvPr/>
        </p:nvSpPr>
        <p:spPr>
          <a:xfrm>
            <a:off x="4642400" y="5251228"/>
            <a:ext cx="646331" cy="230832"/>
          </a:xfrm>
          <a:prstGeom prst="rect">
            <a:avLst/>
          </a:prstGeom>
        </p:spPr>
        <p:txBody>
          <a:bodyPr wrap="none">
            <a:spAutoFit/>
          </a:bodyPr>
          <a:lstStyle/>
          <a:p>
            <a:r>
              <a:rPr lang="en-US" sz="900" dirty="0"/>
              <a:t>ARC C-2</a:t>
            </a:r>
          </a:p>
        </p:txBody>
      </p:sp>
    </p:spTree>
    <p:extLst>
      <p:ext uri="{BB962C8B-B14F-4D97-AF65-F5344CB8AC3E}">
        <p14:creationId xmlns:p14="http://schemas.microsoft.com/office/powerpoint/2010/main" val="26891635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tr-TR" dirty="0" err="1"/>
              <a:t>Common</a:t>
            </a:r>
            <a:r>
              <a:rPr lang="tr-TR" dirty="0"/>
              <a:t> </a:t>
            </a:r>
            <a:r>
              <a:rPr lang="tr-TR" dirty="0" err="1"/>
              <a:t>Features</a:t>
            </a:r>
            <a:endParaRPr lang="tr-TR" dirty="0"/>
          </a:p>
        </p:txBody>
      </p:sp>
      <p:sp>
        <p:nvSpPr>
          <p:cNvPr id="2" name="Text Placeholder 1"/>
          <p:cNvSpPr>
            <a:spLocks noGrp="1"/>
          </p:cNvSpPr>
          <p:nvPr>
            <p:ph type="body" sz="quarter" idx="15"/>
          </p:nvPr>
        </p:nvSpPr>
        <p:spPr/>
        <p:txBody>
          <a:bodyPr/>
          <a:lstStyle/>
          <a:p>
            <a:r>
              <a:rPr lang="en-US" dirty="0"/>
              <a:t>Initial Product Information: VRF Indoor Units,AF2 Series</a:t>
            </a:r>
            <a:endParaRPr lang="tr-TR" dirty="0"/>
          </a:p>
        </p:txBody>
      </p:sp>
      <p:sp>
        <p:nvSpPr>
          <p:cNvPr id="10" name="Slide Number Placeholder 9"/>
          <p:cNvSpPr>
            <a:spLocks noGrp="1"/>
          </p:cNvSpPr>
          <p:nvPr>
            <p:ph type="sldNum" sz="quarter" idx="12"/>
          </p:nvPr>
        </p:nvSpPr>
        <p:spPr/>
        <p:txBody>
          <a:bodyPr/>
          <a:lstStyle/>
          <a:p>
            <a:fld id="{4898AEC0-503E-4FA4-859C-D0F72D6E3F79}" type="slidenum">
              <a:rPr lang="en-US" noProof="1" smtClean="0"/>
              <a:pPr/>
              <a:t>32</a:t>
            </a:fld>
            <a:endParaRPr lang="en-US" noProof="1"/>
          </a:p>
        </p:txBody>
      </p:sp>
      <p:graphicFrame>
        <p:nvGraphicFramePr>
          <p:cNvPr id="13" name="Table 12">
            <a:extLst>
              <a:ext uri="{FF2B5EF4-FFF2-40B4-BE49-F238E27FC236}">
                <a16:creationId xmlns:a16="http://schemas.microsoft.com/office/drawing/2014/main" id="{048E055E-4E62-4630-9884-C72C8826580B}"/>
              </a:ext>
            </a:extLst>
          </p:cNvPr>
          <p:cNvGraphicFramePr>
            <a:graphicFrameLocks noGrp="1"/>
          </p:cNvGraphicFramePr>
          <p:nvPr>
            <p:extLst>
              <p:ext uri="{D42A27DB-BD31-4B8C-83A1-F6EECF244321}">
                <p14:modId xmlns:p14="http://schemas.microsoft.com/office/powerpoint/2010/main" val="3642969921"/>
              </p:ext>
            </p:extLst>
          </p:nvPr>
        </p:nvGraphicFramePr>
        <p:xfrm>
          <a:off x="554990" y="1144145"/>
          <a:ext cx="9753964" cy="4377149"/>
        </p:xfrm>
        <a:graphic>
          <a:graphicData uri="http://schemas.openxmlformats.org/drawingml/2006/table">
            <a:tbl>
              <a:tblPr firstRow="1" firstCol="1" bandRow="1">
                <a:tableStyleId>{5C22544A-7EE6-4342-B048-85BDC9FD1C3A}</a:tableStyleId>
              </a:tblPr>
              <a:tblGrid>
                <a:gridCol w="1612707">
                  <a:extLst>
                    <a:ext uri="{9D8B030D-6E8A-4147-A177-3AD203B41FA5}">
                      <a16:colId xmlns:a16="http://schemas.microsoft.com/office/drawing/2014/main" val="2349866209"/>
                    </a:ext>
                  </a:extLst>
                </a:gridCol>
                <a:gridCol w="5673620">
                  <a:extLst>
                    <a:ext uri="{9D8B030D-6E8A-4147-A177-3AD203B41FA5}">
                      <a16:colId xmlns:a16="http://schemas.microsoft.com/office/drawing/2014/main" val="2473223294"/>
                    </a:ext>
                  </a:extLst>
                </a:gridCol>
                <a:gridCol w="641197">
                  <a:extLst>
                    <a:ext uri="{9D8B030D-6E8A-4147-A177-3AD203B41FA5}">
                      <a16:colId xmlns:a16="http://schemas.microsoft.com/office/drawing/2014/main" val="1157961193"/>
                    </a:ext>
                  </a:extLst>
                </a:gridCol>
                <a:gridCol w="456610">
                  <a:extLst>
                    <a:ext uri="{9D8B030D-6E8A-4147-A177-3AD203B41FA5}">
                      <a16:colId xmlns:a16="http://schemas.microsoft.com/office/drawing/2014/main" val="3260946128"/>
                    </a:ext>
                  </a:extLst>
                </a:gridCol>
                <a:gridCol w="456610">
                  <a:extLst>
                    <a:ext uri="{9D8B030D-6E8A-4147-A177-3AD203B41FA5}">
                      <a16:colId xmlns:a16="http://schemas.microsoft.com/office/drawing/2014/main" val="2933949230"/>
                    </a:ext>
                  </a:extLst>
                </a:gridCol>
                <a:gridCol w="456610">
                  <a:extLst>
                    <a:ext uri="{9D8B030D-6E8A-4147-A177-3AD203B41FA5}">
                      <a16:colId xmlns:a16="http://schemas.microsoft.com/office/drawing/2014/main" val="41213560"/>
                    </a:ext>
                  </a:extLst>
                </a:gridCol>
                <a:gridCol w="456610">
                  <a:extLst>
                    <a:ext uri="{9D8B030D-6E8A-4147-A177-3AD203B41FA5}">
                      <a16:colId xmlns:a16="http://schemas.microsoft.com/office/drawing/2014/main" val="3014550395"/>
                    </a:ext>
                  </a:extLst>
                </a:gridCol>
              </a:tblGrid>
              <a:tr h="184617">
                <a:tc>
                  <a:txBody>
                    <a:bodyPr/>
                    <a:lstStyle/>
                    <a:p>
                      <a:pPr algn="l" fontAlgn="ctr"/>
                      <a:r>
                        <a:rPr lang="en-US" sz="700" u="none" strike="noStrike">
                          <a:effectLst/>
                        </a:rPr>
                        <a:t>Feature</a:t>
                      </a:r>
                      <a:endParaRPr lang="en-US" sz="700" b="1" i="0" u="none" strike="noStrike">
                        <a:solidFill>
                          <a:srgbClr val="000000"/>
                        </a:solidFill>
                        <a:effectLst/>
                        <a:latin typeface="Calibri" panose="020F0502020204030204" pitchFamily="34" charset="0"/>
                      </a:endParaRPr>
                    </a:p>
                  </a:txBody>
                  <a:tcPr marL="5955" marR="5955" marT="5955" marB="0" anchor="ctr"/>
                </a:tc>
                <a:tc>
                  <a:txBody>
                    <a:bodyPr/>
                    <a:lstStyle/>
                    <a:p>
                      <a:pPr algn="l" fontAlgn="ctr"/>
                      <a:r>
                        <a:rPr lang="en-US" sz="700" u="none" strike="noStrike">
                          <a:effectLst/>
                        </a:rPr>
                        <a:t>Description</a:t>
                      </a:r>
                      <a:endParaRPr lang="en-US" sz="700" b="1" i="0" u="none" strike="noStrike">
                        <a:solidFill>
                          <a:srgbClr val="000000"/>
                        </a:solidFill>
                        <a:effectLst/>
                        <a:latin typeface="Calibri" panose="020F0502020204030204" pitchFamily="34" charset="0"/>
                      </a:endParaRPr>
                    </a:p>
                  </a:txBody>
                  <a:tcPr marL="5955" marR="5955" marT="5955" marB="0" anchor="ctr"/>
                </a:tc>
                <a:tc>
                  <a:txBody>
                    <a:bodyPr/>
                    <a:lstStyle/>
                    <a:p>
                      <a:pPr algn="ctr" fontAlgn="ctr"/>
                      <a:r>
                        <a:rPr lang="en-US" sz="700" u="none" strike="noStrike">
                          <a:effectLst/>
                        </a:rPr>
                        <a:t>AF2-4CR</a:t>
                      </a:r>
                      <a:endParaRPr lang="en-US" sz="700" b="1" i="0" u="none" strike="noStrike">
                        <a:solidFill>
                          <a:srgbClr val="000000"/>
                        </a:solidFill>
                        <a:effectLst/>
                        <a:latin typeface="Calibri" panose="020F0502020204030204" pitchFamily="34" charset="0"/>
                      </a:endParaRPr>
                    </a:p>
                  </a:txBody>
                  <a:tcPr marL="5955" marR="5955" marT="5955" marB="0" anchor="ctr"/>
                </a:tc>
                <a:tc>
                  <a:txBody>
                    <a:bodyPr/>
                    <a:lstStyle/>
                    <a:p>
                      <a:pPr algn="ctr" fontAlgn="ctr"/>
                      <a:r>
                        <a:rPr lang="en-US" sz="700" u="none" strike="noStrike">
                          <a:effectLst/>
                        </a:rPr>
                        <a:t>AF2-4CC</a:t>
                      </a:r>
                      <a:endParaRPr lang="en-US" sz="700" b="1" i="0" u="none" strike="noStrike">
                        <a:solidFill>
                          <a:srgbClr val="000000"/>
                        </a:solidFill>
                        <a:effectLst/>
                        <a:latin typeface="Calibri" panose="020F0502020204030204" pitchFamily="34" charset="0"/>
                      </a:endParaRPr>
                    </a:p>
                  </a:txBody>
                  <a:tcPr marL="5955" marR="5955" marT="5955" marB="0" anchor="ctr"/>
                </a:tc>
                <a:tc>
                  <a:txBody>
                    <a:bodyPr/>
                    <a:lstStyle/>
                    <a:p>
                      <a:pPr algn="ctr" fontAlgn="ctr"/>
                      <a:r>
                        <a:rPr lang="en-US" sz="700" u="none" strike="noStrike">
                          <a:effectLst/>
                        </a:rPr>
                        <a:t>AF2-W</a:t>
                      </a:r>
                      <a:endParaRPr lang="en-US" sz="700" b="1" i="0" u="none" strike="noStrike">
                        <a:solidFill>
                          <a:srgbClr val="000000"/>
                        </a:solidFill>
                        <a:effectLst/>
                        <a:latin typeface="Calibri" panose="020F0502020204030204" pitchFamily="34" charset="0"/>
                      </a:endParaRPr>
                    </a:p>
                  </a:txBody>
                  <a:tcPr marL="5955" marR="5955" marT="5955" marB="0" anchor="ctr"/>
                </a:tc>
                <a:tc>
                  <a:txBody>
                    <a:bodyPr/>
                    <a:lstStyle/>
                    <a:p>
                      <a:pPr algn="ctr" fontAlgn="ctr"/>
                      <a:r>
                        <a:rPr lang="en-US" sz="700" u="none" strike="noStrike">
                          <a:effectLst/>
                        </a:rPr>
                        <a:t>AF2-DL</a:t>
                      </a:r>
                      <a:endParaRPr lang="en-US" sz="700" b="1" i="0" u="none" strike="noStrike">
                        <a:solidFill>
                          <a:srgbClr val="000000"/>
                        </a:solidFill>
                        <a:effectLst/>
                        <a:latin typeface="Calibri" panose="020F0502020204030204" pitchFamily="34" charset="0"/>
                      </a:endParaRPr>
                    </a:p>
                  </a:txBody>
                  <a:tcPr marL="5955" marR="5955" marT="5955" marB="0" anchor="ctr"/>
                </a:tc>
                <a:tc>
                  <a:txBody>
                    <a:bodyPr/>
                    <a:lstStyle/>
                    <a:p>
                      <a:pPr algn="ctr" fontAlgn="ctr"/>
                      <a:r>
                        <a:rPr lang="en-US" sz="700" u="none" strike="noStrike">
                          <a:effectLst/>
                        </a:rPr>
                        <a:t>AF2-DM</a:t>
                      </a:r>
                      <a:endParaRPr lang="en-US" sz="700" b="1" i="0" u="none" strike="noStrike">
                        <a:solidFill>
                          <a:srgbClr val="000000"/>
                        </a:solidFill>
                        <a:effectLst/>
                        <a:latin typeface="Calibri" panose="020F0502020204030204" pitchFamily="34" charset="0"/>
                      </a:endParaRPr>
                    </a:p>
                  </a:txBody>
                  <a:tcPr marL="5955" marR="5955" marT="5955" marB="0" anchor="ctr"/>
                </a:tc>
                <a:extLst>
                  <a:ext uri="{0D108BD9-81ED-4DB2-BD59-A6C34878D82A}">
                    <a16:rowId xmlns:a16="http://schemas.microsoft.com/office/drawing/2014/main" val="1544445911"/>
                  </a:ext>
                </a:extLst>
              </a:tr>
              <a:tr h="595539">
                <a:tc>
                  <a:txBody>
                    <a:bodyPr/>
                    <a:lstStyle/>
                    <a:p>
                      <a:pPr algn="l" fontAlgn="ctr"/>
                      <a:r>
                        <a:rPr lang="en-US" sz="700" u="none" strike="noStrike">
                          <a:effectLst/>
                        </a:rPr>
                        <a:t>Super Link</a:t>
                      </a:r>
                      <a:endParaRPr lang="en-US" sz="700" b="1" i="0" u="none" strike="noStrike">
                        <a:solidFill>
                          <a:srgbClr val="000000"/>
                        </a:solidFill>
                        <a:effectLst/>
                        <a:latin typeface="Calibri" panose="020F0502020204030204" pitchFamily="34" charset="0"/>
                      </a:endParaRPr>
                    </a:p>
                  </a:txBody>
                  <a:tcPr marL="5955" marR="5955" marT="5955" marB="0" anchor="ctr"/>
                </a:tc>
                <a:tc>
                  <a:txBody>
                    <a:bodyPr/>
                    <a:lstStyle/>
                    <a:p>
                      <a:pPr algn="l" fontAlgn="ctr"/>
                      <a:r>
                        <a:rPr lang="en-US" sz="700" u="none" strike="noStrike">
                          <a:effectLst/>
                        </a:rPr>
                        <a:t>New communication technology between indoor and outdoor units.</a:t>
                      </a:r>
                      <a:br>
                        <a:rPr lang="en-US" sz="700" u="none" strike="noStrike">
                          <a:effectLst/>
                        </a:rPr>
                      </a:br>
                      <a:r>
                        <a:rPr lang="en-US" sz="700" u="none" strike="noStrike">
                          <a:effectLst/>
                        </a:rPr>
                        <a:t>Compared to previous communication technology, Super Link has a higher immunity to interference, no polarity (M1M2 can be connected in any way), extended length (M1M2 can be up to 2000m), allows the system to keep operating although individual indoor units are disconnected from power supply (switching off valves in case of indoor unit power outage), more possible topology setups (not only daisy chain).</a:t>
                      </a:r>
                      <a:endParaRPr lang="en-US" sz="700" b="0" i="0" u="none" strike="noStrike">
                        <a:solidFill>
                          <a:srgbClr val="000000"/>
                        </a:solidFill>
                        <a:effectLst/>
                        <a:latin typeface="Calibri" panose="020F0502020204030204" pitchFamily="34" charset="0"/>
                      </a:endParaRPr>
                    </a:p>
                  </a:txBody>
                  <a:tcPr marL="5955" marR="5955" marT="5955" marB="0" anchor="ctr"/>
                </a:tc>
                <a:tc>
                  <a:txBody>
                    <a:bodyPr/>
                    <a:lstStyle/>
                    <a:p>
                      <a:pPr algn="ctr" fontAlgn="ctr"/>
                      <a:r>
                        <a:rPr lang="en-US" sz="1300" u="none" strike="noStrike" dirty="0">
                          <a:effectLst/>
                          <a:latin typeface="Wingdings" panose="05000000000000000000" pitchFamily="2" charset="2"/>
                        </a:rPr>
                        <a:t>ü</a:t>
                      </a:r>
                      <a:endParaRPr lang="en-US" sz="1300" b="0" i="0" u="none" strike="noStrike" dirty="0">
                        <a:solidFill>
                          <a:srgbClr val="000000"/>
                        </a:solidFill>
                        <a:effectLst/>
                        <a:latin typeface="Wingdings" panose="05000000000000000000" pitchFamily="2" charset="2"/>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extLst>
                  <a:ext uri="{0D108BD9-81ED-4DB2-BD59-A6C34878D82A}">
                    <a16:rowId xmlns:a16="http://schemas.microsoft.com/office/drawing/2014/main" val="1274316897"/>
                  </a:ext>
                </a:extLst>
              </a:tr>
              <a:tr h="238216">
                <a:tc>
                  <a:txBody>
                    <a:bodyPr/>
                    <a:lstStyle/>
                    <a:p>
                      <a:pPr algn="l" rtl="0" fontAlgn="ctr"/>
                      <a:r>
                        <a:rPr lang="en-US" sz="700" u="none" strike="noStrike">
                          <a:effectLst/>
                        </a:rPr>
                        <a:t>Standard water level switch</a:t>
                      </a:r>
                      <a:endParaRPr lang="en-US" sz="700" b="1" i="0" u="none" strike="noStrike">
                        <a:solidFill>
                          <a:srgbClr val="000000"/>
                        </a:solidFill>
                        <a:effectLst/>
                        <a:latin typeface="Calibri" panose="020F0502020204030204" pitchFamily="34" charset="0"/>
                      </a:endParaRPr>
                    </a:p>
                  </a:txBody>
                  <a:tcPr marL="5955" marR="5955" marT="5955" marB="0" anchor="ctr"/>
                </a:tc>
                <a:tc>
                  <a:txBody>
                    <a:bodyPr/>
                    <a:lstStyle/>
                    <a:p>
                      <a:pPr algn="l" fontAlgn="ctr"/>
                      <a:r>
                        <a:rPr lang="en-US" sz="700" u="none" strike="noStrike">
                          <a:effectLst/>
                        </a:rPr>
                        <a:t>The water level switch avoids an overflow of condense water at the drain pan if the drain pipe is blocked or the drainage is not smooth.</a:t>
                      </a:r>
                      <a:endParaRPr lang="en-US" sz="700" b="0" i="0" u="none" strike="noStrike">
                        <a:solidFill>
                          <a:srgbClr val="000000"/>
                        </a:solidFill>
                        <a:effectLst/>
                        <a:latin typeface="Calibri" panose="020F0502020204030204" pitchFamily="34" charset="0"/>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extLst>
                  <a:ext uri="{0D108BD9-81ED-4DB2-BD59-A6C34878D82A}">
                    <a16:rowId xmlns:a16="http://schemas.microsoft.com/office/drawing/2014/main" val="776952671"/>
                  </a:ext>
                </a:extLst>
              </a:tr>
              <a:tr h="202483">
                <a:tc>
                  <a:txBody>
                    <a:bodyPr/>
                    <a:lstStyle/>
                    <a:p>
                      <a:pPr algn="l" fontAlgn="ctr"/>
                      <a:r>
                        <a:rPr lang="en-US" sz="700" u="none" strike="noStrike">
                          <a:effectLst/>
                        </a:rPr>
                        <a:t>7-step DC inverter fan</a:t>
                      </a:r>
                      <a:endParaRPr lang="en-US" sz="700" b="1" i="0" u="none" strike="noStrike">
                        <a:solidFill>
                          <a:srgbClr val="000000"/>
                        </a:solidFill>
                        <a:effectLst/>
                        <a:latin typeface="Calibri" panose="020F0502020204030204" pitchFamily="34" charset="0"/>
                      </a:endParaRPr>
                    </a:p>
                  </a:txBody>
                  <a:tcPr marL="5955" marR="5955" marT="5955" marB="0" anchor="ctr"/>
                </a:tc>
                <a:tc>
                  <a:txBody>
                    <a:bodyPr/>
                    <a:lstStyle/>
                    <a:p>
                      <a:pPr algn="l" fontAlgn="ctr"/>
                      <a:r>
                        <a:rPr lang="en-US" sz="700" u="none" strike="noStrike">
                          <a:effectLst/>
                        </a:rPr>
                        <a:t>Fan speeds can be adjusted at 7 different steps, which gives the user more freedom to control the indoor air speed.</a:t>
                      </a:r>
                      <a:endParaRPr lang="en-US" sz="700" b="0" i="0" u="none" strike="noStrike">
                        <a:solidFill>
                          <a:srgbClr val="000000"/>
                        </a:solidFill>
                        <a:effectLst/>
                        <a:latin typeface="Calibri" panose="020F0502020204030204" pitchFamily="34" charset="0"/>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extLst>
                  <a:ext uri="{0D108BD9-81ED-4DB2-BD59-A6C34878D82A}">
                    <a16:rowId xmlns:a16="http://schemas.microsoft.com/office/drawing/2014/main" val="1618970072"/>
                  </a:ext>
                </a:extLst>
              </a:tr>
              <a:tr h="476431">
                <a:tc>
                  <a:txBody>
                    <a:bodyPr/>
                    <a:lstStyle/>
                    <a:p>
                      <a:pPr algn="l" fontAlgn="ctr"/>
                      <a:r>
                        <a:rPr lang="en-US" sz="700" u="none" strike="noStrike" dirty="0">
                          <a:effectLst/>
                        </a:rPr>
                        <a:t>Heat-exchanger self-cleaning</a:t>
                      </a:r>
                      <a:endParaRPr lang="tr-TR" sz="700" u="none" strike="noStrike" dirty="0">
                        <a:effectLst/>
                      </a:endParaRPr>
                    </a:p>
                    <a:p>
                      <a:pPr algn="l" fontAlgn="ctr"/>
                      <a:r>
                        <a:rPr lang="en-US" sz="700" u="none" strike="noStrike" dirty="0">
                          <a:effectLst/>
                        </a:rPr>
                        <a:t>(Only for R-32 systems)</a:t>
                      </a:r>
                      <a:endParaRPr lang="en-US" sz="700" b="1" i="0" u="none" strike="noStrike" dirty="0">
                        <a:solidFill>
                          <a:srgbClr val="000000"/>
                        </a:solidFill>
                        <a:effectLst/>
                        <a:latin typeface="Calibri" panose="020F0502020204030204" pitchFamily="34" charset="0"/>
                      </a:endParaRPr>
                    </a:p>
                  </a:txBody>
                  <a:tcPr marL="5955" marR="5955" marT="5955" marB="0" anchor="ctr"/>
                </a:tc>
                <a:tc>
                  <a:txBody>
                    <a:bodyPr/>
                    <a:lstStyle/>
                    <a:p>
                      <a:pPr algn="l" fontAlgn="ctr"/>
                      <a:r>
                        <a:rPr lang="en-US" sz="700" u="none" strike="noStrike" dirty="0">
                          <a:effectLst/>
                        </a:rPr>
                        <a:t>Self-cleaning program of the indoor unit heat exchanger. The system will first freeze the heat exchanger to collect dirt and wash it off with the condense water. A thermal </a:t>
                      </a:r>
                      <a:r>
                        <a:rPr lang="en-US" sz="700" u="none" strike="noStrike" dirty="0" err="1">
                          <a:effectLst/>
                        </a:rPr>
                        <a:t>desinfection</a:t>
                      </a:r>
                      <a:r>
                        <a:rPr lang="en-US" sz="700" u="none" strike="noStrike" dirty="0">
                          <a:effectLst/>
                        </a:rPr>
                        <a:t> will finish the cleaning process. During the self-cleaning process, the indoor unit will blow cold and warm air into the room. Self-cleaning will interrupt the normal operation of the complete system until the cleaning and drying process is finished. </a:t>
                      </a:r>
                      <a:endParaRPr lang="en-US" sz="700" b="0" i="0" u="none" strike="noStrike" dirty="0">
                        <a:solidFill>
                          <a:srgbClr val="000000"/>
                        </a:solidFill>
                        <a:effectLst/>
                        <a:latin typeface="Calibri" panose="020F0502020204030204" pitchFamily="34" charset="0"/>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tc>
                  <a:txBody>
                    <a:bodyPr/>
                    <a:lstStyle/>
                    <a:p>
                      <a:pPr algn="ctr" fontAlgn="ctr"/>
                      <a:r>
                        <a:rPr lang="en-US" sz="1300" u="none" strike="noStrike" dirty="0">
                          <a:effectLst/>
                          <a:latin typeface="Wingdings" panose="05000000000000000000" pitchFamily="2" charset="2"/>
                        </a:rPr>
                        <a:t>ü</a:t>
                      </a:r>
                      <a:endParaRPr lang="en-US" sz="1300" b="0" i="0" u="none" strike="noStrike" dirty="0">
                        <a:solidFill>
                          <a:srgbClr val="000000"/>
                        </a:solidFill>
                        <a:effectLst/>
                        <a:latin typeface="Wingdings" panose="05000000000000000000" pitchFamily="2" charset="2"/>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extLst>
                  <a:ext uri="{0D108BD9-81ED-4DB2-BD59-A6C34878D82A}">
                    <a16:rowId xmlns:a16="http://schemas.microsoft.com/office/drawing/2014/main" val="1544325174"/>
                  </a:ext>
                </a:extLst>
              </a:tr>
              <a:tr h="238216">
                <a:tc>
                  <a:txBody>
                    <a:bodyPr/>
                    <a:lstStyle/>
                    <a:p>
                      <a:pPr algn="l" fontAlgn="ctr"/>
                      <a:r>
                        <a:rPr lang="en-US" sz="700" u="none" strike="noStrike" dirty="0">
                          <a:effectLst/>
                        </a:rPr>
                        <a:t>Ion air purifier</a:t>
                      </a:r>
                      <a:endParaRPr lang="tr-TR" sz="700" u="none" strike="noStrike" dirty="0">
                        <a:effectLst/>
                      </a:endParaRPr>
                    </a:p>
                    <a:p>
                      <a:pPr algn="l" fontAlgn="ctr"/>
                      <a:r>
                        <a:rPr lang="en-US" sz="700" u="none" strike="noStrike" dirty="0">
                          <a:effectLst/>
                        </a:rPr>
                        <a:t>(Only for R-410A systems) </a:t>
                      </a:r>
                      <a:endParaRPr lang="tr-TR" sz="700" u="none" strike="noStrike" dirty="0">
                        <a:effectLst/>
                      </a:endParaRPr>
                    </a:p>
                    <a:p>
                      <a:pPr algn="l" fontAlgn="ctr"/>
                      <a:r>
                        <a:rPr lang="en-US" sz="700" u="none" strike="noStrike" dirty="0">
                          <a:effectLst/>
                        </a:rPr>
                        <a:t>(This feature will be available </a:t>
                      </a:r>
                      <a:r>
                        <a:rPr lang="tr-TR" sz="700" u="none" strike="noStrike" dirty="0" err="1">
                          <a:effectLst/>
                        </a:rPr>
                        <a:t>by</a:t>
                      </a:r>
                      <a:r>
                        <a:rPr lang="tr-TR" sz="700" u="none" strike="noStrike" dirty="0">
                          <a:effectLst/>
                        </a:rPr>
                        <a:t> </a:t>
                      </a:r>
                      <a:r>
                        <a:rPr lang="tr-TR" sz="700" u="none" strike="noStrike" dirty="0" err="1">
                          <a:effectLst/>
                        </a:rPr>
                        <a:t>end</a:t>
                      </a:r>
                      <a:r>
                        <a:rPr lang="tr-TR" sz="700" u="none" strike="noStrike" dirty="0">
                          <a:effectLst/>
                        </a:rPr>
                        <a:t> of 2023)</a:t>
                      </a:r>
                      <a:endParaRPr lang="en-US" sz="700" b="1" i="0" u="none" strike="noStrike" dirty="0">
                        <a:solidFill>
                          <a:srgbClr val="000000"/>
                        </a:solidFill>
                        <a:effectLst/>
                        <a:latin typeface="Calibri" panose="020F0502020204030204" pitchFamily="34" charset="0"/>
                      </a:endParaRPr>
                    </a:p>
                  </a:txBody>
                  <a:tcPr marL="5955" marR="5955" marT="5955" marB="0" anchor="ctr"/>
                </a:tc>
                <a:tc>
                  <a:txBody>
                    <a:bodyPr/>
                    <a:lstStyle/>
                    <a:p>
                      <a:pPr algn="l" fontAlgn="ctr"/>
                      <a:r>
                        <a:rPr lang="en-US" sz="700" u="none" strike="noStrike" dirty="0">
                          <a:effectLst/>
                        </a:rPr>
                        <a:t>Ionization to reduce germs, allergenic or odors in the room air.)</a:t>
                      </a:r>
                      <a:endParaRPr lang="en-US" sz="700" b="0" i="0" u="none" strike="noStrike" dirty="0">
                        <a:solidFill>
                          <a:srgbClr val="000000"/>
                        </a:solidFill>
                        <a:effectLst/>
                        <a:latin typeface="Calibri" panose="020F0502020204030204" pitchFamily="34" charset="0"/>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extLst>
                  <a:ext uri="{0D108BD9-81ED-4DB2-BD59-A6C34878D82A}">
                    <a16:rowId xmlns:a16="http://schemas.microsoft.com/office/drawing/2014/main" val="3366146434"/>
                  </a:ext>
                </a:extLst>
              </a:tr>
              <a:tr h="202483">
                <a:tc>
                  <a:txBody>
                    <a:bodyPr/>
                    <a:lstStyle/>
                    <a:p>
                      <a:pPr algn="l" fontAlgn="ctr"/>
                      <a:r>
                        <a:rPr lang="en-US" sz="700" u="none" strike="noStrike">
                          <a:effectLst/>
                        </a:rPr>
                        <a:t>Humidity sensor</a:t>
                      </a:r>
                      <a:endParaRPr lang="en-US" sz="700" b="1" i="0" u="none" strike="noStrike">
                        <a:solidFill>
                          <a:srgbClr val="000000"/>
                        </a:solidFill>
                        <a:effectLst/>
                        <a:latin typeface="Calibri" panose="020F0502020204030204" pitchFamily="34" charset="0"/>
                      </a:endParaRPr>
                    </a:p>
                  </a:txBody>
                  <a:tcPr marL="5955" marR="5955" marT="5955" marB="0" anchor="ctr"/>
                </a:tc>
                <a:tc>
                  <a:txBody>
                    <a:bodyPr/>
                    <a:lstStyle/>
                    <a:p>
                      <a:pPr algn="l" fontAlgn="ctr"/>
                      <a:r>
                        <a:rPr lang="en-US" sz="700" u="none" strike="noStrike">
                          <a:effectLst/>
                        </a:rPr>
                        <a:t>Humidity sensor to control the room humidity in the dry mode.</a:t>
                      </a:r>
                      <a:endParaRPr lang="en-US" sz="700" b="0" i="0" u="none" strike="noStrike">
                        <a:solidFill>
                          <a:srgbClr val="000000"/>
                        </a:solidFill>
                        <a:effectLst/>
                        <a:latin typeface="Calibri" panose="020F0502020204030204" pitchFamily="34" charset="0"/>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extLst>
                  <a:ext uri="{0D108BD9-81ED-4DB2-BD59-A6C34878D82A}">
                    <a16:rowId xmlns:a16="http://schemas.microsoft.com/office/drawing/2014/main" val="4046667677"/>
                  </a:ext>
                </a:extLst>
              </a:tr>
              <a:tr h="238216">
                <a:tc>
                  <a:txBody>
                    <a:bodyPr/>
                    <a:lstStyle/>
                    <a:p>
                      <a:pPr algn="l" fontAlgn="ctr"/>
                      <a:r>
                        <a:rPr lang="en-US" sz="700" u="none" strike="noStrike">
                          <a:effectLst/>
                        </a:rPr>
                        <a:t>Safe mode</a:t>
                      </a:r>
                      <a:endParaRPr lang="en-US" sz="700" b="1" i="0" u="none" strike="noStrike">
                        <a:solidFill>
                          <a:srgbClr val="000000"/>
                        </a:solidFill>
                        <a:effectLst/>
                        <a:latin typeface="Calibri" panose="020F0502020204030204" pitchFamily="34" charset="0"/>
                      </a:endParaRPr>
                    </a:p>
                  </a:txBody>
                  <a:tcPr marL="5955" marR="5955" marT="5955" marB="0" anchor="ctr"/>
                </a:tc>
                <a:tc>
                  <a:txBody>
                    <a:bodyPr/>
                    <a:lstStyle/>
                    <a:p>
                      <a:pPr algn="l" fontAlgn="ctr"/>
                      <a:r>
                        <a:rPr lang="en-US" sz="700" u="none" strike="noStrike">
                          <a:effectLst/>
                        </a:rPr>
                        <a:t>In case of a sensor failure, safe mode keeps the system running for 72 hours with basic functionality. A failure of critical sensors will not allow to activate the safe mode.</a:t>
                      </a:r>
                      <a:endParaRPr lang="en-US" sz="700" b="0" i="0" u="none" strike="noStrike">
                        <a:solidFill>
                          <a:srgbClr val="000000"/>
                        </a:solidFill>
                        <a:effectLst/>
                        <a:latin typeface="Calibri" panose="020F0502020204030204" pitchFamily="34" charset="0"/>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extLst>
                  <a:ext uri="{0D108BD9-81ED-4DB2-BD59-A6C34878D82A}">
                    <a16:rowId xmlns:a16="http://schemas.microsoft.com/office/drawing/2014/main" val="260886545"/>
                  </a:ext>
                </a:extLst>
              </a:tr>
              <a:tr h="238216">
                <a:tc>
                  <a:txBody>
                    <a:bodyPr/>
                    <a:lstStyle/>
                    <a:p>
                      <a:pPr algn="l" rtl="0" fontAlgn="ctr"/>
                      <a:r>
                        <a:rPr lang="en-US" sz="700" u="none" strike="noStrike">
                          <a:effectLst/>
                        </a:rPr>
                        <a:t>Shutdown fan delay</a:t>
                      </a:r>
                      <a:endParaRPr lang="en-US" sz="700" b="1" i="0" u="none" strike="noStrike">
                        <a:solidFill>
                          <a:srgbClr val="000000"/>
                        </a:solidFill>
                        <a:effectLst/>
                        <a:latin typeface="Calibri" panose="020F0502020204030204" pitchFamily="34" charset="0"/>
                      </a:endParaRPr>
                    </a:p>
                  </a:txBody>
                  <a:tcPr marL="5955" marR="5955" marT="5955" marB="0" anchor="ctr"/>
                </a:tc>
                <a:tc>
                  <a:txBody>
                    <a:bodyPr/>
                    <a:lstStyle/>
                    <a:p>
                      <a:pPr algn="l" fontAlgn="ctr"/>
                      <a:r>
                        <a:rPr lang="en-US" sz="700" u="none" strike="noStrike">
                          <a:effectLst/>
                        </a:rPr>
                        <a:t>After shutdown of the indoor unit, the fan keeps running for a short time to dry the heat exchanger and prevent mold growth.</a:t>
                      </a:r>
                      <a:endParaRPr lang="en-US" sz="700" b="0" i="0" u="none" strike="noStrike">
                        <a:solidFill>
                          <a:srgbClr val="000000"/>
                        </a:solidFill>
                        <a:effectLst/>
                        <a:latin typeface="Calibri" panose="020F0502020204030204" pitchFamily="34" charset="0"/>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tc>
                  <a:txBody>
                    <a:bodyPr/>
                    <a:lstStyle/>
                    <a:p>
                      <a:pPr algn="ctr" fontAlgn="ctr"/>
                      <a:r>
                        <a:rPr lang="en-US" sz="1300" u="none" strike="noStrike" dirty="0">
                          <a:effectLst/>
                          <a:latin typeface="Wingdings" panose="05000000000000000000" pitchFamily="2" charset="2"/>
                        </a:rPr>
                        <a:t>ü</a:t>
                      </a:r>
                      <a:endParaRPr lang="en-US" sz="1300" b="0" i="0" u="none" strike="noStrike" dirty="0">
                        <a:solidFill>
                          <a:srgbClr val="000000"/>
                        </a:solidFill>
                        <a:effectLst/>
                        <a:latin typeface="Wingdings" panose="05000000000000000000" pitchFamily="2" charset="2"/>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extLst>
                  <a:ext uri="{0D108BD9-81ED-4DB2-BD59-A6C34878D82A}">
                    <a16:rowId xmlns:a16="http://schemas.microsoft.com/office/drawing/2014/main" val="934624370"/>
                  </a:ext>
                </a:extLst>
              </a:tr>
              <a:tr h="238216">
                <a:tc>
                  <a:txBody>
                    <a:bodyPr/>
                    <a:lstStyle/>
                    <a:p>
                      <a:pPr algn="l" rtl="0" fontAlgn="ctr"/>
                      <a:r>
                        <a:rPr lang="en-US" sz="700" u="none" strike="noStrike">
                          <a:effectLst/>
                        </a:rPr>
                        <a:t>Remote ON/OFF dry contact</a:t>
                      </a:r>
                      <a:endParaRPr lang="en-US" sz="700" b="1" i="0" u="none" strike="noStrike">
                        <a:solidFill>
                          <a:srgbClr val="000000"/>
                        </a:solidFill>
                        <a:effectLst/>
                        <a:latin typeface="Calibri" panose="020F0502020204030204" pitchFamily="34" charset="0"/>
                      </a:endParaRPr>
                    </a:p>
                  </a:txBody>
                  <a:tcPr marL="5955" marR="5955" marT="5955" marB="0" anchor="ctr"/>
                </a:tc>
                <a:tc>
                  <a:txBody>
                    <a:bodyPr/>
                    <a:lstStyle/>
                    <a:p>
                      <a:pPr algn="l" fontAlgn="ctr"/>
                      <a:r>
                        <a:rPr lang="en-US" sz="700" u="none" strike="noStrike">
                          <a:effectLst/>
                        </a:rPr>
                        <a:t>Dry contact input can realize linkage between air conditioner and other smart home signals, eg. Window is opened - AC units turns off, window is closed - AC unit turns on.</a:t>
                      </a:r>
                      <a:endParaRPr lang="en-US" sz="700" b="0" i="0" u="none" strike="noStrike">
                        <a:solidFill>
                          <a:srgbClr val="000000"/>
                        </a:solidFill>
                        <a:effectLst/>
                        <a:latin typeface="Calibri" panose="020F0502020204030204" pitchFamily="34" charset="0"/>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extLst>
                  <a:ext uri="{0D108BD9-81ED-4DB2-BD59-A6C34878D82A}">
                    <a16:rowId xmlns:a16="http://schemas.microsoft.com/office/drawing/2014/main" val="1205482383"/>
                  </a:ext>
                </a:extLst>
              </a:tr>
              <a:tr h="196528">
                <a:tc>
                  <a:txBody>
                    <a:bodyPr/>
                    <a:lstStyle/>
                    <a:p>
                      <a:pPr algn="l" rtl="0" fontAlgn="ctr"/>
                      <a:r>
                        <a:rPr lang="en-US" sz="700" u="none" strike="noStrike">
                          <a:effectLst/>
                        </a:rPr>
                        <a:t>Refrigerant detector dry contact</a:t>
                      </a:r>
                      <a:endParaRPr lang="en-US" sz="700" b="1" i="0" u="none" strike="noStrike">
                        <a:solidFill>
                          <a:srgbClr val="000000"/>
                        </a:solidFill>
                        <a:effectLst/>
                        <a:latin typeface="Calibri" panose="020F0502020204030204" pitchFamily="34" charset="0"/>
                      </a:endParaRPr>
                    </a:p>
                  </a:txBody>
                  <a:tcPr marL="5955" marR="5955" marT="5955" marB="0" anchor="ctr"/>
                </a:tc>
                <a:tc>
                  <a:txBody>
                    <a:bodyPr/>
                    <a:lstStyle/>
                    <a:p>
                      <a:pPr algn="l" fontAlgn="ctr"/>
                      <a:r>
                        <a:rPr lang="en-US" sz="700" u="none" strike="noStrike">
                          <a:effectLst/>
                        </a:rPr>
                        <a:t>Increase safety with a standard refrigerant detector dry contact, e.g. to receive an alarm or malfuction signal.</a:t>
                      </a:r>
                      <a:endParaRPr lang="en-US" sz="700" b="0" i="0" u="none" strike="noStrike">
                        <a:solidFill>
                          <a:srgbClr val="000000"/>
                        </a:solidFill>
                        <a:effectLst/>
                        <a:latin typeface="Calibri" panose="020F0502020204030204" pitchFamily="34" charset="0"/>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extLst>
                  <a:ext uri="{0D108BD9-81ED-4DB2-BD59-A6C34878D82A}">
                    <a16:rowId xmlns:a16="http://schemas.microsoft.com/office/drawing/2014/main" val="3140865656"/>
                  </a:ext>
                </a:extLst>
              </a:tr>
              <a:tr h="202483">
                <a:tc>
                  <a:txBody>
                    <a:bodyPr/>
                    <a:lstStyle/>
                    <a:p>
                      <a:pPr algn="l" rtl="0" fontAlgn="ctr"/>
                      <a:r>
                        <a:rPr lang="en-US" sz="700" u="none" strike="noStrike">
                          <a:effectLst/>
                        </a:rPr>
                        <a:t>Independent power supply</a:t>
                      </a:r>
                      <a:endParaRPr lang="en-US" sz="700" b="1" i="0" u="none" strike="noStrike">
                        <a:solidFill>
                          <a:srgbClr val="000000"/>
                        </a:solidFill>
                        <a:effectLst/>
                        <a:latin typeface="Calibri" panose="020F0502020204030204" pitchFamily="34" charset="0"/>
                      </a:endParaRPr>
                    </a:p>
                  </a:txBody>
                  <a:tcPr marL="5955" marR="5955" marT="5955" marB="0" anchor="ctr"/>
                </a:tc>
                <a:tc>
                  <a:txBody>
                    <a:bodyPr/>
                    <a:lstStyle/>
                    <a:p>
                      <a:pPr algn="l" fontAlgn="ctr"/>
                      <a:r>
                        <a:rPr lang="en-US" sz="700" u="none" strike="noStrike">
                          <a:effectLst/>
                        </a:rPr>
                        <a:t>The indoor unit can be power supplied independently</a:t>
                      </a:r>
                      <a:endParaRPr lang="en-US" sz="700" b="0" i="0" u="none" strike="noStrike">
                        <a:solidFill>
                          <a:srgbClr val="000000"/>
                        </a:solidFill>
                        <a:effectLst/>
                        <a:latin typeface="Calibri" panose="020F0502020204030204" pitchFamily="34" charset="0"/>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extLst>
                  <a:ext uri="{0D108BD9-81ED-4DB2-BD59-A6C34878D82A}">
                    <a16:rowId xmlns:a16="http://schemas.microsoft.com/office/drawing/2014/main" val="1544526399"/>
                  </a:ext>
                </a:extLst>
              </a:tr>
              <a:tr h="202483">
                <a:tc>
                  <a:txBody>
                    <a:bodyPr/>
                    <a:lstStyle/>
                    <a:p>
                      <a:pPr algn="l" rtl="0" fontAlgn="ctr"/>
                      <a:r>
                        <a:rPr lang="en-US" sz="700" u="none" strike="noStrike">
                          <a:effectLst/>
                        </a:rPr>
                        <a:t>Temperature compensation</a:t>
                      </a:r>
                      <a:endParaRPr lang="en-US" sz="700" b="1" i="0" u="none" strike="noStrike">
                        <a:solidFill>
                          <a:srgbClr val="000000"/>
                        </a:solidFill>
                        <a:effectLst/>
                        <a:latin typeface="Calibri" panose="020F0502020204030204" pitchFamily="34" charset="0"/>
                      </a:endParaRPr>
                    </a:p>
                  </a:txBody>
                  <a:tcPr marL="5955" marR="5955" marT="5955" marB="0" anchor="ctr"/>
                </a:tc>
                <a:tc>
                  <a:txBody>
                    <a:bodyPr/>
                    <a:lstStyle/>
                    <a:p>
                      <a:pPr algn="l" fontAlgn="ctr"/>
                      <a:r>
                        <a:rPr lang="en-US" sz="700" u="none" strike="noStrike">
                          <a:effectLst/>
                        </a:rPr>
                        <a:t>Set a compensation value for the temperature sensor for the heating and cooling mode.</a:t>
                      </a:r>
                      <a:endParaRPr lang="en-US" sz="700" b="0" i="0" u="none" strike="noStrike">
                        <a:solidFill>
                          <a:srgbClr val="000000"/>
                        </a:solidFill>
                        <a:effectLst/>
                        <a:latin typeface="Calibri" panose="020F0502020204030204" pitchFamily="34" charset="0"/>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extLst>
                  <a:ext uri="{0D108BD9-81ED-4DB2-BD59-A6C34878D82A}">
                    <a16:rowId xmlns:a16="http://schemas.microsoft.com/office/drawing/2014/main" val="2349063210"/>
                  </a:ext>
                </a:extLst>
              </a:tr>
              <a:tr h="238216">
                <a:tc>
                  <a:txBody>
                    <a:bodyPr/>
                    <a:lstStyle/>
                    <a:p>
                      <a:pPr algn="l" rtl="0" fontAlgn="ctr"/>
                      <a:r>
                        <a:rPr lang="en-US" sz="700" u="none" strike="noStrike" dirty="0">
                          <a:effectLst/>
                        </a:rPr>
                        <a:t>Anti cold air</a:t>
                      </a:r>
                      <a:endParaRPr lang="en-US" sz="700" b="1" i="0" u="none" strike="noStrike" dirty="0">
                        <a:solidFill>
                          <a:srgbClr val="000000"/>
                        </a:solidFill>
                        <a:effectLst/>
                        <a:latin typeface="Calibri" panose="020F0502020204030204" pitchFamily="34" charset="0"/>
                      </a:endParaRPr>
                    </a:p>
                  </a:txBody>
                  <a:tcPr marL="5955" marR="5955" marT="5955" marB="0" anchor="ctr"/>
                </a:tc>
                <a:tc>
                  <a:txBody>
                    <a:bodyPr/>
                    <a:lstStyle/>
                    <a:p>
                      <a:pPr algn="l" fontAlgn="ctr"/>
                      <a:r>
                        <a:rPr lang="en-US" sz="700" u="none" strike="noStrike">
                          <a:effectLst/>
                        </a:rPr>
                        <a:t>Protect users of cold air blowing from the indoor unit after starting the heating mode. The fan does not run when the indoor unit heat exchanger mid-point temperature is at the set temperature value or below.</a:t>
                      </a:r>
                      <a:endParaRPr lang="en-US" sz="700" b="0" i="0" u="none" strike="noStrike">
                        <a:solidFill>
                          <a:srgbClr val="000000"/>
                        </a:solidFill>
                        <a:effectLst/>
                        <a:latin typeface="Calibri" panose="020F0502020204030204" pitchFamily="34" charset="0"/>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tc>
                  <a:txBody>
                    <a:bodyPr/>
                    <a:lstStyle/>
                    <a:p>
                      <a:pPr algn="ctr" fontAlgn="ctr"/>
                      <a:r>
                        <a:rPr lang="en-US" sz="1300" u="none" strike="noStrike" dirty="0">
                          <a:effectLst/>
                          <a:latin typeface="Wingdings" panose="05000000000000000000" pitchFamily="2" charset="2"/>
                        </a:rPr>
                        <a:t>ü</a:t>
                      </a:r>
                      <a:endParaRPr lang="en-US" sz="1300" b="0" i="0" u="none" strike="noStrike" dirty="0">
                        <a:solidFill>
                          <a:srgbClr val="000000"/>
                        </a:solidFill>
                        <a:effectLst/>
                        <a:latin typeface="Wingdings" panose="05000000000000000000" pitchFamily="2" charset="2"/>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extLst>
                  <a:ext uri="{0D108BD9-81ED-4DB2-BD59-A6C34878D82A}">
                    <a16:rowId xmlns:a16="http://schemas.microsoft.com/office/drawing/2014/main" val="2093303327"/>
                  </a:ext>
                </a:extLst>
              </a:tr>
              <a:tr h="238216">
                <a:tc>
                  <a:txBody>
                    <a:bodyPr/>
                    <a:lstStyle/>
                    <a:p>
                      <a:pPr algn="l" rtl="0" fontAlgn="ctr"/>
                      <a:r>
                        <a:rPr lang="en-US" sz="700" u="none" strike="noStrike">
                          <a:effectLst/>
                        </a:rPr>
                        <a:t>Fan deactivation time</a:t>
                      </a:r>
                      <a:endParaRPr lang="en-US" sz="700" b="1" i="0" u="none" strike="noStrike">
                        <a:solidFill>
                          <a:srgbClr val="000000"/>
                        </a:solidFill>
                        <a:effectLst/>
                        <a:latin typeface="Calibri" panose="020F0502020204030204" pitchFamily="34" charset="0"/>
                      </a:endParaRPr>
                    </a:p>
                  </a:txBody>
                  <a:tcPr marL="5955" marR="5955" marT="5955" marB="0" anchor="ctr"/>
                </a:tc>
                <a:tc>
                  <a:txBody>
                    <a:bodyPr/>
                    <a:lstStyle/>
                    <a:p>
                      <a:pPr algn="l" fontAlgn="ctr"/>
                      <a:r>
                        <a:rPr lang="en-US" sz="700" u="none" strike="noStrike">
                          <a:effectLst/>
                        </a:rPr>
                        <a:t>After reaching the temperature setpoint in the heating mode, the fan will keep operating for the set time period in an automatic off / 1 minute on a repeating cycle.</a:t>
                      </a:r>
                      <a:endParaRPr lang="en-US" sz="700" b="0" i="0" u="none" strike="noStrike">
                        <a:solidFill>
                          <a:srgbClr val="000000"/>
                        </a:solidFill>
                        <a:effectLst/>
                        <a:latin typeface="Calibri" panose="020F0502020204030204" pitchFamily="34" charset="0"/>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extLst>
                  <a:ext uri="{0D108BD9-81ED-4DB2-BD59-A6C34878D82A}">
                    <a16:rowId xmlns:a16="http://schemas.microsoft.com/office/drawing/2014/main" val="3241480192"/>
                  </a:ext>
                </a:extLst>
              </a:tr>
              <a:tr h="238216">
                <a:tc>
                  <a:txBody>
                    <a:bodyPr/>
                    <a:lstStyle/>
                    <a:p>
                      <a:pPr algn="l" fontAlgn="ctr"/>
                      <a:r>
                        <a:rPr lang="en-US" sz="700" u="none" strike="noStrike">
                          <a:effectLst/>
                        </a:rPr>
                        <a:t>Low noise at heating stand-by</a:t>
                      </a:r>
                      <a:endParaRPr lang="en-US" sz="700" b="1" i="0" u="none" strike="noStrike">
                        <a:solidFill>
                          <a:srgbClr val="000000"/>
                        </a:solidFill>
                        <a:effectLst/>
                        <a:latin typeface="Calibri" panose="020F0502020204030204" pitchFamily="34" charset="0"/>
                      </a:endParaRPr>
                    </a:p>
                  </a:txBody>
                  <a:tcPr marL="5955" marR="5955" marT="5955" marB="0" anchor="ctr"/>
                </a:tc>
                <a:tc>
                  <a:txBody>
                    <a:bodyPr/>
                    <a:lstStyle/>
                    <a:p>
                      <a:pPr algn="l" fontAlgn="ctr"/>
                      <a:r>
                        <a:rPr lang="en-US" sz="700" u="none" strike="noStrike" dirty="0">
                          <a:effectLst/>
                        </a:rPr>
                        <a:t>The EXV (electronic expansion valve) can be fully closed during standby operation in heating mode to reduce refrigerant flow noise.</a:t>
                      </a:r>
                      <a:endParaRPr lang="en-US" sz="700" b="0" i="0" u="none" strike="noStrike" dirty="0">
                        <a:solidFill>
                          <a:srgbClr val="000000"/>
                        </a:solidFill>
                        <a:effectLst/>
                        <a:latin typeface="Calibri" panose="020F0502020204030204" pitchFamily="34" charset="0"/>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tc>
                  <a:txBody>
                    <a:bodyPr/>
                    <a:lstStyle/>
                    <a:p>
                      <a:pPr algn="ctr" fontAlgn="ctr"/>
                      <a:r>
                        <a:rPr lang="en-US" sz="1300" u="none" strike="noStrike">
                          <a:effectLst/>
                          <a:latin typeface="Wingdings" panose="05000000000000000000" pitchFamily="2" charset="2"/>
                        </a:rPr>
                        <a:t>ü</a:t>
                      </a:r>
                      <a:endParaRPr lang="en-US" sz="1300" b="0" i="0" u="none" strike="noStrike">
                        <a:solidFill>
                          <a:srgbClr val="000000"/>
                        </a:solidFill>
                        <a:effectLst/>
                        <a:latin typeface="Wingdings" panose="05000000000000000000" pitchFamily="2" charset="2"/>
                      </a:endParaRPr>
                    </a:p>
                  </a:txBody>
                  <a:tcPr marL="5955" marR="5955" marT="5955" marB="0" anchor="ctr"/>
                </a:tc>
                <a:tc>
                  <a:txBody>
                    <a:bodyPr/>
                    <a:lstStyle/>
                    <a:p>
                      <a:pPr algn="ctr" fontAlgn="ctr"/>
                      <a:r>
                        <a:rPr lang="en-US" sz="1300" u="none" strike="noStrike" dirty="0">
                          <a:effectLst/>
                          <a:latin typeface="Wingdings" panose="05000000000000000000" pitchFamily="2" charset="2"/>
                        </a:rPr>
                        <a:t>ü</a:t>
                      </a:r>
                      <a:endParaRPr lang="en-US" sz="1300" b="0" i="0" u="none" strike="noStrike" dirty="0">
                        <a:solidFill>
                          <a:srgbClr val="000000"/>
                        </a:solidFill>
                        <a:effectLst/>
                        <a:latin typeface="Wingdings" panose="05000000000000000000" pitchFamily="2" charset="2"/>
                      </a:endParaRPr>
                    </a:p>
                  </a:txBody>
                  <a:tcPr marL="5955" marR="5955" marT="5955" marB="0" anchor="ctr"/>
                </a:tc>
                <a:tc>
                  <a:txBody>
                    <a:bodyPr/>
                    <a:lstStyle/>
                    <a:p>
                      <a:pPr algn="ctr" fontAlgn="ctr"/>
                      <a:r>
                        <a:rPr lang="en-US" sz="1300" u="none" strike="noStrike" dirty="0">
                          <a:effectLst/>
                          <a:latin typeface="Wingdings" panose="05000000000000000000" pitchFamily="2" charset="2"/>
                        </a:rPr>
                        <a:t>ü</a:t>
                      </a:r>
                      <a:endParaRPr lang="en-US" sz="1300" b="0" i="0" u="none" strike="noStrike" dirty="0">
                        <a:solidFill>
                          <a:srgbClr val="000000"/>
                        </a:solidFill>
                        <a:effectLst/>
                        <a:latin typeface="Wingdings" panose="05000000000000000000" pitchFamily="2" charset="2"/>
                      </a:endParaRPr>
                    </a:p>
                  </a:txBody>
                  <a:tcPr marL="5955" marR="5955" marT="5955" marB="0" anchor="ctr"/>
                </a:tc>
                <a:extLst>
                  <a:ext uri="{0D108BD9-81ED-4DB2-BD59-A6C34878D82A}">
                    <a16:rowId xmlns:a16="http://schemas.microsoft.com/office/drawing/2014/main" val="2037412699"/>
                  </a:ext>
                </a:extLst>
              </a:tr>
            </a:tbl>
          </a:graphicData>
        </a:graphic>
      </p:graphicFrame>
    </p:spTree>
    <p:extLst>
      <p:ext uri="{BB962C8B-B14F-4D97-AF65-F5344CB8AC3E}">
        <p14:creationId xmlns:p14="http://schemas.microsoft.com/office/powerpoint/2010/main" val="845176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tr-TR" dirty="0" err="1"/>
              <a:t>Other</a:t>
            </a:r>
            <a:r>
              <a:rPr lang="tr-TR" dirty="0"/>
              <a:t> </a:t>
            </a:r>
            <a:r>
              <a:rPr lang="tr-TR" dirty="0" err="1"/>
              <a:t>Features</a:t>
            </a:r>
            <a:endParaRPr lang="tr-TR" dirty="0"/>
          </a:p>
        </p:txBody>
      </p:sp>
      <p:sp>
        <p:nvSpPr>
          <p:cNvPr id="2" name="Text Placeholder 1"/>
          <p:cNvSpPr>
            <a:spLocks noGrp="1"/>
          </p:cNvSpPr>
          <p:nvPr>
            <p:ph type="body" sz="quarter" idx="15"/>
          </p:nvPr>
        </p:nvSpPr>
        <p:spPr/>
        <p:txBody>
          <a:bodyPr/>
          <a:lstStyle/>
          <a:p>
            <a:r>
              <a:rPr lang="en-US" dirty="0"/>
              <a:t>Initial Product Information: VRF Indoor Units,AF2 Series</a:t>
            </a:r>
            <a:endParaRPr lang="tr-TR" dirty="0"/>
          </a:p>
        </p:txBody>
      </p:sp>
      <p:sp>
        <p:nvSpPr>
          <p:cNvPr id="10" name="Slide Number Placeholder 9"/>
          <p:cNvSpPr>
            <a:spLocks noGrp="1"/>
          </p:cNvSpPr>
          <p:nvPr>
            <p:ph type="sldNum" sz="quarter" idx="12"/>
          </p:nvPr>
        </p:nvSpPr>
        <p:spPr/>
        <p:txBody>
          <a:bodyPr/>
          <a:lstStyle/>
          <a:p>
            <a:fld id="{4898AEC0-503E-4FA4-859C-D0F72D6E3F79}" type="slidenum">
              <a:rPr lang="en-US" noProof="1" smtClean="0"/>
              <a:pPr/>
              <a:t>33</a:t>
            </a:fld>
            <a:endParaRPr lang="en-US" noProof="1"/>
          </a:p>
        </p:txBody>
      </p:sp>
      <p:graphicFrame>
        <p:nvGraphicFramePr>
          <p:cNvPr id="4" name="Table 3">
            <a:extLst>
              <a:ext uri="{FF2B5EF4-FFF2-40B4-BE49-F238E27FC236}">
                <a16:creationId xmlns:a16="http://schemas.microsoft.com/office/drawing/2014/main" id="{09677D41-A43B-4E91-8215-D554FC1E5FA0}"/>
              </a:ext>
            </a:extLst>
          </p:cNvPr>
          <p:cNvGraphicFramePr>
            <a:graphicFrameLocks noGrp="1"/>
          </p:cNvGraphicFramePr>
          <p:nvPr>
            <p:extLst>
              <p:ext uri="{D42A27DB-BD31-4B8C-83A1-F6EECF244321}">
                <p14:modId xmlns:p14="http://schemas.microsoft.com/office/powerpoint/2010/main" val="2759577590"/>
              </p:ext>
            </p:extLst>
          </p:nvPr>
        </p:nvGraphicFramePr>
        <p:xfrm>
          <a:off x="554990" y="1193190"/>
          <a:ext cx="9961798" cy="4168774"/>
        </p:xfrm>
        <a:graphic>
          <a:graphicData uri="http://schemas.openxmlformats.org/drawingml/2006/table">
            <a:tbl>
              <a:tblPr firstRow="1" firstCol="1" bandRow="1">
                <a:tableStyleId>{5C22544A-7EE6-4342-B048-85BDC9FD1C3A}</a:tableStyleId>
              </a:tblPr>
              <a:tblGrid>
                <a:gridCol w="1647070">
                  <a:extLst>
                    <a:ext uri="{9D8B030D-6E8A-4147-A177-3AD203B41FA5}">
                      <a16:colId xmlns:a16="http://schemas.microsoft.com/office/drawing/2014/main" val="1779584029"/>
                    </a:ext>
                  </a:extLst>
                </a:gridCol>
                <a:gridCol w="5794513">
                  <a:extLst>
                    <a:ext uri="{9D8B030D-6E8A-4147-A177-3AD203B41FA5}">
                      <a16:colId xmlns:a16="http://schemas.microsoft.com/office/drawing/2014/main" val="3535957871"/>
                    </a:ext>
                  </a:extLst>
                </a:gridCol>
                <a:gridCol w="654859">
                  <a:extLst>
                    <a:ext uri="{9D8B030D-6E8A-4147-A177-3AD203B41FA5}">
                      <a16:colId xmlns:a16="http://schemas.microsoft.com/office/drawing/2014/main" val="565292880"/>
                    </a:ext>
                  </a:extLst>
                </a:gridCol>
                <a:gridCol w="466339">
                  <a:extLst>
                    <a:ext uri="{9D8B030D-6E8A-4147-A177-3AD203B41FA5}">
                      <a16:colId xmlns:a16="http://schemas.microsoft.com/office/drawing/2014/main" val="384323478"/>
                    </a:ext>
                  </a:extLst>
                </a:gridCol>
                <a:gridCol w="466339">
                  <a:extLst>
                    <a:ext uri="{9D8B030D-6E8A-4147-A177-3AD203B41FA5}">
                      <a16:colId xmlns:a16="http://schemas.microsoft.com/office/drawing/2014/main" val="733853453"/>
                    </a:ext>
                  </a:extLst>
                </a:gridCol>
                <a:gridCol w="466339">
                  <a:extLst>
                    <a:ext uri="{9D8B030D-6E8A-4147-A177-3AD203B41FA5}">
                      <a16:colId xmlns:a16="http://schemas.microsoft.com/office/drawing/2014/main" val="893623690"/>
                    </a:ext>
                  </a:extLst>
                </a:gridCol>
                <a:gridCol w="466339">
                  <a:extLst>
                    <a:ext uri="{9D8B030D-6E8A-4147-A177-3AD203B41FA5}">
                      <a16:colId xmlns:a16="http://schemas.microsoft.com/office/drawing/2014/main" val="2052587954"/>
                    </a:ext>
                  </a:extLst>
                </a:gridCol>
              </a:tblGrid>
              <a:tr h="230689">
                <a:tc>
                  <a:txBody>
                    <a:bodyPr/>
                    <a:lstStyle/>
                    <a:p>
                      <a:pPr algn="l" fontAlgn="ctr"/>
                      <a:r>
                        <a:rPr lang="en-US" sz="800" u="none" strike="noStrike">
                          <a:effectLst/>
                        </a:rPr>
                        <a:t>Feature</a:t>
                      </a:r>
                      <a:endParaRPr lang="en-US" sz="800" b="1" i="0" u="none" strike="noStrike">
                        <a:solidFill>
                          <a:srgbClr val="000000"/>
                        </a:solidFill>
                        <a:effectLst/>
                        <a:latin typeface="Calibri" panose="020F0502020204030204" pitchFamily="34" charset="0"/>
                      </a:endParaRPr>
                    </a:p>
                  </a:txBody>
                  <a:tcPr marL="7442" marR="7442" marT="7442" marB="0" anchor="ctr"/>
                </a:tc>
                <a:tc>
                  <a:txBody>
                    <a:bodyPr/>
                    <a:lstStyle/>
                    <a:p>
                      <a:pPr algn="l" fontAlgn="ctr"/>
                      <a:r>
                        <a:rPr lang="en-US" sz="800" u="none" strike="noStrike">
                          <a:effectLst/>
                        </a:rPr>
                        <a:t>Description</a:t>
                      </a:r>
                      <a:endParaRPr lang="en-US" sz="800" b="1" i="0" u="none" strike="noStrike">
                        <a:solidFill>
                          <a:srgbClr val="000000"/>
                        </a:solidFill>
                        <a:effectLst/>
                        <a:latin typeface="Calibri" panose="020F0502020204030204" pitchFamily="34" charset="0"/>
                      </a:endParaRPr>
                    </a:p>
                  </a:txBody>
                  <a:tcPr marL="7442" marR="7442" marT="7442" marB="0" anchor="ctr"/>
                </a:tc>
                <a:tc>
                  <a:txBody>
                    <a:bodyPr/>
                    <a:lstStyle/>
                    <a:p>
                      <a:pPr algn="ctr" fontAlgn="ctr"/>
                      <a:r>
                        <a:rPr lang="en-US" sz="800" u="none" strike="noStrike">
                          <a:effectLst/>
                        </a:rPr>
                        <a:t>AF2-4CR</a:t>
                      </a:r>
                      <a:endParaRPr lang="en-US" sz="800" b="1" i="0" u="none" strike="noStrike">
                        <a:solidFill>
                          <a:srgbClr val="000000"/>
                        </a:solidFill>
                        <a:effectLst/>
                        <a:latin typeface="Calibri" panose="020F0502020204030204" pitchFamily="34" charset="0"/>
                      </a:endParaRPr>
                    </a:p>
                  </a:txBody>
                  <a:tcPr marL="7442" marR="7442" marT="7442" marB="0" anchor="ctr"/>
                </a:tc>
                <a:tc>
                  <a:txBody>
                    <a:bodyPr/>
                    <a:lstStyle/>
                    <a:p>
                      <a:pPr algn="ctr" fontAlgn="ctr"/>
                      <a:r>
                        <a:rPr lang="en-US" sz="800" u="none" strike="noStrike">
                          <a:effectLst/>
                        </a:rPr>
                        <a:t>AF2-4CC</a:t>
                      </a:r>
                      <a:endParaRPr lang="en-US" sz="800" b="1" i="0" u="none" strike="noStrike">
                        <a:solidFill>
                          <a:srgbClr val="000000"/>
                        </a:solidFill>
                        <a:effectLst/>
                        <a:latin typeface="Calibri" panose="020F0502020204030204" pitchFamily="34" charset="0"/>
                      </a:endParaRPr>
                    </a:p>
                  </a:txBody>
                  <a:tcPr marL="7442" marR="7442" marT="7442" marB="0" anchor="ctr"/>
                </a:tc>
                <a:tc>
                  <a:txBody>
                    <a:bodyPr/>
                    <a:lstStyle/>
                    <a:p>
                      <a:pPr algn="ctr" fontAlgn="ctr"/>
                      <a:r>
                        <a:rPr lang="en-US" sz="800" u="none" strike="noStrike">
                          <a:effectLst/>
                        </a:rPr>
                        <a:t>AF2-W</a:t>
                      </a:r>
                      <a:endParaRPr lang="en-US" sz="800" b="1" i="0" u="none" strike="noStrike">
                        <a:solidFill>
                          <a:srgbClr val="000000"/>
                        </a:solidFill>
                        <a:effectLst/>
                        <a:latin typeface="Calibri" panose="020F0502020204030204" pitchFamily="34" charset="0"/>
                      </a:endParaRPr>
                    </a:p>
                  </a:txBody>
                  <a:tcPr marL="7442" marR="7442" marT="7442" marB="0" anchor="ctr"/>
                </a:tc>
                <a:tc>
                  <a:txBody>
                    <a:bodyPr/>
                    <a:lstStyle/>
                    <a:p>
                      <a:pPr algn="ctr" fontAlgn="ctr"/>
                      <a:r>
                        <a:rPr lang="en-US" sz="800" u="none" strike="noStrike">
                          <a:effectLst/>
                        </a:rPr>
                        <a:t>AF2-DL</a:t>
                      </a:r>
                      <a:endParaRPr lang="en-US" sz="800" b="1" i="0" u="none" strike="noStrike">
                        <a:solidFill>
                          <a:srgbClr val="000000"/>
                        </a:solidFill>
                        <a:effectLst/>
                        <a:latin typeface="Calibri" panose="020F0502020204030204" pitchFamily="34" charset="0"/>
                      </a:endParaRPr>
                    </a:p>
                  </a:txBody>
                  <a:tcPr marL="7442" marR="7442" marT="7442" marB="0" anchor="ctr"/>
                </a:tc>
                <a:tc>
                  <a:txBody>
                    <a:bodyPr/>
                    <a:lstStyle/>
                    <a:p>
                      <a:pPr algn="ctr" fontAlgn="ctr"/>
                      <a:r>
                        <a:rPr lang="en-US" sz="800" u="none" strike="noStrike">
                          <a:effectLst/>
                        </a:rPr>
                        <a:t>AF2-DM</a:t>
                      </a:r>
                      <a:endParaRPr lang="en-US" sz="800" b="1" i="0" u="none" strike="noStrike">
                        <a:solidFill>
                          <a:srgbClr val="000000"/>
                        </a:solidFill>
                        <a:effectLst/>
                        <a:latin typeface="Calibri" panose="020F0502020204030204" pitchFamily="34" charset="0"/>
                      </a:endParaRPr>
                    </a:p>
                  </a:txBody>
                  <a:tcPr marL="7442" marR="7442" marT="7442" marB="0" anchor="ctr"/>
                </a:tc>
                <a:extLst>
                  <a:ext uri="{0D108BD9-81ED-4DB2-BD59-A6C34878D82A}">
                    <a16:rowId xmlns:a16="http://schemas.microsoft.com/office/drawing/2014/main" val="1358977041"/>
                  </a:ext>
                </a:extLst>
              </a:tr>
              <a:tr h="297663">
                <a:tc>
                  <a:txBody>
                    <a:bodyPr/>
                    <a:lstStyle/>
                    <a:p>
                      <a:pPr algn="l" fontAlgn="ctr"/>
                      <a:r>
                        <a:rPr lang="en-US" sz="800" u="none" strike="noStrike">
                          <a:effectLst/>
                        </a:rPr>
                        <a:t>ECO+ mode</a:t>
                      </a:r>
                      <a:endParaRPr lang="en-US" sz="800" b="1" i="0" u="none" strike="noStrike">
                        <a:solidFill>
                          <a:srgbClr val="000000"/>
                        </a:solidFill>
                        <a:effectLst/>
                        <a:latin typeface="Calibri" panose="020F0502020204030204" pitchFamily="34" charset="0"/>
                      </a:endParaRPr>
                    </a:p>
                  </a:txBody>
                  <a:tcPr marL="7442" marR="7442" marT="7442" marB="0" anchor="ctr"/>
                </a:tc>
                <a:tc>
                  <a:txBody>
                    <a:bodyPr/>
                    <a:lstStyle/>
                    <a:p>
                      <a:pPr algn="l" fontAlgn="ctr"/>
                      <a:r>
                        <a:rPr lang="en-US" sz="800" u="none" strike="noStrike">
                          <a:effectLst/>
                        </a:rPr>
                        <a:t>A simulation model calculates the required room load and adjusts the capacity output of the air conditioner in real time. Energy is saved and power of the air conditioner is not wasted.</a:t>
                      </a:r>
                      <a:endParaRPr lang="en-US" sz="800" b="0" i="0" u="none" strike="noStrike">
                        <a:solidFill>
                          <a:srgbClr val="000000"/>
                        </a:solidFill>
                        <a:effectLst/>
                        <a:latin typeface="Calibri" panose="020F0502020204030204" pitchFamily="34" charset="0"/>
                      </a:endParaRPr>
                    </a:p>
                  </a:txBody>
                  <a:tcPr marL="7442" marR="7442" marT="7442" marB="0" anchor="ctr"/>
                </a:tc>
                <a:tc>
                  <a:txBody>
                    <a:bodyPr/>
                    <a:lstStyle/>
                    <a:p>
                      <a:pPr algn="ctr" fontAlgn="ctr"/>
                      <a:r>
                        <a:rPr lang="en-US" sz="1400" u="none" strike="noStrike" dirty="0">
                          <a:effectLst/>
                          <a:latin typeface="Wingdings" panose="05000000000000000000" pitchFamily="2" charset="2"/>
                        </a:rPr>
                        <a:t>ü</a:t>
                      </a:r>
                      <a:endParaRPr lang="en-US" sz="1400" b="0" i="0" u="none" strike="noStrike" dirty="0">
                        <a:solidFill>
                          <a:srgbClr val="000000"/>
                        </a:solidFill>
                        <a:effectLst/>
                        <a:latin typeface="Wingdings" panose="05000000000000000000" pitchFamily="2" charset="2"/>
                      </a:endParaRPr>
                    </a:p>
                  </a:txBody>
                  <a:tcPr marL="7442" marR="7442" marT="7442" marB="0" anchor="ctr"/>
                </a:tc>
                <a:tc>
                  <a:txBody>
                    <a:bodyPr/>
                    <a:lstStyle/>
                    <a:p>
                      <a:pPr algn="ctr" fontAlgn="ctr"/>
                      <a:r>
                        <a:rPr lang="en-US" sz="1400" u="none" strike="noStrike">
                          <a:effectLst/>
                          <a:latin typeface="Wingdings" panose="05000000000000000000" pitchFamily="2" charset="2"/>
                        </a:rPr>
                        <a:t>ü</a:t>
                      </a:r>
                      <a:endParaRPr lang="en-US" sz="1400" b="0" i="0" u="none" strike="noStrike">
                        <a:solidFill>
                          <a:srgbClr val="000000"/>
                        </a:solidFill>
                        <a:effectLst/>
                        <a:latin typeface="Wingdings" panose="05000000000000000000" pitchFamily="2" charset="2"/>
                      </a:endParaRPr>
                    </a:p>
                  </a:txBody>
                  <a:tcPr marL="7442" marR="7442" marT="7442" marB="0" anchor="ctr"/>
                </a:tc>
                <a:tc>
                  <a:txBody>
                    <a:bodyPr/>
                    <a:lstStyle/>
                    <a:p>
                      <a:pPr algn="ctr" fontAlgn="ctr"/>
                      <a:r>
                        <a:rPr lang="en-US" sz="1400" u="none" strike="noStrike">
                          <a:effectLst/>
                          <a:latin typeface="Wingdings" panose="05000000000000000000" pitchFamily="2" charset="2"/>
                        </a:rPr>
                        <a:t>ü</a:t>
                      </a:r>
                      <a:endParaRPr lang="en-US" sz="1400" b="0" i="0" u="none" strike="noStrike">
                        <a:solidFill>
                          <a:srgbClr val="000000"/>
                        </a:solidFill>
                        <a:effectLst/>
                        <a:latin typeface="Wingdings" panose="05000000000000000000" pitchFamily="2" charset="2"/>
                      </a:endParaRPr>
                    </a:p>
                  </a:txBody>
                  <a:tcPr marL="7442" marR="7442" marT="7442" marB="0" anchor="ctr"/>
                </a:tc>
                <a:tc>
                  <a:txBody>
                    <a:bodyPr/>
                    <a:lstStyle/>
                    <a:p>
                      <a:pPr algn="ctr" fontAlgn="ctr"/>
                      <a:r>
                        <a:rPr lang="en-US" sz="1400" u="none" strike="noStrike">
                          <a:effectLst/>
                          <a:latin typeface="Wingdings" panose="05000000000000000000" pitchFamily="2" charset="2"/>
                        </a:rPr>
                        <a:t>ü</a:t>
                      </a:r>
                      <a:endParaRPr lang="en-US" sz="1400" b="0" i="0" u="none" strike="noStrike">
                        <a:solidFill>
                          <a:srgbClr val="000000"/>
                        </a:solidFill>
                        <a:effectLst/>
                        <a:latin typeface="Wingdings" panose="05000000000000000000" pitchFamily="2" charset="2"/>
                      </a:endParaRPr>
                    </a:p>
                  </a:txBody>
                  <a:tcPr marL="7442" marR="7442" marT="7442" marB="0" anchor="ctr"/>
                </a:tc>
                <a:tc>
                  <a:txBody>
                    <a:bodyPr/>
                    <a:lstStyle/>
                    <a:p>
                      <a:pPr algn="ctr" fontAlgn="ctr"/>
                      <a:r>
                        <a:rPr lang="tr-TR" sz="800" u="none" strike="noStrike" dirty="0">
                          <a:effectLst/>
                          <a:latin typeface="+mj-lt"/>
                        </a:rPr>
                        <a:t>-</a:t>
                      </a:r>
                      <a:endParaRPr lang="en-US" sz="800" b="0" i="0" u="none" strike="noStrike" dirty="0">
                        <a:solidFill>
                          <a:srgbClr val="000000"/>
                        </a:solidFill>
                        <a:effectLst/>
                        <a:latin typeface="+mj-lt"/>
                      </a:endParaRPr>
                    </a:p>
                  </a:txBody>
                  <a:tcPr marL="7442" marR="7442" marT="7442" marB="0" anchor="ctr"/>
                </a:tc>
                <a:extLst>
                  <a:ext uri="{0D108BD9-81ED-4DB2-BD59-A6C34878D82A}">
                    <a16:rowId xmlns:a16="http://schemas.microsoft.com/office/drawing/2014/main" val="1902316227"/>
                  </a:ext>
                </a:extLst>
              </a:tr>
              <a:tr h="297663">
                <a:tc>
                  <a:txBody>
                    <a:bodyPr/>
                    <a:lstStyle/>
                    <a:p>
                      <a:pPr algn="l" rtl="0" fontAlgn="ctr"/>
                      <a:r>
                        <a:rPr lang="en-US" sz="800" u="none" strike="noStrike">
                          <a:effectLst/>
                        </a:rPr>
                        <a:t>Absence optimization</a:t>
                      </a:r>
                      <a:endParaRPr lang="en-US" sz="800" b="1" i="0" u="none" strike="noStrike">
                        <a:solidFill>
                          <a:srgbClr val="000000"/>
                        </a:solidFill>
                        <a:effectLst/>
                        <a:latin typeface="Calibri" panose="020F0502020204030204" pitchFamily="34" charset="0"/>
                      </a:endParaRPr>
                    </a:p>
                  </a:txBody>
                  <a:tcPr marL="7442" marR="7442" marT="7442" marB="0" anchor="ctr"/>
                </a:tc>
                <a:tc>
                  <a:txBody>
                    <a:bodyPr/>
                    <a:lstStyle/>
                    <a:p>
                      <a:pPr algn="l" fontAlgn="ctr"/>
                      <a:r>
                        <a:rPr lang="en-US" sz="800" u="none" strike="noStrike" dirty="0">
                          <a:effectLst/>
                        </a:rPr>
                        <a:t>Detect presence in a room and optimize the setpoints to save energy during absence. Setpoint limits can be defined in the room controller.</a:t>
                      </a:r>
                      <a:endParaRPr lang="en-US" sz="800" b="0" i="0" u="none" strike="noStrike" dirty="0">
                        <a:solidFill>
                          <a:srgbClr val="000000"/>
                        </a:solidFill>
                        <a:effectLst/>
                        <a:latin typeface="Calibri" panose="020F0502020204030204" pitchFamily="34" charset="0"/>
                      </a:endParaRPr>
                    </a:p>
                  </a:txBody>
                  <a:tcPr marL="7442" marR="7442" marT="7442" marB="0" anchor="ctr"/>
                </a:tc>
                <a:tc>
                  <a:txBody>
                    <a:bodyPr/>
                    <a:lstStyle/>
                    <a:p>
                      <a:pPr algn="ctr" fontAlgn="ctr"/>
                      <a:r>
                        <a:rPr lang="en-US" sz="1400" u="none" strike="noStrike">
                          <a:effectLst/>
                          <a:latin typeface="Wingdings" panose="05000000000000000000" pitchFamily="2" charset="2"/>
                        </a:rPr>
                        <a:t>ü</a:t>
                      </a:r>
                      <a:endParaRPr lang="en-US" sz="1400" b="0" i="0" u="none" strike="noStrike">
                        <a:solidFill>
                          <a:srgbClr val="000000"/>
                        </a:solidFill>
                        <a:effectLst/>
                        <a:latin typeface="Wingdings" panose="05000000000000000000" pitchFamily="2" charset="2"/>
                      </a:endParaRPr>
                    </a:p>
                  </a:txBody>
                  <a:tcPr marL="7442" marR="7442" marT="7442" marB="0" anchor="ctr"/>
                </a:tc>
                <a:tc>
                  <a:txBody>
                    <a:bodyPr/>
                    <a:lstStyle/>
                    <a:p>
                      <a:pPr algn="ctr" fontAlgn="ctr"/>
                      <a:r>
                        <a:rPr lang="en-US" sz="1400" u="none" strike="noStrike" dirty="0">
                          <a:effectLst/>
                          <a:latin typeface="Wingdings" panose="05000000000000000000" pitchFamily="2" charset="2"/>
                        </a:rPr>
                        <a:t>ü</a:t>
                      </a:r>
                      <a:endParaRPr lang="en-US" sz="1400" b="0" i="0" u="none" strike="noStrike" dirty="0">
                        <a:solidFill>
                          <a:srgbClr val="000000"/>
                        </a:solidFill>
                        <a:effectLst/>
                        <a:latin typeface="Wingdings" panose="05000000000000000000" pitchFamily="2" charset="2"/>
                      </a:endParaRPr>
                    </a:p>
                  </a:txBody>
                  <a:tcPr marL="7442" marR="7442" marT="7442" marB="0" anchor="ctr"/>
                </a:tc>
                <a:tc>
                  <a:txBody>
                    <a:bodyPr/>
                    <a:lstStyle/>
                    <a:p>
                      <a:pPr algn="ctr" fontAlgn="ctr"/>
                      <a:r>
                        <a:rPr lang="en-US" sz="1400" u="none" strike="noStrike">
                          <a:effectLst/>
                          <a:latin typeface="Wingdings" panose="05000000000000000000" pitchFamily="2" charset="2"/>
                        </a:rPr>
                        <a:t>ü</a:t>
                      </a:r>
                      <a:endParaRPr lang="en-US" sz="1400" b="0" i="0" u="none" strike="noStrike">
                        <a:solidFill>
                          <a:srgbClr val="000000"/>
                        </a:solidFill>
                        <a:effectLst/>
                        <a:latin typeface="Wingdings" panose="05000000000000000000" pitchFamily="2" charset="2"/>
                      </a:endParaRPr>
                    </a:p>
                  </a:txBody>
                  <a:tcPr marL="7442" marR="7442" marT="7442" marB="0" anchor="ctr"/>
                </a:tc>
                <a:tc>
                  <a:txBody>
                    <a:bodyPr/>
                    <a:lstStyle/>
                    <a:p>
                      <a:pPr algn="ctr" fontAlgn="ctr"/>
                      <a:r>
                        <a:rPr lang="en-US" sz="800" u="none" strike="noStrike" dirty="0">
                          <a:effectLst/>
                          <a:latin typeface="+mj-lt"/>
                        </a:rPr>
                        <a:t>-</a:t>
                      </a:r>
                      <a:endParaRPr lang="en-US" sz="800" b="0" i="0" u="none" strike="noStrike" dirty="0">
                        <a:solidFill>
                          <a:srgbClr val="000000"/>
                        </a:solidFill>
                        <a:effectLst/>
                        <a:latin typeface="+mj-lt"/>
                      </a:endParaRPr>
                    </a:p>
                  </a:txBody>
                  <a:tcPr marL="7442" marR="7442" marT="7442" marB="0" anchor="ctr"/>
                </a:tc>
                <a:tc>
                  <a:txBody>
                    <a:bodyPr/>
                    <a:lstStyle/>
                    <a:p>
                      <a:pPr algn="ctr" fontAlgn="ctr"/>
                      <a:r>
                        <a:rPr lang="en-US" sz="800" u="none" strike="noStrike" dirty="0">
                          <a:effectLst/>
                          <a:latin typeface="+mj-lt"/>
                        </a:rPr>
                        <a:t>-</a:t>
                      </a:r>
                      <a:endParaRPr lang="en-US" sz="800" b="0" i="0" u="none" strike="noStrike" dirty="0">
                        <a:solidFill>
                          <a:srgbClr val="000000"/>
                        </a:solidFill>
                        <a:effectLst/>
                        <a:latin typeface="+mj-lt"/>
                      </a:endParaRPr>
                    </a:p>
                  </a:txBody>
                  <a:tcPr marL="7442" marR="7442" marT="7442" marB="0" anchor="ctr"/>
                </a:tc>
                <a:extLst>
                  <a:ext uri="{0D108BD9-81ED-4DB2-BD59-A6C34878D82A}">
                    <a16:rowId xmlns:a16="http://schemas.microsoft.com/office/drawing/2014/main" val="2821974059"/>
                  </a:ext>
                </a:extLst>
              </a:tr>
              <a:tr h="253014">
                <a:tc>
                  <a:txBody>
                    <a:bodyPr/>
                    <a:lstStyle/>
                    <a:p>
                      <a:pPr algn="l" fontAlgn="ctr"/>
                      <a:r>
                        <a:rPr lang="en-US" sz="800" u="none" strike="noStrike">
                          <a:effectLst/>
                        </a:rPr>
                        <a:t>Anti-condensation</a:t>
                      </a:r>
                      <a:endParaRPr lang="en-US" sz="800" b="1" i="0" u="none" strike="noStrike">
                        <a:solidFill>
                          <a:srgbClr val="000000"/>
                        </a:solidFill>
                        <a:effectLst/>
                        <a:latin typeface="Calibri" panose="020F0502020204030204" pitchFamily="34" charset="0"/>
                      </a:endParaRPr>
                    </a:p>
                  </a:txBody>
                  <a:tcPr marL="7442" marR="7442" marT="7442" marB="0" anchor="ctr"/>
                </a:tc>
                <a:tc>
                  <a:txBody>
                    <a:bodyPr/>
                    <a:lstStyle/>
                    <a:p>
                      <a:pPr algn="l" fontAlgn="ctr"/>
                      <a:r>
                        <a:rPr lang="en-US" sz="800" u="none" strike="noStrike">
                          <a:effectLst/>
                        </a:rPr>
                        <a:t>Automatic adjustment of the louver angle and fan settings to avoid water condensation on the flaps.</a:t>
                      </a:r>
                      <a:endParaRPr lang="en-US" sz="800" b="0" i="0" u="none" strike="noStrike">
                        <a:solidFill>
                          <a:srgbClr val="000000"/>
                        </a:solidFill>
                        <a:effectLst/>
                        <a:latin typeface="Calibri" panose="020F0502020204030204" pitchFamily="34" charset="0"/>
                      </a:endParaRPr>
                    </a:p>
                  </a:txBody>
                  <a:tcPr marL="7442" marR="7442" marT="7442" marB="0" anchor="ctr"/>
                </a:tc>
                <a:tc>
                  <a:txBody>
                    <a:bodyPr/>
                    <a:lstStyle/>
                    <a:p>
                      <a:pPr algn="ctr" fontAlgn="ctr"/>
                      <a:r>
                        <a:rPr lang="en-US" sz="1400" u="none" strike="noStrike">
                          <a:effectLst/>
                          <a:latin typeface="Wingdings" panose="05000000000000000000" pitchFamily="2" charset="2"/>
                        </a:rPr>
                        <a:t>ü</a:t>
                      </a:r>
                      <a:endParaRPr lang="en-US" sz="1400" b="0" i="0" u="none" strike="noStrike">
                        <a:solidFill>
                          <a:srgbClr val="000000"/>
                        </a:solidFill>
                        <a:effectLst/>
                        <a:latin typeface="Wingdings" panose="05000000000000000000" pitchFamily="2" charset="2"/>
                      </a:endParaRPr>
                    </a:p>
                  </a:txBody>
                  <a:tcPr marL="7442" marR="7442" marT="7442" marB="0" anchor="ctr"/>
                </a:tc>
                <a:tc>
                  <a:txBody>
                    <a:bodyPr/>
                    <a:lstStyle/>
                    <a:p>
                      <a:pPr algn="ctr" fontAlgn="ctr"/>
                      <a:r>
                        <a:rPr lang="en-US" sz="1400" u="none" strike="noStrike" dirty="0">
                          <a:effectLst/>
                          <a:latin typeface="Wingdings" panose="05000000000000000000" pitchFamily="2" charset="2"/>
                        </a:rPr>
                        <a:t>ü</a:t>
                      </a:r>
                      <a:endParaRPr lang="en-US" sz="1400" b="0" i="0" u="none" strike="noStrike" dirty="0">
                        <a:solidFill>
                          <a:srgbClr val="000000"/>
                        </a:solidFill>
                        <a:effectLst/>
                        <a:latin typeface="Wingdings" panose="05000000000000000000" pitchFamily="2" charset="2"/>
                      </a:endParaRPr>
                    </a:p>
                  </a:txBody>
                  <a:tcPr marL="7442" marR="7442" marT="7442" marB="0" anchor="ctr"/>
                </a:tc>
                <a:tc>
                  <a:txBody>
                    <a:bodyPr/>
                    <a:lstStyle/>
                    <a:p>
                      <a:pPr algn="ctr" fontAlgn="ctr"/>
                      <a:r>
                        <a:rPr lang="en-US" sz="1400" u="none" strike="noStrike">
                          <a:effectLst/>
                          <a:latin typeface="Wingdings" panose="05000000000000000000" pitchFamily="2" charset="2"/>
                        </a:rPr>
                        <a:t>ü</a:t>
                      </a:r>
                      <a:endParaRPr lang="en-US" sz="1400" b="0" i="0" u="none" strike="noStrike">
                        <a:solidFill>
                          <a:srgbClr val="000000"/>
                        </a:solidFill>
                        <a:effectLst/>
                        <a:latin typeface="Wingdings" panose="05000000000000000000" pitchFamily="2" charset="2"/>
                      </a:endParaRPr>
                    </a:p>
                  </a:txBody>
                  <a:tcPr marL="7442" marR="7442" marT="7442" marB="0" anchor="ctr"/>
                </a:tc>
                <a:tc>
                  <a:txBody>
                    <a:bodyPr/>
                    <a:lstStyle/>
                    <a:p>
                      <a:pPr algn="ctr" fontAlgn="ctr"/>
                      <a:r>
                        <a:rPr lang="en-US" sz="800" u="none" strike="noStrike" dirty="0">
                          <a:effectLst/>
                          <a:latin typeface="+mj-lt"/>
                        </a:rPr>
                        <a:t>-</a:t>
                      </a:r>
                      <a:endParaRPr lang="en-US" sz="800" b="0" i="0" u="none" strike="noStrike" dirty="0">
                        <a:solidFill>
                          <a:srgbClr val="000000"/>
                        </a:solidFill>
                        <a:effectLst/>
                        <a:latin typeface="+mj-lt"/>
                      </a:endParaRPr>
                    </a:p>
                  </a:txBody>
                  <a:tcPr marL="7442" marR="7442" marT="7442" marB="0" anchor="ctr"/>
                </a:tc>
                <a:tc>
                  <a:txBody>
                    <a:bodyPr/>
                    <a:lstStyle/>
                    <a:p>
                      <a:pPr algn="ctr" fontAlgn="ctr"/>
                      <a:r>
                        <a:rPr lang="en-US" sz="800" u="none" strike="noStrike" dirty="0">
                          <a:effectLst/>
                          <a:latin typeface="+mj-lt"/>
                        </a:rPr>
                        <a:t>-</a:t>
                      </a:r>
                      <a:endParaRPr lang="en-US" sz="800" b="0" i="0" u="none" strike="noStrike" dirty="0">
                        <a:solidFill>
                          <a:srgbClr val="000000"/>
                        </a:solidFill>
                        <a:effectLst/>
                        <a:latin typeface="+mj-lt"/>
                      </a:endParaRPr>
                    </a:p>
                  </a:txBody>
                  <a:tcPr marL="7442" marR="7442" marT="7442" marB="0" anchor="ctr"/>
                </a:tc>
                <a:extLst>
                  <a:ext uri="{0D108BD9-81ED-4DB2-BD59-A6C34878D82A}">
                    <a16:rowId xmlns:a16="http://schemas.microsoft.com/office/drawing/2014/main" val="982209000"/>
                  </a:ext>
                </a:extLst>
              </a:tr>
              <a:tr h="269385">
                <a:tc>
                  <a:txBody>
                    <a:bodyPr/>
                    <a:lstStyle/>
                    <a:p>
                      <a:pPr algn="l" fontAlgn="ctr"/>
                      <a:r>
                        <a:rPr lang="en-US" sz="800" u="none" strike="noStrike">
                          <a:effectLst/>
                        </a:rPr>
                        <a:t>Independent louver control</a:t>
                      </a:r>
                      <a:endParaRPr lang="en-US" sz="800" b="1" i="0" u="none" strike="noStrike">
                        <a:solidFill>
                          <a:srgbClr val="000000"/>
                        </a:solidFill>
                        <a:effectLst/>
                        <a:latin typeface="Calibri" panose="020F0502020204030204" pitchFamily="34" charset="0"/>
                      </a:endParaRPr>
                    </a:p>
                  </a:txBody>
                  <a:tcPr marL="7442" marR="7442" marT="7442" marB="0" anchor="ctr"/>
                </a:tc>
                <a:tc>
                  <a:txBody>
                    <a:bodyPr/>
                    <a:lstStyle/>
                    <a:p>
                      <a:pPr algn="l" fontAlgn="ctr"/>
                      <a:r>
                        <a:rPr lang="en-US" sz="800" u="none" strike="noStrike">
                          <a:effectLst/>
                        </a:rPr>
                        <a:t>The vertical louvers can be adjusted independently. The number of the louver can be seen on the marks next to the indoor unit flaps.</a:t>
                      </a:r>
                      <a:endParaRPr lang="en-US" sz="800" b="0" i="0" u="none" strike="noStrike">
                        <a:solidFill>
                          <a:srgbClr val="000000"/>
                        </a:solidFill>
                        <a:effectLst/>
                        <a:latin typeface="Calibri" panose="020F0502020204030204" pitchFamily="34" charset="0"/>
                      </a:endParaRPr>
                    </a:p>
                  </a:txBody>
                  <a:tcPr marL="7442" marR="7442" marT="7442" marB="0" anchor="ctr"/>
                </a:tc>
                <a:tc>
                  <a:txBody>
                    <a:bodyPr/>
                    <a:lstStyle/>
                    <a:p>
                      <a:pPr algn="ctr" fontAlgn="ctr"/>
                      <a:r>
                        <a:rPr lang="en-US" sz="1400" u="none" strike="noStrike">
                          <a:effectLst/>
                          <a:latin typeface="Wingdings" panose="05000000000000000000" pitchFamily="2" charset="2"/>
                        </a:rPr>
                        <a:t>ü</a:t>
                      </a:r>
                      <a:endParaRPr lang="en-US" sz="1400" b="0" i="0" u="none" strike="noStrike">
                        <a:solidFill>
                          <a:srgbClr val="000000"/>
                        </a:solidFill>
                        <a:effectLst/>
                        <a:latin typeface="Wingdings" panose="05000000000000000000" pitchFamily="2" charset="2"/>
                      </a:endParaRPr>
                    </a:p>
                  </a:txBody>
                  <a:tcPr marL="7442" marR="7442" marT="7442" marB="0" anchor="ctr"/>
                </a:tc>
                <a:tc>
                  <a:txBody>
                    <a:bodyPr/>
                    <a:lstStyle/>
                    <a:p>
                      <a:pPr algn="ctr" fontAlgn="ctr"/>
                      <a:r>
                        <a:rPr lang="en-US" sz="1400" u="none" strike="noStrike">
                          <a:effectLst/>
                          <a:latin typeface="Wingdings" panose="05000000000000000000" pitchFamily="2" charset="2"/>
                        </a:rPr>
                        <a:t>ü</a:t>
                      </a:r>
                      <a:endParaRPr lang="en-US" sz="1400" b="0" i="0" u="none" strike="noStrike">
                        <a:solidFill>
                          <a:srgbClr val="000000"/>
                        </a:solidFill>
                        <a:effectLst/>
                        <a:latin typeface="Wingdings" panose="05000000000000000000" pitchFamily="2" charset="2"/>
                      </a:endParaRPr>
                    </a:p>
                  </a:txBody>
                  <a:tcPr marL="7442" marR="7442" marT="7442" marB="0" anchor="ctr"/>
                </a:tc>
                <a:tc>
                  <a:txBody>
                    <a:bodyPr/>
                    <a:lstStyle/>
                    <a:p>
                      <a:pPr algn="ctr" fontAlgn="ctr"/>
                      <a:r>
                        <a:rPr lang="en-US" sz="800" u="none" strike="noStrike" dirty="0">
                          <a:effectLst/>
                          <a:latin typeface="+mj-lt"/>
                        </a:rPr>
                        <a:t>-</a:t>
                      </a:r>
                      <a:endParaRPr lang="en-US" sz="800" b="0" i="0" u="none" strike="noStrike" dirty="0">
                        <a:solidFill>
                          <a:srgbClr val="000000"/>
                        </a:solidFill>
                        <a:effectLst/>
                        <a:latin typeface="+mj-lt"/>
                      </a:endParaRPr>
                    </a:p>
                  </a:txBody>
                  <a:tcPr marL="7442" marR="7442" marT="7442" marB="0" anchor="ctr"/>
                </a:tc>
                <a:tc>
                  <a:txBody>
                    <a:bodyPr/>
                    <a:lstStyle/>
                    <a:p>
                      <a:pPr algn="ctr" fontAlgn="ctr"/>
                      <a:r>
                        <a:rPr lang="en-US" sz="800" u="none" strike="noStrike" dirty="0">
                          <a:effectLst/>
                          <a:latin typeface="+mj-lt"/>
                        </a:rPr>
                        <a:t>-</a:t>
                      </a:r>
                      <a:endParaRPr lang="en-US" sz="800" b="0" i="0" u="none" strike="noStrike" dirty="0">
                        <a:solidFill>
                          <a:srgbClr val="000000"/>
                        </a:solidFill>
                        <a:effectLst/>
                        <a:latin typeface="+mj-lt"/>
                      </a:endParaRPr>
                    </a:p>
                  </a:txBody>
                  <a:tcPr marL="7442" marR="7442" marT="7442" marB="0" anchor="ctr"/>
                </a:tc>
                <a:tc>
                  <a:txBody>
                    <a:bodyPr/>
                    <a:lstStyle/>
                    <a:p>
                      <a:pPr algn="ctr" fontAlgn="ctr"/>
                      <a:r>
                        <a:rPr lang="en-US" sz="800" u="none" strike="noStrike" dirty="0">
                          <a:effectLst/>
                          <a:latin typeface="+mj-lt"/>
                        </a:rPr>
                        <a:t>-</a:t>
                      </a:r>
                      <a:endParaRPr lang="en-US" sz="800" b="0" i="0" u="none" strike="noStrike" dirty="0">
                        <a:solidFill>
                          <a:srgbClr val="000000"/>
                        </a:solidFill>
                        <a:effectLst/>
                        <a:latin typeface="+mj-lt"/>
                      </a:endParaRPr>
                    </a:p>
                  </a:txBody>
                  <a:tcPr marL="7442" marR="7442" marT="7442" marB="0" anchor="ctr"/>
                </a:tc>
                <a:extLst>
                  <a:ext uri="{0D108BD9-81ED-4DB2-BD59-A6C34878D82A}">
                    <a16:rowId xmlns:a16="http://schemas.microsoft.com/office/drawing/2014/main" val="1553664065"/>
                  </a:ext>
                </a:extLst>
              </a:tr>
              <a:tr h="269385">
                <a:tc>
                  <a:txBody>
                    <a:bodyPr/>
                    <a:lstStyle/>
                    <a:p>
                      <a:pPr algn="l" fontAlgn="ctr"/>
                      <a:r>
                        <a:rPr lang="en-US" sz="800" u="none" strike="noStrike">
                          <a:effectLst/>
                        </a:rPr>
                        <a:t>New panel design - 360° Airflow</a:t>
                      </a:r>
                      <a:endParaRPr lang="en-US" sz="800" b="1" i="0" u="none" strike="noStrike">
                        <a:solidFill>
                          <a:srgbClr val="000000"/>
                        </a:solidFill>
                        <a:effectLst/>
                        <a:latin typeface="Calibri" panose="020F0502020204030204" pitchFamily="34" charset="0"/>
                      </a:endParaRPr>
                    </a:p>
                  </a:txBody>
                  <a:tcPr marL="7442" marR="7442" marT="7442" marB="0" anchor="ctr"/>
                </a:tc>
                <a:tc>
                  <a:txBody>
                    <a:bodyPr/>
                    <a:lstStyle/>
                    <a:p>
                      <a:pPr algn="l" fontAlgn="ctr"/>
                      <a:r>
                        <a:rPr lang="en-US" sz="800" u="none" strike="noStrike">
                          <a:effectLst/>
                        </a:rPr>
                        <a:t>The new round airflow panel of Cassette unit has a 20% larger airflow area than the old four-way airflow panel, providing a more even, comfortable airflow.</a:t>
                      </a:r>
                      <a:endParaRPr lang="en-US" sz="800" b="0" i="0" u="none" strike="noStrike">
                        <a:solidFill>
                          <a:srgbClr val="000000"/>
                        </a:solidFill>
                        <a:effectLst/>
                        <a:latin typeface="Calibri" panose="020F0502020204030204" pitchFamily="34" charset="0"/>
                      </a:endParaRPr>
                    </a:p>
                  </a:txBody>
                  <a:tcPr marL="7442" marR="7442" marT="7442" marB="0" anchor="ctr"/>
                </a:tc>
                <a:tc>
                  <a:txBody>
                    <a:bodyPr/>
                    <a:lstStyle/>
                    <a:p>
                      <a:pPr algn="ctr" fontAlgn="ctr"/>
                      <a:r>
                        <a:rPr lang="en-US" sz="1400" u="none" strike="noStrike">
                          <a:effectLst/>
                          <a:latin typeface="Wingdings" panose="05000000000000000000" pitchFamily="2" charset="2"/>
                        </a:rPr>
                        <a:t>ü</a:t>
                      </a:r>
                      <a:endParaRPr lang="en-US" sz="1400" b="0" i="0" u="none" strike="noStrike">
                        <a:solidFill>
                          <a:srgbClr val="000000"/>
                        </a:solidFill>
                        <a:effectLst/>
                        <a:latin typeface="Wingdings" panose="05000000000000000000" pitchFamily="2" charset="2"/>
                      </a:endParaRPr>
                    </a:p>
                  </a:txBody>
                  <a:tcPr marL="7442" marR="7442" marT="7442" marB="0" anchor="ctr"/>
                </a:tc>
                <a:tc>
                  <a:txBody>
                    <a:bodyPr/>
                    <a:lstStyle/>
                    <a:p>
                      <a:pPr algn="ctr" fontAlgn="ctr"/>
                      <a:r>
                        <a:rPr lang="en-US" sz="1400" u="none" strike="noStrike">
                          <a:effectLst/>
                          <a:latin typeface="Wingdings" panose="05000000000000000000" pitchFamily="2" charset="2"/>
                        </a:rPr>
                        <a:t>ü</a:t>
                      </a:r>
                      <a:endParaRPr lang="en-US" sz="1400" b="0" i="0" u="none" strike="noStrike">
                        <a:solidFill>
                          <a:srgbClr val="000000"/>
                        </a:solidFill>
                        <a:effectLst/>
                        <a:latin typeface="Wingdings" panose="05000000000000000000" pitchFamily="2" charset="2"/>
                      </a:endParaRPr>
                    </a:p>
                  </a:txBody>
                  <a:tcPr marL="7442" marR="7442" marT="7442" marB="0" anchor="ctr"/>
                </a:tc>
                <a:tc>
                  <a:txBody>
                    <a:bodyPr/>
                    <a:lstStyle/>
                    <a:p>
                      <a:pPr algn="ctr" fontAlgn="ctr"/>
                      <a:r>
                        <a:rPr lang="en-US" sz="800" u="none" strike="noStrike" dirty="0">
                          <a:effectLst/>
                          <a:latin typeface="+mj-lt"/>
                        </a:rPr>
                        <a:t>-</a:t>
                      </a:r>
                      <a:endParaRPr lang="en-US" sz="800" b="0" i="0" u="none" strike="noStrike" dirty="0">
                        <a:solidFill>
                          <a:srgbClr val="000000"/>
                        </a:solidFill>
                        <a:effectLst/>
                        <a:latin typeface="+mj-lt"/>
                      </a:endParaRPr>
                    </a:p>
                  </a:txBody>
                  <a:tcPr marL="7442" marR="7442" marT="7442" marB="0" anchor="ctr"/>
                </a:tc>
                <a:tc>
                  <a:txBody>
                    <a:bodyPr/>
                    <a:lstStyle/>
                    <a:p>
                      <a:pPr algn="ctr" fontAlgn="ctr"/>
                      <a:r>
                        <a:rPr lang="en-US" sz="800" u="none" strike="noStrike" dirty="0">
                          <a:effectLst/>
                          <a:latin typeface="+mj-lt"/>
                        </a:rPr>
                        <a:t>-</a:t>
                      </a:r>
                      <a:endParaRPr lang="en-US" sz="800" b="0" i="0" u="none" strike="noStrike" dirty="0">
                        <a:solidFill>
                          <a:srgbClr val="000000"/>
                        </a:solidFill>
                        <a:effectLst/>
                        <a:latin typeface="+mj-lt"/>
                      </a:endParaRPr>
                    </a:p>
                  </a:txBody>
                  <a:tcPr marL="7442" marR="7442" marT="7442" marB="0" anchor="ctr"/>
                </a:tc>
                <a:tc>
                  <a:txBody>
                    <a:bodyPr/>
                    <a:lstStyle/>
                    <a:p>
                      <a:pPr algn="ctr" fontAlgn="ctr"/>
                      <a:r>
                        <a:rPr lang="en-US" sz="800" u="none" strike="noStrike" dirty="0">
                          <a:effectLst/>
                          <a:latin typeface="+mj-lt"/>
                        </a:rPr>
                        <a:t>-</a:t>
                      </a:r>
                      <a:endParaRPr lang="en-US" sz="800" b="0" i="0" u="none" strike="noStrike" dirty="0">
                        <a:solidFill>
                          <a:srgbClr val="000000"/>
                        </a:solidFill>
                        <a:effectLst/>
                        <a:latin typeface="+mj-lt"/>
                      </a:endParaRPr>
                    </a:p>
                  </a:txBody>
                  <a:tcPr marL="7442" marR="7442" marT="7442" marB="0" anchor="ctr"/>
                </a:tc>
                <a:extLst>
                  <a:ext uri="{0D108BD9-81ED-4DB2-BD59-A6C34878D82A}">
                    <a16:rowId xmlns:a16="http://schemas.microsoft.com/office/drawing/2014/main" val="2666340121"/>
                  </a:ext>
                </a:extLst>
              </a:tr>
              <a:tr h="253014">
                <a:tc>
                  <a:txBody>
                    <a:bodyPr/>
                    <a:lstStyle/>
                    <a:p>
                      <a:pPr algn="l" fontAlgn="ctr"/>
                      <a:r>
                        <a:rPr lang="en-US" sz="800" u="none" strike="noStrike">
                          <a:effectLst/>
                        </a:rPr>
                        <a:t>Ceiling height setting</a:t>
                      </a:r>
                      <a:endParaRPr lang="en-US" sz="800" b="1" i="0" u="none" strike="noStrike">
                        <a:solidFill>
                          <a:srgbClr val="000000"/>
                        </a:solidFill>
                        <a:effectLst/>
                        <a:latin typeface="Calibri" panose="020F0502020204030204" pitchFamily="34" charset="0"/>
                      </a:endParaRPr>
                    </a:p>
                  </a:txBody>
                  <a:tcPr marL="7442" marR="7442" marT="7442" marB="0" anchor="ctr"/>
                </a:tc>
                <a:tc>
                  <a:txBody>
                    <a:bodyPr/>
                    <a:lstStyle/>
                    <a:p>
                      <a:pPr algn="l" fontAlgn="ctr"/>
                      <a:r>
                        <a:rPr lang="en-US" sz="800" u="none" strike="noStrike">
                          <a:effectLst/>
                        </a:rPr>
                        <a:t>Adjust the louver angle and the fan strength to accomodate high mounting positions.</a:t>
                      </a:r>
                      <a:endParaRPr lang="en-US" sz="800" b="0" i="0" u="none" strike="noStrike">
                        <a:solidFill>
                          <a:srgbClr val="000000"/>
                        </a:solidFill>
                        <a:effectLst/>
                        <a:latin typeface="Calibri" panose="020F0502020204030204" pitchFamily="34" charset="0"/>
                      </a:endParaRPr>
                    </a:p>
                  </a:txBody>
                  <a:tcPr marL="7442" marR="7442" marT="7442" marB="0" anchor="ctr"/>
                </a:tc>
                <a:tc>
                  <a:txBody>
                    <a:bodyPr/>
                    <a:lstStyle/>
                    <a:p>
                      <a:pPr algn="ctr" fontAlgn="ctr"/>
                      <a:r>
                        <a:rPr lang="en-US" sz="1400" u="none" strike="noStrike">
                          <a:effectLst/>
                          <a:latin typeface="Wingdings" panose="05000000000000000000" pitchFamily="2" charset="2"/>
                        </a:rPr>
                        <a:t>ü</a:t>
                      </a:r>
                      <a:endParaRPr lang="en-US" sz="1400" b="0" i="0" u="none" strike="noStrike">
                        <a:solidFill>
                          <a:srgbClr val="000000"/>
                        </a:solidFill>
                        <a:effectLst/>
                        <a:latin typeface="Wingdings" panose="05000000000000000000" pitchFamily="2" charset="2"/>
                      </a:endParaRPr>
                    </a:p>
                  </a:txBody>
                  <a:tcPr marL="7442" marR="7442" marT="7442" marB="0" anchor="ctr"/>
                </a:tc>
                <a:tc>
                  <a:txBody>
                    <a:bodyPr/>
                    <a:lstStyle/>
                    <a:p>
                      <a:pPr algn="ctr" fontAlgn="ctr"/>
                      <a:r>
                        <a:rPr lang="en-US" sz="1400" u="none" strike="noStrike">
                          <a:effectLst/>
                          <a:latin typeface="Wingdings" panose="05000000000000000000" pitchFamily="2" charset="2"/>
                        </a:rPr>
                        <a:t>ü</a:t>
                      </a:r>
                      <a:endParaRPr lang="en-US" sz="1400" b="0" i="0" u="none" strike="noStrike">
                        <a:solidFill>
                          <a:srgbClr val="000000"/>
                        </a:solidFill>
                        <a:effectLst/>
                        <a:latin typeface="Wingdings" panose="05000000000000000000" pitchFamily="2" charset="2"/>
                      </a:endParaRPr>
                    </a:p>
                  </a:txBody>
                  <a:tcPr marL="7442" marR="7442" marT="7442" marB="0" anchor="ctr"/>
                </a:tc>
                <a:tc>
                  <a:txBody>
                    <a:bodyPr/>
                    <a:lstStyle/>
                    <a:p>
                      <a:pPr algn="ctr" fontAlgn="ctr"/>
                      <a:r>
                        <a:rPr lang="en-US" sz="800" u="none" strike="noStrike">
                          <a:effectLst/>
                          <a:latin typeface="+mj-lt"/>
                        </a:rPr>
                        <a:t>-</a:t>
                      </a:r>
                      <a:endParaRPr lang="en-US" sz="800" b="0" i="0" u="none" strike="noStrike">
                        <a:solidFill>
                          <a:srgbClr val="000000"/>
                        </a:solidFill>
                        <a:effectLst/>
                        <a:latin typeface="+mj-lt"/>
                      </a:endParaRPr>
                    </a:p>
                  </a:txBody>
                  <a:tcPr marL="7442" marR="7442" marT="7442" marB="0" anchor="ctr"/>
                </a:tc>
                <a:tc>
                  <a:txBody>
                    <a:bodyPr/>
                    <a:lstStyle/>
                    <a:p>
                      <a:pPr algn="ctr" fontAlgn="ctr"/>
                      <a:r>
                        <a:rPr lang="en-US" sz="800" u="none" strike="noStrike" dirty="0">
                          <a:effectLst/>
                          <a:latin typeface="+mj-lt"/>
                        </a:rPr>
                        <a:t>-</a:t>
                      </a:r>
                      <a:endParaRPr lang="en-US" sz="800" b="0" i="0" u="none" strike="noStrike" dirty="0">
                        <a:solidFill>
                          <a:srgbClr val="000000"/>
                        </a:solidFill>
                        <a:effectLst/>
                        <a:latin typeface="+mj-lt"/>
                      </a:endParaRPr>
                    </a:p>
                  </a:txBody>
                  <a:tcPr marL="7442" marR="7442" marT="7442" marB="0" anchor="ctr"/>
                </a:tc>
                <a:tc>
                  <a:txBody>
                    <a:bodyPr/>
                    <a:lstStyle/>
                    <a:p>
                      <a:pPr algn="ctr" fontAlgn="ctr"/>
                      <a:r>
                        <a:rPr lang="en-US" sz="800" u="none" strike="noStrike" dirty="0">
                          <a:effectLst/>
                          <a:latin typeface="+mj-lt"/>
                        </a:rPr>
                        <a:t>-</a:t>
                      </a:r>
                      <a:endParaRPr lang="en-US" sz="800" b="0" i="0" u="none" strike="noStrike" dirty="0">
                        <a:solidFill>
                          <a:srgbClr val="000000"/>
                        </a:solidFill>
                        <a:effectLst/>
                        <a:latin typeface="+mj-lt"/>
                      </a:endParaRPr>
                    </a:p>
                  </a:txBody>
                  <a:tcPr marL="7442" marR="7442" marT="7442" marB="0" anchor="ctr"/>
                </a:tc>
                <a:extLst>
                  <a:ext uri="{0D108BD9-81ED-4DB2-BD59-A6C34878D82A}">
                    <a16:rowId xmlns:a16="http://schemas.microsoft.com/office/drawing/2014/main" val="3213933093"/>
                  </a:ext>
                </a:extLst>
              </a:tr>
              <a:tr h="253014">
                <a:tc>
                  <a:txBody>
                    <a:bodyPr/>
                    <a:lstStyle/>
                    <a:p>
                      <a:pPr algn="l" fontAlgn="ctr"/>
                      <a:r>
                        <a:rPr lang="en-US" sz="800" u="none" strike="noStrike">
                          <a:effectLst/>
                        </a:rPr>
                        <a:t>Clean ceiling</a:t>
                      </a:r>
                      <a:endParaRPr lang="en-US" sz="800" b="1" i="0" u="none" strike="noStrike">
                        <a:solidFill>
                          <a:srgbClr val="000000"/>
                        </a:solidFill>
                        <a:effectLst/>
                        <a:latin typeface="Calibri" panose="020F0502020204030204" pitchFamily="34" charset="0"/>
                      </a:endParaRPr>
                    </a:p>
                  </a:txBody>
                  <a:tcPr marL="7442" marR="7442" marT="7442" marB="0" anchor="ctr"/>
                </a:tc>
                <a:tc>
                  <a:txBody>
                    <a:bodyPr/>
                    <a:lstStyle/>
                    <a:p>
                      <a:pPr algn="l" fontAlgn="ctr"/>
                      <a:r>
                        <a:rPr lang="en-US" sz="800" u="none" strike="noStrike">
                          <a:effectLst/>
                        </a:rPr>
                        <a:t>The ceiling stays clean, because the minimum louver angle will be modified to direct the airflow away from the ceiling.</a:t>
                      </a:r>
                      <a:endParaRPr lang="en-US" sz="800" b="0" i="0" u="none" strike="noStrike">
                        <a:solidFill>
                          <a:srgbClr val="000000"/>
                        </a:solidFill>
                        <a:effectLst/>
                        <a:latin typeface="Calibri" panose="020F0502020204030204" pitchFamily="34" charset="0"/>
                      </a:endParaRPr>
                    </a:p>
                  </a:txBody>
                  <a:tcPr marL="7442" marR="7442" marT="7442" marB="0" anchor="ctr"/>
                </a:tc>
                <a:tc>
                  <a:txBody>
                    <a:bodyPr/>
                    <a:lstStyle/>
                    <a:p>
                      <a:pPr algn="ctr" fontAlgn="ctr"/>
                      <a:r>
                        <a:rPr lang="en-US" sz="1400" u="none" strike="noStrike">
                          <a:effectLst/>
                          <a:latin typeface="Wingdings" panose="05000000000000000000" pitchFamily="2" charset="2"/>
                        </a:rPr>
                        <a:t>ü</a:t>
                      </a:r>
                      <a:endParaRPr lang="en-US" sz="1400" b="0" i="0" u="none" strike="noStrike">
                        <a:solidFill>
                          <a:srgbClr val="000000"/>
                        </a:solidFill>
                        <a:effectLst/>
                        <a:latin typeface="Wingdings" panose="05000000000000000000" pitchFamily="2" charset="2"/>
                      </a:endParaRPr>
                    </a:p>
                  </a:txBody>
                  <a:tcPr marL="7442" marR="7442" marT="7442" marB="0" anchor="ctr"/>
                </a:tc>
                <a:tc>
                  <a:txBody>
                    <a:bodyPr/>
                    <a:lstStyle/>
                    <a:p>
                      <a:pPr algn="ctr" fontAlgn="ctr"/>
                      <a:r>
                        <a:rPr lang="en-US" sz="1400" u="none" strike="noStrike">
                          <a:effectLst/>
                          <a:latin typeface="Wingdings" panose="05000000000000000000" pitchFamily="2" charset="2"/>
                        </a:rPr>
                        <a:t>ü</a:t>
                      </a:r>
                      <a:endParaRPr lang="en-US" sz="1400" b="0" i="0" u="none" strike="noStrike">
                        <a:solidFill>
                          <a:srgbClr val="000000"/>
                        </a:solidFill>
                        <a:effectLst/>
                        <a:latin typeface="Wingdings" panose="05000000000000000000" pitchFamily="2" charset="2"/>
                      </a:endParaRPr>
                    </a:p>
                  </a:txBody>
                  <a:tcPr marL="7442" marR="7442" marT="7442" marB="0" anchor="ctr"/>
                </a:tc>
                <a:tc>
                  <a:txBody>
                    <a:bodyPr/>
                    <a:lstStyle/>
                    <a:p>
                      <a:pPr algn="ctr" fontAlgn="ctr"/>
                      <a:r>
                        <a:rPr lang="en-US" sz="800" u="none" strike="noStrike" dirty="0">
                          <a:effectLst/>
                          <a:latin typeface="+mj-lt"/>
                        </a:rPr>
                        <a:t>-</a:t>
                      </a:r>
                      <a:endParaRPr lang="en-US" sz="800" b="0" i="0" u="none" strike="noStrike" dirty="0">
                        <a:solidFill>
                          <a:srgbClr val="000000"/>
                        </a:solidFill>
                        <a:effectLst/>
                        <a:latin typeface="+mj-lt"/>
                      </a:endParaRPr>
                    </a:p>
                  </a:txBody>
                  <a:tcPr marL="7442" marR="7442" marT="7442" marB="0" anchor="ctr"/>
                </a:tc>
                <a:tc>
                  <a:txBody>
                    <a:bodyPr/>
                    <a:lstStyle/>
                    <a:p>
                      <a:pPr algn="ctr" fontAlgn="ctr"/>
                      <a:r>
                        <a:rPr lang="en-US" sz="800" u="none" strike="noStrike" dirty="0">
                          <a:effectLst/>
                          <a:latin typeface="+mj-lt"/>
                        </a:rPr>
                        <a:t>-</a:t>
                      </a:r>
                      <a:endParaRPr lang="en-US" sz="800" b="0" i="0" u="none" strike="noStrike" dirty="0">
                        <a:solidFill>
                          <a:srgbClr val="000000"/>
                        </a:solidFill>
                        <a:effectLst/>
                        <a:latin typeface="+mj-lt"/>
                      </a:endParaRPr>
                    </a:p>
                  </a:txBody>
                  <a:tcPr marL="7442" marR="7442" marT="7442" marB="0" anchor="ctr"/>
                </a:tc>
                <a:tc>
                  <a:txBody>
                    <a:bodyPr/>
                    <a:lstStyle/>
                    <a:p>
                      <a:pPr algn="ctr" fontAlgn="ctr"/>
                      <a:r>
                        <a:rPr lang="en-US" sz="800" u="none" strike="noStrike" dirty="0">
                          <a:effectLst/>
                          <a:latin typeface="+mj-lt"/>
                        </a:rPr>
                        <a:t>-</a:t>
                      </a:r>
                      <a:endParaRPr lang="en-US" sz="800" b="0" i="0" u="none" strike="noStrike" dirty="0">
                        <a:solidFill>
                          <a:srgbClr val="000000"/>
                        </a:solidFill>
                        <a:effectLst/>
                        <a:latin typeface="+mj-lt"/>
                      </a:endParaRPr>
                    </a:p>
                  </a:txBody>
                  <a:tcPr marL="7442" marR="7442" marT="7442" marB="0" anchor="ctr"/>
                </a:tc>
                <a:extLst>
                  <a:ext uri="{0D108BD9-81ED-4DB2-BD59-A6C34878D82A}">
                    <a16:rowId xmlns:a16="http://schemas.microsoft.com/office/drawing/2014/main" val="3306771589"/>
                  </a:ext>
                </a:extLst>
              </a:tr>
              <a:tr h="297663">
                <a:tc>
                  <a:txBody>
                    <a:bodyPr/>
                    <a:lstStyle/>
                    <a:p>
                      <a:pPr algn="l" fontAlgn="ctr"/>
                      <a:r>
                        <a:rPr lang="en-US" sz="800" u="none" strike="noStrike">
                          <a:effectLst/>
                        </a:rPr>
                        <a:t>Disable louver</a:t>
                      </a:r>
                      <a:endParaRPr lang="en-US" sz="800" b="1" i="0" u="none" strike="noStrike">
                        <a:solidFill>
                          <a:srgbClr val="000000"/>
                        </a:solidFill>
                        <a:effectLst/>
                        <a:latin typeface="Calibri" panose="020F0502020204030204" pitchFamily="34" charset="0"/>
                      </a:endParaRPr>
                    </a:p>
                  </a:txBody>
                  <a:tcPr marL="7442" marR="7442" marT="7442" marB="0" anchor="ctr"/>
                </a:tc>
                <a:tc>
                  <a:txBody>
                    <a:bodyPr/>
                    <a:lstStyle/>
                    <a:p>
                      <a:pPr algn="l" fontAlgn="ctr"/>
                      <a:r>
                        <a:rPr lang="en-US" sz="800" u="none" strike="noStrike">
                          <a:effectLst/>
                        </a:rPr>
                        <a:t>Air outlet flaps can be deactivated with an optional accessory (included in the packaging material), e.g. if they are placed close to a wall or corner.</a:t>
                      </a:r>
                      <a:endParaRPr lang="en-US" sz="800" b="0" i="0" u="none" strike="noStrike">
                        <a:solidFill>
                          <a:srgbClr val="000000"/>
                        </a:solidFill>
                        <a:effectLst/>
                        <a:latin typeface="Calibri" panose="020F0502020204030204" pitchFamily="34" charset="0"/>
                      </a:endParaRPr>
                    </a:p>
                  </a:txBody>
                  <a:tcPr marL="7442" marR="7442" marT="7442" marB="0" anchor="ctr"/>
                </a:tc>
                <a:tc>
                  <a:txBody>
                    <a:bodyPr/>
                    <a:lstStyle/>
                    <a:p>
                      <a:pPr algn="ctr" fontAlgn="ctr"/>
                      <a:r>
                        <a:rPr lang="en-US" sz="1400" u="none" strike="noStrike">
                          <a:effectLst/>
                          <a:latin typeface="Wingdings" panose="05000000000000000000" pitchFamily="2" charset="2"/>
                        </a:rPr>
                        <a:t>ü</a:t>
                      </a:r>
                      <a:endParaRPr lang="en-US" sz="1400" b="0" i="0" u="none" strike="noStrike">
                        <a:solidFill>
                          <a:srgbClr val="000000"/>
                        </a:solidFill>
                        <a:effectLst/>
                        <a:latin typeface="Wingdings" panose="05000000000000000000" pitchFamily="2" charset="2"/>
                      </a:endParaRPr>
                    </a:p>
                  </a:txBody>
                  <a:tcPr marL="7442" marR="7442" marT="7442" marB="0" anchor="ctr"/>
                </a:tc>
                <a:tc>
                  <a:txBody>
                    <a:bodyPr/>
                    <a:lstStyle/>
                    <a:p>
                      <a:pPr algn="ctr" fontAlgn="ctr"/>
                      <a:r>
                        <a:rPr lang="en-US" sz="1400" u="none" strike="noStrike">
                          <a:effectLst/>
                          <a:latin typeface="Wingdings" panose="05000000000000000000" pitchFamily="2" charset="2"/>
                        </a:rPr>
                        <a:t>ü</a:t>
                      </a:r>
                      <a:endParaRPr lang="en-US" sz="1400" b="0" i="0" u="none" strike="noStrike">
                        <a:solidFill>
                          <a:srgbClr val="000000"/>
                        </a:solidFill>
                        <a:effectLst/>
                        <a:latin typeface="Wingdings" panose="05000000000000000000" pitchFamily="2" charset="2"/>
                      </a:endParaRPr>
                    </a:p>
                  </a:txBody>
                  <a:tcPr marL="7442" marR="7442" marT="7442" marB="0" anchor="ctr"/>
                </a:tc>
                <a:tc>
                  <a:txBody>
                    <a:bodyPr/>
                    <a:lstStyle/>
                    <a:p>
                      <a:pPr algn="ctr" fontAlgn="ctr"/>
                      <a:r>
                        <a:rPr lang="en-US" sz="800" u="none" strike="noStrike" dirty="0">
                          <a:effectLst/>
                          <a:latin typeface="+mj-lt"/>
                        </a:rPr>
                        <a:t>-</a:t>
                      </a:r>
                      <a:endParaRPr lang="en-US" sz="800" b="0" i="0" u="none" strike="noStrike" dirty="0">
                        <a:solidFill>
                          <a:srgbClr val="000000"/>
                        </a:solidFill>
                        <a:effectLst/>
                        <a:latin typeface="+mj-lt"/>
                      </a:endParaRPr>
                    </a:p>
                  </a:txBody>
                  <a:tcPr marL="7442" marR="7442" marT="7442" marB="0" anchor="ctr"/>
                </a:tc>
                <a:tc>
                  <a:txBody>
                    <a:bodyPr/>
                    <a:lstStyle/>
                    <a:p>
                      <a:pPr algn="ctr" fontAlgn="ctr"/>
                      <a:r>
                        <a:rPr lang="en-US" sz="800" u="none" strike="noStrike" dirty="0">
                          <a:effectLst/>
                          <a:latin typeface="+mj-lt"/>
                        </a:rPr>
                        <a:t>-</a:t>
                      </a:r>
                      <a:endParaRPr lang="en-US" sz="800" b="0" i="0" u="none" strike="noStrike" dirty="0">
                        <a:solidFill>
                          <a:srgbClr val="000000"/>
                        </a:solidFill>
                        <a:effectLst/>
                        <a:latin typeface="+mj-lt"/>
                      </a:endParaRPr>
                    </a:p>
                  </a:txBody>
                  <a:tcPr marL="7442" marR="7442" marT="7442" marB="0" anchor="ctr"/>
                </a:tc>
                <a:tc>
                  <a:txBody>
                    <a:bodyPr/>
                    <a:lstStyle/>
                    <a:p>
                      <a:pPr algn="ctr" fontAlgn="ctr"/>
                      <a:r>
                        <a:rPr lang="en-US" sz="800" u="none" strike="noStrike" dirty="0">
                          <a:effectLst/>
                          <a:latin typeface="+mj-lt"/>
                        </a:rPr>
                        <a:t>-</a:t>
                      </a:r>
                      <a:endParaRPr lang="en-US" sz="800" b="0" i="0" u="none" strike="noStrike" dirty="0">
                        <a:solidFill>
                          <a:srgbClr val="000000"/>
                        </a:solidFill>
                        <a:effectLst/>
                        <a:latin typeface="+mj-lt"/>
                      </a:endParaRPr>
                    </a:p>
                  </a:txBody>
                  <a:tcPr marL="7442" marR="7442" marT="7442" marB="0" anchor="ctr"/>
                </a:tc>
                <a:extLst>
                  <a:ext uri="{0D108BD9-81ED-4DB2-BD59-A6C34878D82A}">
                    <a16:rowId xmlns:a16="http://schemas.microsoft.com/office/drawing/2014/main" val="2180098806"/>
                  </a:ext>
                </a:extLst>
              </a:tr>
              <a:tr h="446495">
                <a:tc>
                  <a:txBody>
                    <a:bodyPr/>
                    <a:lstStyle/>
                    <a:p>
                      <a:pPr algn="l" fontAlgn="ctr"/>
                      <a:r>
                        <a:rPr lang="en-US" sz="800" u="none" strike="noStrike">
                          <a:effectLst/>
                        </a:rPr>
                        <a:t>High ESP</a:t>
                      </a:r>
                      <a:endParaRPr lang="en-US" sz="800" b="1" i="0" u="none" strike="noStrike">
                        <a:solidFill>
                          <a:srgbClr val="000000"/>
                        </a:solidFill>
                        <a:effectLst/>
                        <a:latin typeface="Calibri" panose="020F0502020204030204" pitchFamily="34" charset="0"/>
                      </a:endParaRPr>
                    </a:p>
                  </a:txBody>
                  <a:tcPr marL="7442" marR="7442" marT="7442" marB="0" anchor="ctr"/>
                </a:tc>
                <a:tc>
                  <a:txBody>
                    <a:bodyPr/>
                    <a:lstStyle/>
                    <a:p>
                      <a:pPr algn="l" fontAlgn="ctr"/>
                      <a:r>
                        <a:rPr lang="en-US" sz="800" u="none" strike="noStrike" dirty="0">
                          <a:effectLst/>
                        </a:rPr>
                        <a:t>The whole series achieves the industry-leading static pressure of 160Pa, so the air supply distance is longer. </a:t>
                      </a:r>
                      <a:endParaRPr lang="tr-TR" sz="800" u="none" strike="noStrike" dirty="0">
                        <a:effectLst/>
                      </a:endParaRPr>
                    </a:p>
                    <a:p>
                      <a:pPr algn="l" fontAlgn="ctr"/>
                      <a:r>
                        <a:rPr lang="en-US" sz="800" u="none" strike="noStrike" dirty="0">
                          <a:effectLst/>
                        </a:rPr>
                        <a:t>Especially in long</a:t>
                      </a:r>
                      <a:r>
                        <a:rPr lang="tr-TR" sz="800" u="none" strike="noStrike" dirty="0">
                          <a:effectLst/>
                        </a:rPr>
                        <a:t> </a:t>
                      </a:r>
                      <a:r>
                        <a:rPr lang="en-US" sz="800" u="none" strike="noStrike" dirty="0">
                          <a:effectLst/>
                        </a:rPr>
                        <a:t>and narrow spaces such as corridors, it can reduce the number of units used and save investment costs.</a:t>
                      </a:r>
                      <a:endParaRPr lang="en-US" sz="800" b="0" i="0" u="none" strike="noStrike" dirty="0">
                        <a:solidFill>
                          <a:srgbClr val="000000"/>
                        </a:solidFill>
                        <a:effectLst/>
                        <a:latin typeface="Calibri" panose="020F0502020204030204" pitchFamily="34" charset="0"/>
                      </a:endParaRPr>
                    </a:p>
                  </a:txBody>
                  <a:tcPr marL="7442" marR="7442" marT="7442" marB="0" anchor="ctr"/>
                </a:tc>
                <a:tc>
                  <a:txBody>
                    <a:bodyPr/>
                    <a:lstStyle/>
                    <a:p>
                      <a:pPr algn="ctr" fontAlgn="ctr"/>
                      <a:r>
                        <a:rPr lang="en-US" sz="800" u="none" strike="noStrike" dirty="0">
                          <a:effectLst/>
                          <a:latin typeface="+mj-lt"/>
                        </a:rPr>
                        <a:t>-</a:t>
                      </a:r>
                      <a:endParaRPr lang="en-US" sz="800" b="0" i="0" u="none" strike="noStrike" dirty="0">
                        <a:solidFill>
                          <a:srgbClr val="000000"/>
                        </a:solidFill>
                        <a:effectLst/>
                        <a:latin typeface="+mj-lt"/>
                      </a:endParaRPr>
                    </a:p>
                  </a:txBody>
                  <a:tcPr marL="7442" marR="7442" marT="7442" marB="0" anchor="ctr"/>
                </a:tc>
                <a:tc>
                  <a:txBody>
                    <a:bodyPr/>
                    <a:lstStyle/>
                    <a:p>
                      <a:pPr algn="ctr" fontAlgn="ctr"/>
                      <a:r>
                        <a:rPr lang="en-US" sz="800" u="none" strike="noStrike" dirty="0">
                          <a:effectLst/>
                          <a:latin typeface="+mj-lt"/>
                        </a:rPr>
                        <a:t>-</a:t>
                      </a:r>
                      <a:endParaRPr lang="en-US" sz="800" b="0" i="0" u="none" strike="noStrike" dirty="0">
                        <a:solidFill>
                          <a:srgbClr val="000000"/>
                        </a:solidFill>
                        <a:effectLst/>
                        <a:latin typeface="+mj-lt"/>
                      </a:endParaRPr>
                    </a:p>
                  </a:txBody>
                  <a:tcPr marL="7442" marR="7442" marT="7442" marB="0" anchor="ctr"/>
                </a:tc>
                <a:tc>
                  <a:txBody>
                    <a:bodyPr/>
                    <a:lstStyle/>
                    <a:p>
                      <a:pPr algn="ctr" fontAlgn="ctr"/>
                      <a:r>
                        <a:rPr lang="en-US" sz="800" u="none" strike="noStrike" dirty="0">
                          <a:effectLst/>
                          <a:latin typeface="+mj-lt"/>
                        </a:rPr>
                        <a:t>-</a:t>
                      </a:r>
                      <a:endParaRPr lang="en-US" sz="800" b="0" i="0" u="none" strike="noStrike" dirty="0">
                        <a:solidFill>
                          <a:srgbClr val="000000"/>
                        </a:solidFill>
                        <a:effectLst/>
                        <a:latin typeface="+mj-lt"/>
                      </a:endParaRPr>
                    </a:p>
                  </a:txBody>
                  <a:tcPr marL="7442" marR="7442" marT="7442" marB="0" anchor="ctr"/>
                </a:tc>
                <a:tc>
                  <a:txBody>
                    <a:bodyPr/>
                    <a:lstStyle/>
                    <a:p>
                      <a:pPr algn="ctr" fontAlgn="ctr"/>
                      <a:r>
                        <a:rPr lang="en-US" sz="800" u="none" strike="noStrike" dirty="0">
                          <a:effectLst/>
                          <a:latin typeface="+mj-lt"/>
                        </a:rPr>
                        <a:t>-</a:t>
                      </a:r>
                      <a:endParaRPr lang="en-US" sz="800" b="0" i="0" u="none" strike="noStrike" dirty="0">
                        <a:solidFill>
                          <a:srgbClr val="000000"/>
                        </a:solidFill>
                        <a:effectLst/>
                        <a:latin typeface="+mj-lt"/>
                      </a:endParaRPr>
                    </a:p>
                  </a:txBody>
                  <a:tcPr marL="7442" marR="7442" marT="7442" marB="0" anchor="ctr"/>
                </a:tc>
                <a:tc>
                  <a:txBody>
                    <a:bodyPr/>
                    <a:lstStyle/>
                    <a:p>
                      <a:pPr algn="ctr" fontAlgn="ctr"/>
                      <a:r>
                        <a:rPr lang="en-US" sz="1400" u="none" strike="noStrike">
                          <a:effectLst/>
                          <a:latin typeface="Wingdings" panose="05000000000000000000" pitchFamily="2" charset="2"/>
                        </a:rPr>
                        <a:t>ü</a:t>
                      </a:r>
                      <a:endParaRPr lang="en-US" sz="1400" b="0" i="0" u="none" strike="noStrike">
                        <a:solidFill>
                          <a:srgbClr val="000000"/>
                        </a:solidFill>
                        <a:effectLst/>
                        <a:latin typeface="Wingdings" panose="05000000000000000000" pitchFamily="2" charset="2"/>
                      </a:endParaRPr>
                    </a:p>
                  </a:txBody>
                  <a:tcPr marL="7442" marR="7442" marT="7442" marB="0" anchor="ctr"/>
                </a:tc>
                <a:extLst>
                  <a:ext uri="{0D108BD9-81ED-4DB2-BD59-A6C34878D82A}">
                    <a16:rowId xmlns:a16="http://schemas.microsoft.com/office/drawing/2014/main" val="1363977763"/>
                  </a:ext>
                </a:extLst>
              </a:tr>
              <a:tr h="253014">
                <a:tc>
                  <a:txBody>
                    <a:bodyPr/>
                    <a:lstStyle/>
                    <a:p>
                      <a:pPr algn="l" fontAlgn="ctr"/>
                      <a:r>
                        <a:rPr lang="en-US" sz="800" u="none" strike="noStrike">
                          <a:effectLst/>
                        </a:rPr>
                        <a:t>Built-in drain pump</a:t>
                      </a:r>
                      <a:endParaRPr lang="en-US" sz="800" b="1" i="0" u="none" strike="noStrike">
                        <a:solidFill>
                          <a:srgbClr val="000000"/>
                        </a:solidFill>
                        <a:effectLst/>
                        <a:latin typeface="Calibri" panose="020F0502020204030204" pitchFamily="34" charset="0"/>
                      </a:endParaRPr>
                    </a:p>
                  </a:txBody>
                  <a:tcPr marL="7442" marR="7442" marT="7442" marB="0" anchor="ctr"/>
                </a:tc>
                <a:tc>
                  <a:txBody>
                    <a:bodyPr/>
                    <a:lstStyle/>
                    <a:p>
                      <a:pPr algn="l" fontAlgn="ctr"/>
                      <a:r>
                        <a:rPr lang="en-US" sz="800" u="none" strike="noStrike">
                          <a:effectLst/>
                        </a:rPr>
                        <a:t>A silent DC pump, with a head of 1.2m, is built in the unit, to realize zero slope and long-distance drainage</a:t>
                      </a:r>
                      <a:endParaRPr lang="en-US" sz="800" b="0" i="0" u="none" strike="noStrike">
                        <a:solidFill>
                          <a:srgbClr val="000000"/>
                        </a:solidFill>
                        <a:effectLst/>
                        <a:latin typeface="Calibri" panose="020F0502020204030204" pitchFamily="34" charset="0"/>
                      </a:endParaRPr>
                    </a:p>
                  </a:txBody>
                  <a:tcPr marL="7442" marR="7442" marT="7442" marB="0" anchor="ctr"/>
                </a:tc>
                <a:tc>
                  <a:txBody>
                    <a:bodyPr/>
                    <a:lstStyle/>
                    <a:p>
                      <a:pPr algn="ctr" fontAlgn="ctr"/>
                      <a:r>
                        <a:rPr lang="en-US" sz="1400" u="none" strike="noStrike">
                          <a:effectLst/>
                          <a:latin typeface="Wingdings" panose="05000000000000000000" pitchFamily="2" charset="2"/>
                        </a:rPr>
                        <a:t>ü</a:t>
                      </a:r>
                      <a:endParaRPr lang="en-US" sz="1400" b="0" i="0" u="none" strike="noStrike">
                        <a:solidFill>
                          <a:srgbClr val="000000"/>
                        </a:solidFill>
                        <a:effectLst/>
                        <a:latin typeface="Wingdings" panose="05000000000000000000" pitchFamily="2" charset="2"/>
                      </a:endParaRPr>
                    </a:p>
                  </a:txBody>
                  <a:tcPr marL="7442" marR="7442" marT="7442" marB="0" anchor="ctr"/>
                </a:tc>
                <a:tc>
                  <a:txBody>
                    <a:bodyPr/>
                    <a:lstStyle/>
                    <a:p>
                      <a:pPr algn="ctr" fontAlgn="ctr"/>
                      <a:r>
                        <a:rPr lang="en-US" sz="1400" u="none" strike="noStrike">
                          <a:effectLst/>
                          <a:latin typeface="Wingdings" panose="05000000000000000000" pitchFamily="2" charset="2"/>
                        </a:rPr>
                        <a:t>ü</a:t>
                      </a:r>
                      <a:endParaRPr lang="en-US" sz="1400" b="0" i="0" u="none" strike="noStrike">
                        <a:solidFill>
                          <a:srgbClr val="000000"/>
                        </a:solidFill>
                        <a:effectLst/>
                        <a:latin typeface="Wingdings" panose="05000000000000000000" pitchFamily="2" charset="2"/>
                      </a:endParaRPr>
                    </a:p>
                  </a:txBody>
                  <a:tcPr marL="7442" marR="7442" marT="7442" marB="0" anchor="ctr"/>
                </a:tc>
                <a:tc>
                  <a:txBody>
                    <a:bodyPr/>
                    <a:lstStyle/>
                    <a:p>
                      <a:pPr algn="ctr" fontAlgn="ctr"/>
                      <a:r>
                        <a:rPr lang="en-US" sz="800" u="none" strike="noStrike" dirty="0">
                          <a:effectLst/>
                          <a:latin typeface="+mj-lt"/>
                        </a:rPr>
                        <a:t>-</a:t>
                      </a:r>
                      <a:endParaRPr lang="en-US" sz="800" b="0" i="0" u="none" strike="noStrike" dirty="0">
                        <a:solidFill>
                          <a:srgbClr val="000000"/>
                        </a:solidFill>
                        <a:effectLst/>
                        <a:latin typeface="+mj-lt"/>
                      </a:endParaRPr>
                    </a:p>
                  </a:txBody>
                  <a:tcPr marL="7442" marR="7442" marT="7442" marB="0" anchor="ctr"/>
                </a:tc>
                <a:tc>
                  <a:txBody>
                    <a:bodyPr/>
                    <a:lstStyle/>
                    <a:p>
                      <a:pPr algn="ctr" fontAlgn="ctr"/>
                      <a:r>
                        <a:rPr lang="en-US" sz="1400" u="none" strike="noStrike" dirty="0">
                          <a:effectLst/>
                          <a:latin typeface="Wingdings" panose="05000000000000000000" pitchFamily="2" charset="2"/>
                        </a:rPr>
                        <a:t>ü</a:t>
                      </a:r>
                      <a:endParaRPr lang="en-US" sz="1400" b="0" i="0" u="none" strike="noStrike" dirty="0">
                        <a:solidFill>
                          <a:srgbClr val="000000"/>
                        </a:solidFill>
                        <a:effectLst/>
                        <a:latin typeface="Wingdings" panose="05000000000000000000" pitchFamily="2" charset="2"/>
                      </a:endParaRPr>
                    </a:p>
                  </a:txBody>
                  <a:tcPr marL="7442" marR="7442" marT="7442" marB="0" anchor="ctr"/>
                </a:tc>
                <a:tc>
                  <a:txBody>
                    <a:bodyPr/>
                    <a:lstStyle/>
                    <a:p>
                      <a:pPr algn="ctr" fontAlgn="ctr"/>
                      <a:r>
                        <a:rPr lang="en-US" sz="1400" u="none" strike="noStrike">
                          <a:effectLst/>
                          <a:latin typeface="Wingdings" panose="05000000000000000000" pitchFamily="2" charset="2"/>
                        </a:rPr>
                        <a:t>ü</a:t>
                      </a:r>
                      <a:endParaRPr lang="en-US" sz="1400" b="0" i="0" u="none" strike="noStrike">
                        <a:solidFill>
                          <a:srgbClr val="000000"/>
                        </a:solidFill>
                        <a:effectLst/>
                        <a:latin typeface="Wingdings" panose="05000000000000000000" pitchFamily="2" charset="2"/>
                      </a:endParaRPr>
                    </a:p>
                  </a:txBody>
                  <a:tcPr marL="7442" marR="7442" marT="7442" marB="0" anchor="ctr"/>
                </a:tc>
                <a:extLst>
                  <a:ext uri="{0D108BD9-81ED-4DB2-BD59-A6C34878D82A}">
                    <a16:rowId xmlns:a16="http://schemas.microsoft.com/office/drawing/2014/main" val="918022860"/>
                  </a:ext>
                </a:extLst>
              </a:tr>
              <a:tr h="253014">
                <a:tc>
                  <a:txBody>
                    <a:bodyPr/>
                    <a:lstStyle/>
                    <a:p>
                      <a:pPr algn="l" fontAlgn="ctr"/>
                      <a:r>
                        <a:rPr lang="en-US" sz="800" u="none" strike="noStrike">
                          <a:effectLst/>
                        </a:rPr>
                        <a:t>Automatic ESP setting</a:t>
                      </a:r>
                      <a:endParaRPr lang="en-US" sz="800" b="1" i="0" u="none" strike="noStrike">
                        <a:solidFill>
                          <a:srgbClr val="000000"/>
                        </a:solidFill>
                        <a:effectLst/>
                        <a:latin typeface="Calibri" panose="020F0502020204030204" pitchFamily="34" charset="0"/>
                      </a:endParaRPr>
                    </a:p>
                  </a:txBody>
                  <a:tcPr marL="7442" marR="7442" marT="7442" marB="0" anchor="ctr"/>
                </a:tc>
                <a:tc>
                  <a:txBody>
                    <a:bodyPr/>
                    <a:lstStyle/>
                    <a:p>
                      <a:pPr algn="l" fontAlgn="ctr"/>
                      <a:r>
                        <a:rPr lang="en-US" sz="800" u="none" strike="noStrike">
                          <a:effectLst/>
                        </a:rPr>
                        <a:t>External static pressure (ESP) adapts automatically to the duct resistance to ensure constant airfow.</a:t>
                      </a:r>
                      <a:endParaRPr lang="en-US" sz="800" b="0" i="0" u="none" strike="noStrike">
                        <a:solidFill>
                          <a:srgbClr val="000000"/>
                        </a:solidFill>
                        <a:effectLst/>
                        <a:latin typeface="Calibri" panose="020F0502020204030204" pitchFamily="34" charset="0"/>
                      </a:endParaRPr>
                    </a:p>
                  </a:txBody>
                  <a:tcPr marL="7442" marR="7442" marT="7442" marB="0" anchor="ctr"/>
                </a:tc>
                <a:tc>
                  <a:txBody>
                    <a:bodyPr/>
                    <a:lstStyle/>
                    <a:p>
                      <a:pPr algn="ctr" fontAlgn="ctr"/>
                      <a:r>
                        <a:rPr lang="en-US" sz="800" u="none" strike="noStrike" dirty="0">
                          <a:effectLst/>
                          <a:latin typeface="+mj-lt"/>
                        </a:rPr>
                        <a:t>-</a:t>
                      </a:r>
                      <a:endParaRPr lang="en-US" sz="800" b="0" i="0" u="none" strike="noStrike" dirty="0">
                        <a:solidFill>
                          <a:srgbClr val="000000"/>
                        </a:solidFill>
                        <a:effectLst/>
                        <a:latin typeface="+mj-lt"/>
                      </a:endParaRPr>
                    </a:p>
                  </a:txBody>
                  <a:tcPr marL="7442" marR="7442" marT="7442" marB="0" anchor="ctr"/>
                </a:tc>
                <a:tc>
                  <a:txBody>
                    <a:bodyPr/>
                    <a:lstStyle/>
                    <a:p>
                      <a:pPr algn="ctr" fontAlgn="ctr"/>
                      <a:r>
                        <a:rPr lang="en-US" sz="800" u="none" strike="noStrike">
                          <a:effectLst/>
                          <a:latin typeface="+mj-lt"/>
                        </a:rPr>
                        <a:t>-</a:t>
                      </a:r>
                      <a:endParaRPr lang="en-US" sz="800" b="0" i="0" u="none" strike="noStrike">
                        <a:solidFill>
                          <a:srgbClr val="000000"/>
                        </a:solidFill>
                        <a:effectLst/>
                        <a:latin typeface="+mj-lt"/>
                      </a:endParaRPr>
                    </a:p>
                  </a:txBody>
                  <a:tcPr marL="7442" marR="7442" marT="7442" marB="0" anchor="ctr"/>
                </a:tc>
                <a:tc>
                  <a:txBody>
                    <a:bodyPr/>
                    <a:lstStyle/>
                    <a:p>
                      <a:pPr algn="ctr" fontAlgn="ctr"/>
                      <a:r>
                        <a:rPr lang="en-US" sz="800" u="none" strike="noStrike" dirty="0">
                          <a:effectLst/>
                          <a:latin typeface="+mj-lt"/>
                        </a:rPr>
                        <a:t>-</a:t>
                      </a:r>
                      <a:endParaRPr lang="en-US" sz="800" b="0" i="0" u="none" strike="noStrike" dirty="0">
                        <a:solidFill>
                          <a:srgbClr val="000000"/>
                        </a:solidFill>
                        <a:effectLst/>
                        <a:latin typeface="+mj-lt"/>
                      </a:endParaRPr>
                    </a:p>
                  </a:txBody>
                  <a:tcPr marL="7442" marR="7442" marT="7442" marB="0" anchor="ctr"/>
                </a:tc>
                <a:tc>
                  <a:txBody>
                    <a:bodyPr/>
                    <a:lstStyle/>
                    <a:p>
                      <a:pPr algn="ctr" fontAlgn="ctr"/>
                      <a:r>
                        <a:rPr lang="en-US" sz="1400" u="none" strike="noStrike">
                          <a:effectLst/>
                          <a:latin typeface="Wingdings" panose="05000000000000000000" pitchFamily="2" charset="2"/>
                        </a:rPr>
                        <a:t>ü</a:t>
                      </a:r>
                      <a:endParaRPr lang="en-US" sz="1400" b="0" i="0" u="none" strike="noStrike">
                        <a:solidFill>
                          <a:srgbClr val="000000"/>
                        </a:solidFill>
                        <a:effectLst/>
                        <a:latin typeface="Wingdings" panose="05000000000000000000" pitchFamily="2" charset="2"/>
                      </a:endParaRPr>
                    </a:p>
                  </a:txBody>
                  <a:tcPr marL="7442" marR="7442" marT="7442" marB="0" anchor="ctr"/>
                </a:tc>
                <a:tc>
                  <a:txBody>
                    <a:bodyPr/>
                    <a:lstStyle/>
                    <a:p>
                      <a:pPr algn="ctr" fontAlgn="ctr"/>
                      <a:r>
                        <a:rPr lang="en-US" sz="1400" u="none" strike="noStrike">
                          <a:effectLst/>
                          <a:latin typeface="Wingdings" panose="05000000000000000000" pitchFamily="2" charset="2"/>
                        </a:rPr>
                        <a:t>ü</a:t>
                      </a:r>
                      <a:endParaRPr lang="en-US" sz="1400" b="0" i="0" u="none" strike="noStrike">
                        <a:solidFill>
                          <a:srgbClr val="000000"/>
                        </a:solidFill>
                        <a:effectLst/>
                        <a:latin typeface="Wingdings" panose="05000000000000000000" pitchFamily="2" charset="2"/>
                      </a:endParaRPr>
                    </a:p>
                  </a:txBody>
                  <a:tcPr marL="7442" marR="7442" marT="7442" marB="0" anchor="ctr"/>
                </a:tc>
                <a:extLst>
                  <a:ext uri="{0D108BD9-81ED-4DB2-BD59-A6C34878D82A}">
                    <a16:rowId xmlns:a16="http://schemas.microsoft.com/office/drawing/2014/main" val="803444801"/>
                  </a:ext>
                </a:extLst>
              </a:tr>
              <a:tr h="297663">
                <a:tc>
                  <a:txBody>
                    <a:bodyPr/>
                    <a:lstStyle/>
                    <a:p>
                      <a:pPr algn="l" fontAlgn="ctr"/>
                      <a:r>
                        <a:rPr lang="en-US" sz="800" u="none" strike="noStrike">
                          <a:effectLst/>
                        </a:rPr>
                        <a:t>Filter change reminder</a:t>
                      </a:r>
                      <a:endParaRPr lang="en-US" sz="800" b="1" i="0" u="none" strike="noStrike">
                        <a:solidFill>
                          <a:srgbClr val="000000"/>
                        </a:solidFill>
                        <a:effectLst/>
                        <a:latin typeface="Calibri" panose="020F0502020204030204" pitchFamily="34" charset="0"/>
                      </a:endParaRPr>
                    </a:p>
                  </a:txBody>
                  <a:tcPr marL="7442" marR="7442" marT="7442" marB="0" anchor="ctr"/>
                </a:tc>
                <a:tc>
                  <a:txBody>
                    <a:bodyPr/>
                    <a:lstStyle/>
                    <a:p>
                      <a:pPr algn="l" fontAlgn="ctr"/>
                      <a:r>
                        <a:rPr lang="en-US" sz="800" u="none" strike="noStrike">
                          <a:effectLst/>
                        </a:rPr>
                        <a:t>The filter change reminder measures the filter blockage rate and reminds to change the filter to keep optimal operating conditions.</a:t>
                      </a:r>
                      <a:endParaRPr lang="en-US" sz="800" b="0" i="0" u="none" strike="noStrike">
                        <a:solidFill>
                          <a:srgbClr val="000000"/>
                        </a:solidFill>
                        <a:effectLst/>
                        <a:latin typeface="Calibri" panose="020F0502020204030204" pitchFamily="34" charset="0"/>
                      </a:endParaRPr>
                    </a:p>
                  </a:txBody>
                  <a:tcPr marL="7442" marR="7442" marT="7442" marB="0" anchor="ctr"/>
                </a:tc>
                <a:tc>
                  <a:txBody>
                    <a:bodyPr/>
                    <a:lstStyle/>
                    <a:p>
                      <a:pPr algn="ctr" fontAlgn="ctr"/>
                      <a:r>
                        <a:rPr lang="en-US" sz="800" u="none" strike="noStrike">
                          <a:effectLst/>
                          <a:latin typeface="+mj-lt"/>
                        </a:rPr>
                        <a:t>-</a:t>
                      </a:r>
                      <a:endParaRPr lang="en-US" sz="800" b="0" i="0" u="none" strike="noStrike">
                        <a:solidFill>
                          <a:srgbClr val="000000"/>
                        </a:solidFill>
                        <a:effectLst/>
                        <a:latin typeface="+mj-lt"/>
                      </a:endParaRPr>
                    </a:p>
                  </a:txBody>
                  <a:tcPr marL="7442" marR="7442" marT="7442" marB="0" anchor="ctr"/>
                </a:tc>
                <a:tc>
                  <a:txBody>
                    <a:bodyPr/>
                    <a:lstStyle/>
                    <a:p>
                      <a:pPr algn="ctr" fontAlgn="ctr"/>
                      <a:r>
                        <a:rPr lang="en-US" sz="800" u="none" strike="noStrike" dirty="0">
                          <a:effectLst/>
                          <a:latin typeface="+mj-lt"/>
                        </a:rPr>
                        <a:t>-</a:t>
                      </a:r>
                      <a:endParaRPr lang="en-US" sz="800" b="0" i="0" u="none" strike="noStrike" dirty="0">
                        <a:solidFill>
                          <a:srgbClr val="000000"/>
                        </a:solidFill>
                        <a:effectLst/>
                        <a:latin typeface="+mj-lt"/>
                      </a:endParaRPr>
                    </a:p>
                  </a:txBody>
                  <a:tcPr marL="7442" marR="7442" marT="7442" marB="0" anchor="ctr"/>
                </a:tc>
                <a:tc>
                  <a:txBody>
                    <a:bodyPr/>
                    <a:lstStyle/>
                    <a:p>
                      <a:pPr algn="ctr" fontAlgn="ctr"/>
                      <a:r>
                        <a:rPr lang="en-US" sz="800" u="none" strike="noStrike" dirty="0">
                          <a:effectLst/>
                          <a:latin typeface="+mj-lt"/>
                        </a:rPr>
                        <a:t>-</a:t>
                      </a:r>
                      <a:endParaRPr lang="en-US" sz="800" b="0" i="0" u="none" strike="noStrike" dirty="0">
                        <a:solidFill>
                          <a:srgbClr val="000000"/>
                        </a:solidFill>
                        <a:effectLst/>
                        <a:latin typeface="+mj-lt"/>
                      </a:endParaRPr>
                    </a:p>
                  </a:txBody>
                  <a:tcPr marL="7442" marR="7442" marT="7442" marB="0" anchor="ctr"/>
                </a:tc>
                <a:tc>
                  <a:txBody>
                    <a:bodyPr/>
                    <a:lstStyle/>
                    <a:p>
                      <a:pPr algn="ctr" fontAlgn="ctr"/>
                      <a:r>
                        <a:rPr lang="en-US" sz="1400" u="none" strike="noStrike" dirty="0">
                          <a:effectLst/>
                          <a:latin typeface="Wingdings" panose="05000000000000000000" pitchFamily="2" charset="2"/>
                        </a:rPr>
                        <a:t>ü</a:t>
                      </a:r>
                      <a:endParaRPr lang="en-US" sz="1400" b="0" i="0" u="none" strike="noStrike" dirty="0">
                        <a:solidFill>
                          <a:srgbClr val="000000"/>
                        </a:solidFill>
                        <a:effectLst/>
                        <a:latin typeface="Wingdings" panose="05000000000000000000" pitchFamily="2" charset="2"/>
                      </a:endParaRPr>
                    </a:p>
                  </a:txBody>
                  <a:tcPr marL="7442" marR="7442" marT="7442" marB="0" anchor="ctr"/>
                </a:tc>
                <a:tc>
                  <a:txBody>
                    <a:bodyPr/>
                    <a:lstStyle/>
                    <a:p>
                      <a:pPr algn="ctr" fontAlgn="ctr"/>
                      <a:r>
                        <a:rPr lang="en-US" sz="1400" u="none" strike="noStrike">
                          <a:effectLst/>
                          <a:latin typeface="Wingdings" panose="05000000000000000000" pitchFamily="2" charset="2"/>
                        </a:rPr>
                        <a:t>ü</a:t>
                      </a:r>
                      <a:endParaRPr lang="en-US" sz="1400" b="0" i="0" u="none" strike="noStrike">
                        <a:solidFill>
                          <a:srgbClr val="000000"/>
                        </a:solidFill>
                        <a:effectLst/>
                        <a:latin typeface="Wingdings" panose="05000000000000000000" pitchFamily="2" charset="2"/>
                      </a:endParaRPr>
                    </a:p>
                  </a:txBody>
                  <a:tcPr marL="7442" marR="7442" marT="7442" marB="0" anchor="ctr"/>
                </a:tc>
                <a:extLst>
                  <a:ext uri="{0D108BD9-81ED-4DB2-BD59-A6C34878D82A}">
                    <a16:rowId xmlns:a16="http://schemas.microsoft.com/office/drawing/2014/main" val="2809968808"/>
                  </a:ext>
                </a:extLst>
              </a:tr>
              <a:tr h="251526">
                <a:tc>
                  <a:txBody>
                    <a:bodyPr/>
                    <a:lstStyle/>
                    <a:p>
                      <a:pPr algn="l" rtl="0" fontAlgn="ctr"/>
                      <a:r>
                        <a:rPr lang="en-US" sz="800" u="none" strike="noStrike">
                          <a:effectLst/>
                        </a:rPr>
                        <a:t>Optional F6 filter</a:t>
                      </a:r>
                      <a:endParaRPr lang="en-US" sz="800" b="1" i="0" u="none" strike="noStrike">
                        <a:solidFill>
                          <a:srgbClr val="000000"/>
                        </a:solidFill>
                        <a:effectLst/>
                        <a:latin typeface="Calibri" panose="020F0502020204030204" pitchFamily="34" charset="0"/>
                      </a:endParaRPr>
                    </a:p>
                  </a:txBody>
                  <a:tcPr marL="7442" marR="7442" marT="7442" marB="0" anchor="ctr"/>
                </a:tc>
                <a:tc>
                  <a:txBody>
                    <a:bodyPr/>
                    <a:lstStyle/>
                    <a:p>
                      <a:pPr algn="l" fontAlgn="ctr"/>
                      <a:r>
                        <a:rPr lang="en-US" sz="800" u="none" strike="noStrike">
                          <a:effectLst/>
                        </a:rPr>
                        <a:t>can be purchased seperately as an accesory</a:t>
                      </a:r>
                      <a:endParaRPr lang="en-US" sz="800" b="0" i="0" u="none" strike="noStrike">
                        <a:solidFill>
                          <a:srgbClr val="000000"/>
                        </a:solidFill>
                        <a:effectLst/>
                        <a:latin typeface="Calibri" panose="020F0502020204030204" pitchFamily="34" charset="0"/>
                      </a:endParaRPr>
                    </a:p>
                  </a:txBody>
                  <a:tcPr marL="7442" marR="7442" marT="7442" marB="0" anchor="ctr"/>
                </a:tc>
                <a:tc>
                  <a:txBody>
                    <a:bodyPr/>
                    <a:lstStyle/>
                    <a:p>
                      <a:pPr algn="ctr" fontAlgn="ctr"/>
                      <a:r>
                        <a:rPr lang="en-US" sz="1400" u="none" strike="noStrike">
                          <a:effectLst/>
                          <a:latin typeface="Wingdings" panose="05000000000000000000" pitchFamily="2" charset="2"/>
                        </a:rPr>
                        <a:t>ü</a:t>
                      </a:r>
                      <a:endParaRPr lang="en-US" sz="1400" b="0" i="0" u="none" strike="noStrike">
                        <a:solidFill>
                          <a:srgbClr val="000000"/>
                        </a:solidFill>
                        <a:effectLst/>
                        <a:latin typeface="Wingdings" panose="05000000000000000000" pitchFamily="2" charset="2"/>
                      </a:endParaRPr>
                    </a:p>
                  </a:txBody>
                  <a:tcPr marL="7442" marR="7442" marT="7442" marB="0" anchor="ctr"/>
                </a:tc>
                <a:tc>
                  <a:txBody>
                    <a:bodyPr/>
                    <a:lstStyle/>
                    <a:p>
                      <a:pPr algn="ctr" fontAlgn="ctr"/>
                      <a:r>
                        <a:rPr lang="en-US" sz="800" u="none" strike="noStrike" dirty="0">
                          <a:effectLst/>
                          <a:latin typeface="+mj-lt"/>
                        </a:rPr>
                        <a:t>-</a:t>
                      </a:r>
                      <a:endParaRPr lang="en-US" sz="800" b="0" i="0" u="none" strike="noStrike" dirty="0">
                        <a:solidFill>
                          <a:srgbClr val="000000"/>
                        </a:solidFill>
                        <a:effectLst/>
                        <a:latin typeface="+mj-lt"/>
                      </a:endParaRPr>
                    </a:p>
                  </a:txBody>
                  <a:tcPr marL="7442" marR="7442" marT="7442" marB="0" anchor="ctr"/>
                </a:tc>
                <a:tc>
                  <a:txBody>
                    <a:bodyPr/>
                    <a:lstStyle/>
                    <a:p>
                      <a:pPr algn="ctr" fontAlgn="ctr"/>
                      <a:r>
                        <a:rPr lang="en-US" sz="800" u="none" strike="noStrike" dirty="0">
                          <a:effectLst/>
                          <a:latin typeface="+mj-lt"/>
                        </a:rPr>
                        <a:t>-</a:t>
                      </a:r>
                      <a:endParaRPr lang="en-US" sz="800" b="0" i="0" u="none" strike="noStrike" dirty="0">
                        <a:solidFill>
                          <a:srgbClr val="000000"/>
                        </a:solidFill>
                        <a:effectLst/>
                        <a:latin typeface="+mj-lt"/>
                      </a:endParaRPr>
                    </a:p>
                  </a:txBody>
                  <a:tcPr marL="7442" marR="7442" marT="7442" marB="0" anchor="ctr"/>
                </a:tc>
                <a:tc>
                  <a:txBody>
                    <a:bodyPr/>
                    <a:lstStyle/>
                    <a:p>
                      <a:pPr algn="ctr" fontAlgn="ctr"/>
                      <a:r>
                        <a:rPr lang="en-US" sz="1400" u="none" strike="noStrike" dirty="0">
                          <a:effectLst/>
                          <a:latin typeface="Wingdings" panose="05000000000000000000" pitchFamily="2" charset="2"/>
                        </a:rPr>
                        <a:t>ü</a:t>
                      </a:r>
                      <a:endParaRPr lang="en-US" sz="1400" b="0" i="0" u="none" strike="noStrike" dirty="0">
                        <a:solidFill>
                          <a:srgbClr val="000000"/>
                        </a:solidFill>
                        <a:effectLst/>
                        <a:latin typeface="Wingdings" panose="05000000000000000000" pitchFamily="2" charset="2"/>
                      </a:endParaRPr>
                    </a:p>
                  </a:txBody>
                  <a:tcPr marL="7442" marR="7442" marT="7442" marB="0" anchor="ctr"/>
                </a:tc>
                <a:tc>
                  <a:txBody>
                    <a:bodyPr/>
                    <a:lstStyle/>
                    <a:p>
                      <a:pPr algn="ctr" fontAlgn="ctr"/>
                      <a:r>
                        <a:rPr lang="en-US" sz="800" u="none" strike="noStrike" dirty="0">
                          <a:effectLst/>
                          <a:latin typeface="+mj-lt"/>
                        </a:rPr>
                        <a:t>-</a:t>
                      </a:r>
                      <a:endParaRPr lang="en-US" sz="800" b="0" i="0" u="none" strike="noStrike" dirty="0">
                        <a:solidFill>
                          <a:srgbClr val="000000"/>
                        </a:solidFill>
                        <a:effectLst/>
                        <a:latin typeface="+mj-lt"/>
                      </a:endParaRPr>
                    </a:p>
                  </a:txBody>
                  <a:tcPr marL="7442" marR="7442" marT="7442" marB="0" anchor="ctr"/>
                </a:tc>
                <a:extLst>
                  <a:ext uri="{0D108BD9-81ED-4DB2-BD59-A6C34878D82A}">
                    <a16:rowId xmlns:a16="http://schemas.microsoft.com/office/drawing/2014/main" val="298694430"/>
                  </a:ext>
                </a:extLst>
              </a:tr>
              <a:tr h="245572">
                <a:tc>
                  <a:txBody>
                    <a:bodyPr/>
                    <a:lstStyle/>
                    <a:p>
                      <a:pPr algn="l" rtl="0" fontAlgn="ctr"/>
                      <a:r>
                        <a:rPr lang="en-US" sz="800" u="none" strike="noStrike">
                          <a:effectLst/>
                        </a:rPr>
                        <a:t>Optional F7 or H12 filter</a:t>
                      </a:r>
                      <a:endParaRPr lang="en-US" sz="800" b="1" i="0" u="none" strike="noStrike">
                        <a:solidFill>
                          <a:srgbClr val="000000"/>
                        </a:solidFill>
                        <a:effectLst/>
                        <a:latin typeface="Calibri" panose="020F0502020204030204" pitchFamily="34" charset="0"/>
                      </a:endParaRPr>
                    </a:p>
                  </a:txBody>
                  <a:tcPr marL="7442" marR="7442" marT="7442" marB="0" anchor="ctr"/>
                </a:tc>
                <a:tc>
                  <a:txBody>
                    <a:bodyPr/>
                    <a:lstStyle/>
                    <a:p>
                      <a:pPr algn="l" fontAlgn="ctr"/>
                      <a:r>
                        <a:rPr lang="en-US" sz="800" u="none" strike="noStrike">
                          <a:effectLst/>
                        </a:rPr>
                        <a:t>can be purchased seperately as an accesory</a:t>
                      </a:r>
                      <a:endParaRPr lang="en-US" sz="800" b="0" i="0" u="none" strike="noStrike">
                        <a:solidFill>
                          <a:srgbClr val="000000"/>
                        </a:solidFill>
                        <a:effectLst/>
                        <a:latin typeface="Calibri" panose="020F0502020204030204" pitchFamily="34" charset="0"/>
                      </a:endParaRPr>
                    </a:p>
                  </a:txBody>
                  <a:tcPr marL="7442" marR="7442" marT="7442" marB="0" anchor="ctr"/>
                </a:tc>
                <a:tc>
                  <a:txBody>
                    <a:bodyPr/>
                    <a:lstStyle/>
                    <a:p>
                      <a:pPr algn="ctr" fontAlgn="ctr"/>
                      <a:r>
                        <a:rPr lang="en-US" sz="800" u="none" strike="noStrike">
                          <a:effectLst/>
                          <a:latin typeface="+mj-lt"/>
                        </a:rPr>
                        <a:t>-</a:t>
                      </a:r>
                      <a:endParaRPr lang="en-US" sz="800" b="0" i="0" u="none" strike="noStrike">
                        <a:solidFill>
                          <a:srgbClr val="000000"/>
                        </a:solidFill>
                        <a:effectLst/>
                        <a:latin typeface="+mj-lt"/>
                      </a:endParaRPr>
                    </a:p>
                  </a:txBody>
                  <a:tcPr marL="7442" marR="7442" marT="7442" marB="0" anchor="ctr"/>
                </a:tc>
                <a:tc>
                  <a:txBody>
                    <a:bodyPr/>
                    <a:lstStyle/>
                    <a:p>
                      <a:pPr algn="ctr" fontAlgn="ctr"/>
                      <a:r>
                        <a:rPr lang="en-US" sz="800" u="none" strike="noStrike" dirty="0">
                          <a:effectLst/>
                          <a:latin typeface="+mj-lt"/>
                        </a:rPr>
                        <a:t>-</a:t>
                      </a:r>
                      <a:endParaRPr lang="en-US" sz="800" b="0" i="0" u="none" strike="noStrike" dirty="0">
                        <a:solidFill>
                          <a:srgbClr val="000000"/>
                        </a:solidFill>
                        <a:effectLst/>
                        <a:latin typeface="+mj-lt"/>
                      </a:endParaRPr>
                    </a:p>
                  </a:txBody>
                  <a:tcPr marL="7442" marR="7442" marT="7442" marB="0" anchor="ctr"/>
                </a:tc>
                <a:tc>
                  <a:txBody>
                    <a:bodyPr/>
                    <a:lstStyle/>
                    <a:p>
                      <a:pPr algn="ctr" fontAlgn="ctr"/>
                      <a:r>
                        <a:rPr lang="en-US" sz="800" u="none" strike="noStrike" dirty="0">
                          <a:effectLst/>
                          <a:latin typeface="+mj-lt"/>
                        </a:rPr>
                        <a:t>-</a:t>
                      </a:r>
                      <a:endParaRPr lang="en-US" sz="800" b="0" i="0" u="none" strike="noStrike" dirty="0">
                        <a:solidFill>
                          <a:srgbClr val="000000"/>
                        </a:solidFill>
                        <a:effectLst/>
                        <a:latin typeface="+mj-lt"/>
                      </a:endParaRPr>
                    </a:p>
                  </a:txBody>
                  <a:tcPr marL="7442" marR="7442" marT="7442" marB="0" anchor="ctr"/>
                </a:tc>
                <a:tc>
                  <a:txBody>
                    <a:bodyPr/>
                    <a:lstStyle/>
                    <a:p>
                      <a:pPr algn="ctr" fontAlgn="ctr"/>
                      <a:r>
                        <a:rPr lang="en-US" sz="800" u="none" strike="noStrike" dirty="0">
                          <a:effectLst/>
                          <a:latin typeface="+mj-lt"/>
                        </a:rPr>
                        <a:t>-</a:t>
                      </a:r>
                      <a:endParaRPr lang="en-US" sz="800" b="0" i="0" u="none" strike="noStrike" dirty="0">
                        <a:solidFill>
                          <a:srgbClr val="000000"/>
                        </a:solidFill>
                        <a:effectLst/>
                        <a:latin typeface="+mj-lt"/>
                      </a:endParaRPr>
                    </a:p>
                  </a:txBody>
                  <a:tcPr marL="7442" marR="7442" marT="7442" marB="0" anchor="ctr"/>
                </a:tc>
                <a:tc>
                  <a:txBody>
                    <a:bodyPr/>
                    <a:lstStyle/>
                    <a:p>
                      <a:pPr algn="ctr" fontAlgn="ctr"/>
                      <a:r>
                        <a:rPr lang="en-US" sz="1400" u="none" strike="noStrike" dirty="0">
                          <a:effectLst/>
                          <a:latin typeface="Wingdings" panose="05000000000000000000" pitchFamily="2" charset="2"/>
                        </a:rPr>
                        <a:t>ü</a:t>
                      </a:r>
                      <a:endParaRPr lang="en-US" sz="1400" b="0" i="0" u="none" strike="noStrike" dirty="0">
                        <a:solidFill>
                          <a:srgbClr val="000000"/>
                        </a:solidFill>
                        <a:effectLst/>
                        <a:latin typeface="Wingdings" panose="05000000000000000000" pitchFamily="2" charset="2"/>
                      </a:endParaRPr>
                    </a:p>
                  </a:txBody>
                  <a:tcPr marL="7442" marR="7442" marT="7442" marB="0" anchor="ctr"/>
                </a:tc>
                <a:extLst>
                  <a:ext uri="{0D108BD9-81ED-4DB2-BD59-A6C34878D82A}">
                    <a16:rowId xmlns:a16="http://schemas.microsoft.com/office/drawing/2014/main" val="4213649095"/>
                  </a:ext>
                </a:extLst>
              </a:tr>
            </a:tbl>
          </a:graphicData>
        </a:graphic>
      </p:graphicFrame>
    </p:spTree>
    <p:extLst>
      <p:ext uri="{BB962C8B-B14F-4D97-AF65-F5344CB8AC3E}">
        <p14:creationId xmlns:p14="http://schemas.microsoft.com/office/powerpoint/2010/main" val="874831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AE285-F20F-4416-99A4-29C9EFB0A5FE}"/>
              </a:ext>
            </a:extLst>
          </p:cNvPr>
          <p:cNvSpPr>
            <a:spLocks noGrp="1"/>
          </p:cNvSpPr>
          <p:nvPr>
            <p:ph type="title"/>
          </p:nvPr>
        </p:nvSpPr>
        <p:spPr/>
        <p:txBody>
          <a:bodyPr/>
          <a:lstStyle/>
          <a:p>
            <a:r>
              <a:rPr lang="tr-TR" dirty="0"/>
              <a:t>Accessories</a:t>
            </a:r>
          </a:p>
        </p:txBody>
      </p:sp>
      <p:sp>
        <p:nvSpPr>
          <p:cNvPr id="3" name="Text Placeholder 2">
            <a:extLst>
              <a:ext uri="{FF2B5EF4-FFF2-40B4-BE49-F238E27FC236}">
                <a16:creationId xmlns:a16="http://schemas.microsoft.com/office/drawing/2014/main" id="{9A2BB9A1-C25C-4405-9E1A-EC6E6ABAE3BF}"/>
              </a:ext>
            </a:extLst>
          </p:cNvPr>
          <p:cNvSpPr>
            <a:spLocks noGrp="1"/>
          </p:cNvSpPr>
          <p:nvPr>
            <p:ph type="body" sz="quarter" idx="15"/>
          </p:nvPr>
        </p:nvSpPr>
        <p:spPr/>
        <p:txBody>
          <a:bodyPr/>
          <a:lstStyle/>
          <a:p>
            <a:r>
              <a:rPr lang="en-US"/>
              <a:t>Initial Product Information: VRF Indoor Units,AF2 Series</a:t>
            </a:r>
            <a:endParaRPr lang="tr-TR"/>
          </a:p>
        </p:txBody>
      </p:sp>
      <p:sp>
        <p:nvSpPr>
          <p:cNvPr id="4" name="Slide Number Placeholder 3">
            <a:extLst>
              <a:ext uri="{FF2B5EF4-FFF2-40B4-BE49-F238E27FC236}">
                <a16:creationId xmlns:a16="http://schemas.microsoft.com/office/drawing/2014/main" id="{637D85FF-BA0D-479C-9876-02D9DBE4EBEA}"/>
              </a:ext>
            </a:extLst>
          </p:cNvPr>
          <p:cNvSpPr>
            <a:spLocks noGrp="1"/>
          </p:cNvSpPr>
          <p:nvPr>
            <p:ph type="sldNum" sz="quarter" idx="12"/>
          </p:nvPr>
        </p:nvSpPr>
        <p:spPr/>
        <p:txBody>
          <a:bodyPr/>
          <a:lstStyle/>
          <a:p>
            <a:fld id="{4898AEC0-503E-4FA4-859C-D0F72D6E3F79}" type="slidenum">
              <a:rPr lang="en-US" noProof="1" smtClean="0"/>
              <a:pPr/>
              <a:t>34</a:t>
            </a:fld>
            <a:endParaRPr lang="en-US" noProof="1"/>
          </a:p>
        </p:txBody>
      </p:sp>
      <p:graphicFrame>
        <p:nvGraphicFramePr>
          <p:cNvPr id="5" name="Table 4">
            <a:extLst>
              <a:ext uri="{FF2B5EF4-FFF2-40B4-BE49-F238E27FC236}">
                <a16:creationId xmlns:a16="http://schemas.microsoft.com/office/drawing/2014/main" id="{800A82F7-5C89-4A82-B01B-A1AF1250422E}"/>
              </a:ext>
            </a:extLst>
          </p:cNvPr>
          <p:cNvGraphicFramePr>
            <a:graphicFrameLocks noGrp="1"/>
          </p:cNvGraphicFramePr>
          <p:nvPr>
            <p:extLst>
              <p:ext uri="{D42A27DB-BD31-4B8C-83A1-F6EECF244321}">
                <p14:modId xmlns:p14="http://schemas.microsoft.com/office/powerpoint/2010/main" val="3773267366"/>
              </p:ext>
            </p:extLst>
          </p:nvPr>
        </p:nvGraphicFramePr>
        <p:xfrm>
          <a:off x="342779" y="1219895"/>
          <a:ext cx="9101791" cy="3168310"/>
        </p:xfrm>
        <a:graphic>
          <a:graphicData uri="http://schemas.openxmlformats.org/drawingml/2006/table">
            <a:tbl>
              <a:tblPr firstRow="1" firstCol="1" bandRow="1">
                <a:tableStyleId>{5C22544A-7EE6-4342-B048-85BDC9FD1C3A}</a:tableStyleId>
              </a:tblPr>
              <a:tblGrid>
                <a:gridCol w="873125">
                  <a:extLst>
                    <a:ext uri="{9D8B030D-6E8A-4147-A177-3AD203B41FA5}">
                      <a16:colId xmlns:a16="http://schemas.microsoft.com/office/drawing/2014/main" val="2163585364"/>
                    </a:ext>
                  </a:extLst>
                </a:gridCol>
                <a:gridCol w="1154402">
                  <a:extLst>
                    <a:ext uri="{9D8B030D-6E8A-4147-A177-3AD203B41FA5}">
                      <a16:colId xmlns:a16="http://schemas.microsoft.com/office/drawing/2014/main" val="2953512739"/>
                    </a:ext>
                  </a:extLst>
                </a:gridCol>
                <a:gridCol w="900687">
                  <a:extLst>
                    <a:ext uri="{9D8B030D-6E8A-4147-A177-3AD203B41FA5}">
                      <a16:colId xmlns:a16="http://schemas.microsoft.com/office/drawing/2014/main" val="3602729791"/>
                    </a:ext>
                  </a:extLst>
                </a:gridCol>
                <a:gridCol w="926059">
                  <a:extLst>
                    <a:ext uri="{9D8B030D-6E8A-4147-A177-3AD203B41FA5}">
                      <a16:colId xmlns:a16="http://schemas.microsoft.com/office/drawing/2014/main" val="4024692276"/>
                    </a:ext>
                  </a:extLst>
                </a:gridCol>
                <a:gridCol w="1056087">
                  <a:extLst>
                    <a:ext uri="{9D8B030D-6E8A-4147-A177-3AD203B41FA5}">
                      <a16:colId xmlns:a16="http://schemas.microsoft.com/office/drawing/2014/main" val="2206436666"/>
                    </a:ext>
                  </a:extLst>
                </a:gridCol>
                <a:gridCol w="2350033">
                  <a:extLst>
                    <a:ext uri="{9D8B030D-6E8A-4147-A177-3AD203B41FA5}">
                      <a16:colId xmlns:a16="http://schemas.microsoft.com/office/drawing/2014/main" val="2554889643"/>
                    </a:ext>
                  </a:extLst>
                </a:gridCol>
                <a:gridCol w="1841398">
                  <a:extLst>
                    <a:ext uri="{9D8B030D-6E8A-4147-A177-3AD203B41FA5}">
                      <a16:colId xmlns:a16="http://schemas.microsoft.com/office/drawing/2014/main" val="3090977131"/>
                    </a:ext>
                  </a:extLst>
                </a:gridCol>
              </a:tblGrid>
              <a:tr h="407865">
                <a:tc>
                  <a:txBody>
                    <a:bodyPr/>
                    <a:lstStyle/>
                    <a:p>
                      <a:pPr algn="l" fontAlgn="ctr"/>
                      <a:r>
                        <a:rPr lang="en-US" sz="1100" u="none" strike="noStrike">
                          <a:effectLst/>
                        </a:rPr>
                        <a:t>Part number</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dirty="0">
                          <a:effectLst/>
                        </a:rPr>
                        <a:t>EAN Number</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Family</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Product Name</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Product Type</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SAP Description</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PH </a:t>
                      </a:r>
                      <a:br>
                        <a:rPr lang="en-US" sz="1100" u="none" strike="noStrike">
                          <a:effectLst/>
                        </a:rPr>
                      </a:br>
                      <a:r>
                        <a:rPr lang="en-US" sz="1100" u="none" strike="noStrike">
                          <a:effectLst/>
                        </a:rPr>
                        <a:t>Product Hierarchy</a:t>
                      </a:r>
                      <a:endParaRPr lang="en-US" sz="11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08611855"/>
                  </a:ext>
                </a:extLst>
              </a:tr>
              <a:tr h="301955">
                <a:tc>
                  <a:txBody>
                    <a:bodyPr/>
                    <a:lstStyle/>
                    <a:p>
                      <a:pPr algn="l" fontAlgn="ctr"/>
                      <a:r>
                        <a:rPr lang="en-US" sz="1100" u="none" strike="noStrike">
                          <a:effectLst/>
                        </a:rPr>
                        <a:t>7733702287</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4062321733131</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Accessory</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AF2-LS 01</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Refrigerant leakage sensor</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0T0300011500050946</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51374748"/>
                  </a:ext>
                </a:extLst>
              </a:tr>
              <a:tr h="301955">
                <a:tc>
                  <a:txBody>
                    <a:bodyPr/>
                    <a:lstStyle/>
                    <a:p>
                      <a:pPr algn="l" fontAlgn="ctr"/>
                      <a:r>
                        <a:rPr lang="en-US" sz="1100" u="none" strike="noStrike">
                          <a:effectLst/>
                        </a:rPr>
                        <a:t>7733702288</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4062321733148</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Accessory</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AF2-PD 01</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dirty="0">
                          <a:effectLst/>
                        </a:rPr>
                        <a:t>Pump down kit</a:t>
                      </a:r>
                      <a:r>
                        <a:rPr lang="tr-TR" sz="1100" u="none" strike="noStrike" dirty="0">
                          <a:effectLst/>
                        </a:rPr>
                        <a:t> (</a:t>
                      </a:r>
                      <a:r>
                        <a:rPr lang="tr-TR" sz="1100" u="none" strike="noStrike" dirty="0" err="1">
                          <a:effectLst/>
                        </a:rPr>
                        <a:t>Refrigerant</a:t>
                      </a:r>
                      <a:r>
                        <a:rPr lang="tr-TR" sz="1100" u="none" strike="noStrike" dirty="0">
                          <a:effectLst/>
                        </a:rPr>
                        <a:t> </a:t>
                      </a:r>
                      <a:r>
                        <a:rPr lang="tr-TR" sz="1100" u="none" strike="noStrike" dirty="0" err="1">
                          <a:effectLst/>
                        </a:rPr>
                        <a:t>shut-off</a:t>
                      </a:r>
                      <a:r>
                        <a:rPr lang="tr-TR" sz="1100" u="none" strike="noStrike" dirty="0">
                          <a:effectLst/>
                        </a:rPr>
                        <a:t> </a:t>
                      </a:r>
                      <a:r>
                        <a:rPr lang="tr-TR" sz="1100" u="none" strike="noStrike" dirty="0" err="1">
                          <a:effectLst/>
                        </a:rPr>
                        <a:t>device</a:t>
                      </a:r>
                      <a:r>
                        <a:rPr lang="tr-TR"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0T0300011500050946</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40784555"/>
                  </a:ext>
                </a:extLst>
              </a:tr>
              <a:tr h="301955">
                <a:tc>
                  <a:txBody>
                    <a:bodyPr/>
                    <a:lstStyle/>
                    <a:p>
                      <a:pPr algn="l" fontAlgn="ctr"/>
                      <a:r>
                        <a:rPr lang="en-US" sz="1100" u="none" strike="noStrike">
                          <a:effectLst/>
                        </a:rPr>
                        <a:t>7733702289</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4062321733155</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Accessory</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AF2-DBB</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Display box, infrared sensor</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0T0300011500050946</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54285256"/>
                  </a:ext>
                </a:extLst>
              </a:tr>
              <a:tr h="301955">
                <a:tc>
                  <a:txBody>
                    <a:bodyPr/>
                    <a:lstStyle/>
                    <a:p>
                      <a:pPr algn="l" fontAlgn="ctr"/>
                      <a:r>
                        <a:rPr lang="en-US" sz="1100" u="none" strike="noStrike">
                          <a:effectLst/>
                        </a:rPr>
                        <a:t>7733702290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4062321733162</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Accessory</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AF2-FF6-DL</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F6 filter for DL</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0T0300011500050946</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83561650"/>
                  </a:ext>
                </a:extLst>
              </a:tr>
              <a:tr h="301955">
                <a:tc>
                  <a:txBody>
                    <a:bodyPr/>
                    <a:lstStyle/>
                    <a:p>
                      <a:pPr algn="l" fontAlgn="ctr"/>
                      <a:r>
                        <a:rPr lang="en-US" sz="1100" u="none" strike="noStrike">
                          <a:effectLst/>
                        </a:rPr>
                        <a:t>7733702291</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4062321733179</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Accessory</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AF2-FH12-DM</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da-DK" sz="1100" u="none" strike="noStrike">
                          <a:effectLst/>
                        </a:rPr>
                        <a:t>G3+H12 filter for DM + flange</a:t>
                      </a:r>
                      <a:endParaRPr lang="da-DK"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0T0300011500050946</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47676208"/>
                  </a:ext>
                </a:extLst>
              </a:tr>
              <a:tr h="301955">
                <a:tc>
                  <a:txBody>
                    <a:bodyPr/>
                    <a:lstStyle/>
                    <a:p>
                      <a:pPr algn="l" fontAlgn="ctr"/>
                      <a:r>
                        <a:rPr lang="en-US" sz="1100" u="none" strike="noStrike">
                          <a:effectLst/>
                        </a:rPr>
                        <a:t>7733702292</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4062321733186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Accessory</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AF2-FF7-DM</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da-DK" sz="1100" u="none" strike="noStrike">
                          <a:effectLst/>
                        </a:rPr>
                        <a:t>G3+F7 filter for DM + flange</a:t>
                      </a:r>
                      <a:endParaRPr lang="da-DK"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0T0300011500050946</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71385627"/>
                  </a:ext>
                </a:extLst>
              </a:tr>
              <a:tr h="301955">
                <a:tc>
                  <a:txBody>
                    <a:bodyPr/>
                    <a:lstStyle/>
                    <a:p>
                      <a:pPr algn="l" fontAlgn="ctr"/>
                      <a:r>
                        <a:rPr lang="en-US" sz="1100" u="none" strike="noStrike">
                          <a:effectLst/>
                        </a:rPr>
                        <a:t>7733702293</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4062321733193</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Accessory</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AF2-FF6-4CR</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F6 filter for 4CR</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0T0300011500050946</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633115197"/>
                  </a:ext>
                </a:extLst>
              </a:tr>
              <a:tr h="301955">
                <a:tc>
                  <a:txBody>
                    <a:bodyPr/>
                    <a:lstStyle/>
                    <a:p>
                      <a:pPr algn="l" fontAlgn="ctr"/>
                      <a:r>
                        <a:rPr lang="en-US" sz="1100" u="none" strike="noStrike">
                          <a:effectLst/>
                        </a:rPr>
                        <a:t>7733702294</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4062321733209</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Accessory</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AF2-AOG-DL</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Air outlet grille for DL</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0T0300011500050946</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20286202"/>
                  </a:ext>
                </a:extLst>
              </a:tr>
              <a:tr h="301955">
                <a:tc>
                  <a:txBody>
                    <a:bodyPr/>
                    <a:lstStyle/>
                    <a:p>
                      <a:pPr algn="l" fontAlgn="ctr"/>
                      <a:r>
                        <a:rPr lang="en-US" sz="1100" u="none" strike="noStrike">
                          <a:effectLst/>
                        </a:rPr>
                        <a:t>7733702295</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4062321733216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Accessory</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AF2-PBR</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Power bus repeater</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0T0300011500050946</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06211997"/>
                  </a:ext>
                </a:extLst>
              </a:tr>
            </a:tbl>
          </a:graphicData>
        </a:graphic>
      </p:graphicFrame>
      <p:sp>
        <p:nvSpPr>
          <p:cNvPr id="6" name="TextBox 5">
            <a:extLst>
              <a:ext uri="{FF2B5EF4-FFF2-40B4-BE49-F238E27FC236}">
                <a16:creationId xmlns:a16="http://schemas.microsoft.com/office/drawing/2014/main" id="{106A2E5A-8F3E-460D-A867-FC9EC6A58944}"/>
              </a:ext>
            </a:extLst>
          </p:cNvPr>
          <p:cNvSpPr txBox="1"/>
          <p:nvPr/>
        </p:nvSpPr>
        <p:spPr>
          <a:xfrm>
            <a:off x="437661" y="4681415"/>
            <a:ext cx="7119815" cy="410210"/>
          </a:xfrm>
          <a:prstGeom prst="rect">
            <a:avLst/>
          </a:prstGeom>
          <a:noFill/>
        </p:spPr>
        <p:txBody>
          <a:bodyPr wrap="none" lIns="0" tIns="0" rIns="0" bIns="0" rtlCol="0">
            <a:noAutofit/>
          </a:bodyPr>
          <a:lstStyle/>
          <a:p>
            <a:pPr marR="0" algn="l" defTabSz="914400" eaLnBrk="1" fontAlgn="auto" latinLnBrk="0" hangingPunct="1">
              <a:spcBef>
                <a:spcPts val="500"/>
              </a:spcBef>
              <a:spcAft>
                <a:spcPts val="0"/>
              </a:spcAft>
              <a:buClrTx/>
              <a:buSzTx/>
              <a:buFontTx/>
              <a:buNone/>
              <a:tabLst/>
            </a:pPr>
            <a:r>
              <a:rPr kumimoji="0" lang="tr-TR" sz="1800" b="0" i="0" u="none" strike="noStrike" kern="0" cap="none" spc="0" normalizeH="0" baseline="0" noProof="0" dirty="0">
                <a:ln>
                  <a:noFill/>
                </a:ln>
                <a:solidFill>
                  <a:srgbClr val="000000"/>
                </a:solidFill>
                <a:effectLst/>
                <a:uLnTx/>
                <a:uFillTx/>
              </a:rPr>
              <a:t>A </a:t>
            </a:r>
            <a:r>
              <a:rPr kumimoji="0" lang="tr-TR" sz="1800" b="0" i="0" u="none" strike="noStrike" kern="0" cap="none" spc="0" normalizeH="0" baseline="0" noProof="0" dirty="0" err="1">
                <a:ln>
                  <a:noFill/>
                </a:ln>
                <a:solidFill>
                  <a:srgbClr val="000000"/>
                </a:solidFill>
                <a:effectLst/>
                <a:uLnTx/>
                <a:uFillTx/>
              </a:rPr>
              <a:t>seperate</a:t>
            </a:r>
            <a:r>
              <a:rPr kumimoji="0" lang="tr-TR" sz="1800" b="0" i="0" u="none" strike="noStrike" kern="0" cap="none" spc="0" normalizeH="0" baseline="0" noProof="0" dirty="0">
                <a:ln>
                  <a:noFill/>
                </a:ln>
                <a:solidFill>
                  <a:srgbClr val="000000"/>
                </a:solidFill>
                <a:effectLst/>
                <a:uLnTx/>
                <a:uFillTx/>
              </a:rPr>
              <a:t> </a:t>
            </a:r>
            <a:r>
              <a:rPr kumimoji="0" lang="tr-TR" sz="1800" b="0" i="0" u="none" strike="noStrike" kern="0" cap="none" spc="0" normalizeH="0" baseline="0" noProof="0" dirty="0" err="1">
                <a:ln>
                  <a:noFill/>
                </a:ln>
                <a:solidFill>
                  <a:srgbClr val="000000"/>
                </a:solidFill>
                <a:effectLst/>
                <a:uLnTx/>
                <a:uFillTx/>
              </a:rPr>
              <a:t>product</a:t>
            </a:r>
            <a:r>
              <a:rPr kumimoji="0" lang="tr-TR" sz="1800" b="0" i="0" u="none" strike="noStrike" kern="0" cap="none" spc="0" normalizeH="0" baseline="0" noProof="0" dirty="0">
                <a:ln>
                  <a:noFill/>
                </a:ln>
                <a:solidFill>
                  <a:srgbClr val="000000"/>
                </a:solidFill>
                <a:effectLst/>
                <a:uLnTx/>
                <a:uFillTx/>
              </a:rPr>
              <a:t> </a:t>
            </a:r>
            <a:r>
              <a:rPr kumimoji="0" lang="tr-TR" sz="1800" b="0" i="0" u="none" strike="noStrike" kern="0" cap="none" spc="0" normalizeH="0" baseline="0" noProof="0" dirty="0" err="1">
                <a:ln>
                  <a:noFill/>
                </a:ln>
                <a:solidFill>
                  <a:srgbClr val="000000"/>
                </a:solidFill>
                <a:effectLst/>
                <a:uLnTx/>
                <a:uFillTx/>
              </a:rPr>
              <a:t>information</a:t>
            </a:r>
            <a:r>
              <a:rPr kumimoji="0" lang="tr-TR" sz="1800" b="0" i="0" u="none" strike="noStrike" kern="0" cap="none" spc="0" normalizeH="0" baseline="0" noProof="0" dirty="0">
                <a:ln>
                  <a:noFill/>
                </a:ln>
                <a:solidFill>
                  <a:srgbClr val="000000"/>
                </a:solidFill>
                <a:effectLst/>
                <a:uLnTx/>
                <a:uFillTx/>
              </a:rPr>
              <a:t> </a:t>
            </a:r>
            <a:r>
              <a:rPr kumimoji="0" lang="tr-TR" sz="1800" b="0" i="0" u="none" strike="noStrike" kern="0" cap="none" spc="0" normalizeH="0" baseline="0" noProof="0" dirty="0" err="1">
                <a:ln>
                  <a:noFill/>
                </a:ln>
                <a:solidFill>
                  <a:srgbClr val="000000"/>
                </a:solidFill>
                <a:effectLst/>
                <a:uLnTx/>
                <a:uFillTx/>
              </a:rPr>
              <a:t>will</a:t>
            </a:r>
            <a:r>
              <a:rPr kumimoji="0" lang="tr-TR" sz="1800" b="0" i="0" u="none" strike="noStrike" kern="0" cap="none" spc="0" normalizeH="0" baseline="0" noProof="0" dirty="0">
                <a:ln>
                  <a:noFill/>
                </a:ln>
                <a:solidFill>
                  <a:srgbClr val="000000"/>
                </a:solidFill>
                <a:effectLst/>
                <a:uLnTx/>
                <a:uFillTx/>
              </a:rPr>
              <a:t> be </a:t>
            </a:r>
            <a:r>
              <a:rPr kumimoji="0" lang="tr-TR" sz="1800" b="0" i="0" u="none" strike="noStrike" kern="0" cap="none" spc="0" normalizeH="0" baseline="0" noProof="0" dirty="0" err="1">
                <a:ln>
                  <a:noFill/>
                </a:ln>
                <a:solidFill>
                  <a:srgbClr val="000000"/>
                </a:solidFill>
                <a:effectLst/>
                <a:uLnTx/>
                <a:uFillTx/>
              </a:rPr>
              <a:t>send</a:t>
            </a:r>
            <a:r>
              <a:rPr kumimoji="0" lang="tr-TR" sz="1800" b="0" i="0" u="none" strike="noStrike" kern="0" cap="none" spc="0" normalizeH="0" baseline="0" noProof="0" dirty="0">
                <a:ln>
                  <a:noFill/>
                </a:ln>
                <a:solidFill>
                  <a:srgbClr val="000000"/>
                </a:solidFill>
                <a:effectLst/>
                <a:uLnTx/>
                <a:uFillTx/>
              </a:rPr>
              <a:t> </a:t>
            </a:r>
            <a:r>
              <a:rPr kumimoji="0" lang="tr-TR" sz="1800" b="0" i="0" u="none" strike="noStrike" kern="0" cap="none" spc="0" normalizeH="0" baseline="0" noProof="0" dirty="0" err="1">
                <a:ln>
                  <a:noFill/>
                </a:ln>
                <a:solidFill>
                  <a:srgbClr val="000000"/>
                </a:solidFill>
                <a:effectLst/>
                <a:uLnTx/>
                <a:uFillTx/>
              </a:rPr>
              <a:t>for</a:t>
            </a:r>
            <a:r>
              <a:rPr kumimoji="0" lang="tr-TR" sz="1800" b="0" i="0" u="none" strike="noStrike" kern="0" cap="none" spc="0" normalizeH="0" baseline="0" noProof="0" dirty="0">
                <a:ln>
                  <a:noFill/>
                </a:ln>
                <a:solidFill>
                  <a:srgbClr val="000000"/>
                </a:solidFill>
                <a:effectLst/>
                <a:uLnTx/>
                <a:uFillTx/>
              </a:rPr>
              <a:t> </a:t>
            </a:r>
            <a:r>
              <a:rPr kumimoji="0" lang="tr-TR" sz="1800" b="0" i="0" u="none" strike="noStrike" kern="0" cap="none" spc="0" normalizeH="0" baseline="0" noProof="0" dirty="0" err="1">
                <a:ln>
                  <a:noFill/>
                </a:ln>
                <a:solidFill>
                  <a:srgbClr val="000000"/>
                </a:solidFill>
                <a:effectLst/>
                <a:uLnTx/>
                <a:uFillTx/>
              </a:rPr>
              <a:t>accessorries</a:t>
            </a:r>
            <a:r>
              <a:rPr kumimoji="0" lang="tr-TR" sz="1800" b="0" i="0" u="none" strike="noStrike" kern="0" cap="none" spc="0" normalizeH="0" baseline="0" noProof="0" dirty="0">
                <a:ln>
                  <a:noFill/>
                </a:ln>
                <a:solidFill>
                  <a:srgbClr val="000000"/>
                </a:solidFill>
                <a:effectLst/>
                <a:uLnTx/>
                <a:uFillTx/>
              </a:rPr>
              <a:t> </a:t>
            </a:r>
            <a:r>
              <a:rPr kumimoji="0" lang="tr-TR" sz="1800" b="0" i="0" u="none" strike="noStrike" kern="0" cap="none" spc="0" normalizeH="0" baseline="0" noProof="0" dirty="0" err="1">
                <a:ln>
                  <a:noFill/>
                </a:ln>
                <a:solidFill>
                  <a:srgbClr val="000000"/>
                </a:solidFill>
                <a:effectLst/>
                <a:uLnTx/>
                <a:uFillTx/>
              </a:rPr>
              <a:t>later</a:t>
            </a:r>
            <a:r>
              <a:rPr kumimoji="0" lang="tr-TR" sz="1800" b="0" i="0" u="none" strike="noStrike" kern="0" cap="none" spc="0" normalizeH="0" baseline="0" noProof="0" dirty="0">
                <a:ln>
                  <a:noFill/>
                </a:ln>
                <a:solidFill>
                  <a:srgbClr val="000000"/>
                </a:solidFill>
                <a:effectLst/>
                <a:uLnTx/>
                <a:uFillTx/>
              </a:rPr>
              <a:t> on.</a:t>
            </a:r>
          </a:p>
        </p:txBody>
      </p:sp>
    </p:spTree>
    <p:extLst>
      <p:ext uri="{BB962C8B-B14F-4D97-AF65-F5344CB8AC3E}">
        <p14:creationId xmlns:p14="http://schemas.microsoft.com/office/powerpoint/2010/main" val="127721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325EB75-9346-4A8D-AD8B-6082CCC4A3B3}"/>
              </a:ext>
            </a:extLst>
          </p:cNvPr>
          <p:cNvSpPr>
            <a:spLocks noGrp="1"/>
          </p:cNvSpPr>
          <p:nvPr>
            <p:ph type="title"/>
          </p:nvPr>
        </p:nvSpPr>
        <p:spPr/>
        <p:txBody>
          <a:bodyPr/>
          <a:lstStyle/>
          <a:p>
            <a:r>
              <a:rPr lang="tr-TR" dirty="0" err="1"/>
              <a:t>Nomenclature</a:t>
            </a:r>
            <a:endParaRPr lang="en-US" dirty="0"/>
          </a:p>
        </p:txBody>
      </p:sp>
      <p:sp>
        <p:nvSpPr>
          <p:cNvPr id="2" name="Text Placeholder 1">
            <a:extLst>
              <a:ext uri="{FF2B5EF4-FFF2-40B4-BE49-F238E27FC236}">
                <a16:creationId xmlns:a16="http://schemas.microsoft.com/office/drawing/2014/main" id="{2CBCAC30-9AE0-47CB-BEF8-9BE88B939683}"/>
              </a:ext>
            </a:extLst>
          </p:cNvPr>
          <p:cNvSpPr>
            <a:spLocks noGrp="1"/>
          </p:cNvSpPr>
          <p:nvPr>
            <p:ph type="body" sz="quarter" idx="15"/>
          </p:nvPr>
        </p:nvSpPr>
        <p:spPr/>
        <p:txBody>
          <a:bodyPr/>
          <a:lstStyle/>
          <a:p>
            <a:r>
              <a:rPr lang="en-US" dirty="0"/>
              <a:t>Initial Product Information: VRF Indoor Units,AF2 Series</a:t>
            </a:r>
          </a:p>
        </p:txBody>
      </p:sp>
      <p:sp>
        <p:nvSpPr>
          <p:cNvPr id="6" name="Slide Number Placeholder 5">
            <a:extLst>
              <a:ext uri="{FF2B5EF4-FFF2-40B4-BE49-F238E27FC236}">
                <a16:creationId xmlns:a16="http://schemas.microsoft.com/office/drawing/2014/main" id="{AD007B16-6925-4F1D-8C95-705E82346414}"/>
              </a:ext>
            </a:extLst>
          </p:cNvPr>
          <p:cNvSpPr>
            <a:spLocks noGrp="1"/>
          </p:cNvSpPr>
          <p:nvPr>
            <p:ph type="sldNum" sz="quarter" idx="12"/>
          </p:nvPr>
        </p:nvSpPr>
        <p:spPr/>
        <p:txBody>
          <a:bodyPr/>
          <a:lstStyle/>
          <a:p>
            <a:fld id="{4898AEC0-503E-4FA4-859C-D0F72D6E3F79}" type="slidenum">
              <a:rPr lang="de-DE" smtClean="0"/>
              <a:pPr/>
              <a:t>4</a:t>
            </a:fld>
            <a:endParaRPr lang="de-DE"/>
          </a:p>
        </p:txBody>
      </p:sp>
      <p:grpSp>
        <p:nvGrpSpPr>
          <p:cNvPr id="42" name="Group 62">
            <a:extLst>
              <a:ext uri="{FF2B5EF4-FFF2-40B4-BE49-F238E27FC236}">
                <a16:creationId xmlns:a16="http://schemas.microsoft.com/office/drawing/2014/main" id="{07996E79-857B-4384-A675-A56817D8D772}"/>
              </a:ext>
            </a:extLst>
          </p:cNvPr>
          <p:cNvGrpSpPr/>
          <p:nvPr/>
        </p:nvGrpSpPr>
        <p:grpSpPr>
          <a:xfrm>
            <a:off x="6028544" y="2390774"/>
            <a:ext cx="257955" cy="247223"/>
            <a:chOff x="996144" y="1602265"/>
            <a:chExt cx="534752" cy="3453129"/>
          </a:xfrm>
        </p:grpSpPr>
        <p:cxnSp>
          <p:nvCxnSpPr>
            <p:cNvPr id="43" name="Straight Connector 63">
              <a:extLst>
                <a:ext uri="{FF2B5EF4-FFF2-40B4-BE49-F238E27FC236}">
                  <a16:creationId xmlns:a16="http://schemas.microsoft.com/office/drawing/2014/main" id="{BD47CA54-B460-4EEC-991C-2FD156ECA5B3}"/>
                </a:ext>
              </a:extLst>
            </p:cNvPr>
            <p:cNvCxnSpPr>
              <a:cxnSpLocks/>
            </p:cNvCxnSpPr>
            <p:nvPr/>
          </p:nvCxnSpPr>
          <p:spPr bwMode="auto">
            <a:xfrm>
              <a:off x="996144" y="1602265"/>
              <a:ext cx="0" cy="3448695"/>
            </a:xfrm>
            <a:prstGeom prst="line">
              <a:avLst/>
            </a:prstGeom>
            <a:solidFill>
              <a:schemeClr val="accent5"/>
            </a:solidFill>
            <a:ln w="9525" cap="flat" cmpd="sng" algn="ctr">
              <a:solidFill>
                <a:srgbClr val="000000"/>
              </a:solidFill>
              <a:prstDash val="solid"/>
              <a:round/>
              <a:headEnd type="none" w="med" len="med"/>
              <a:tailEnd type="none" w="med" len="med"/>
            </a:ln>
            <a:effectLst/>
          </p:spPr>
        </p:cxnSp>
        <p:cxnSp>
          <p:nvCxnSpPr>
            <p:cNvPr id="44" name="Straight Arrow Connector 64">
              <a:extLst>
                <a:ext uri="{FF2B5EF4-FFF2-40B4-BE49-F238E27FC236}">
                  <a16:creationId xmlns:a16="http://schemas.microsoft.com/office/drawing/2014/main" id="{73D4CC21-5A2D-4E05-A398-EBABE4BBDD44}"/>
                </a:ext>
              </a:extLst>
            </p:cNvPr>
            <p:cNvCxnSpPr>
              <a:cxnSpLocks/>
            </p:cNvCxnSpPr>
            <p:nvPr/>
          </p:nvCxnSpPr>
          <p:spPr bwMode="auto">
            <a:xfrm>
              <a:off x="996144" y="5055394"/>
              <a:ext cx="534752" cy="0"/>
            </a:xfrm>
            <a:prstGeom prst="straightConnector1">
              <a:avLst/>
            </a:prstGeom>
            <a:solidFill>
              <a:schemeClr val="accent5"/>
            </a:solidFill>
            <a:ln w="9525" cap="flat" cmpd="sng" algn="ctr">
              <a:solidFill>
                <a:schemeClr val="tx1"/>
              </a:solidFill>
              <a:prstDash val="solid"/>
              <a:round/>
              <a:headEnd type="none" w="med" len="med"/>
              <a:tailEnd type="triangle"/>
            </a:ln>
            <a:effectLst/>
          </p:spPr>
        </p:cxnSp>
      </p:grpSp>
      <p:sp>
        <p:nvSpPr>
          <p:cNvPr id="45" name="14 Metin kutusu________">
            <a:extLst>
              <a:ext uri="{FF2B5EF4-FFF2-40B4-BE49-F238E27FC236}">
                <a16:creationId xmlns:a16="http://schemas.microsoft.com/office/drawing/2014/main" id="{47E9BD12-83FF-47F3-99B8-4B5193386D0E}"/>
              </a:ext>
            </a:extLst>
          </p:cNvPr>
          <p:cNvSpPr txBox="1">
            <a:spLocks noChangeArrowheads="1"/>
          </p:cNvSpPr>
          <p:nvPr/>
        </p:nvSpPr>
        <p:spPr bwMode="auto">
          <a:xfrm>
            <a:off x="3600831" y="868945"/>
            <a:ext cx="1298697" cy="22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sz="1100" dirty="0">
                <a:solidFill>
                  <a:srgbClr val="000000"/>
                </a:solidFill>
                <a:latin typeface="Bosch Office Sans" panose="020B0604020202020204" pitchFamily="34" charset="0"/>
              </a:rPr>
              <a:t>Product Type</a:t>
            </a:r>
          </a:p>
        </p:txBody>
      </p:sp>
      <p:sp>
        <p:nvSpPr>
          <p:cNvPr id="46" name="Right Brace 2">
            <a:extLst>
              <a:ext uri="{FF2B5EF4-FFF2-40B4-BE49-F238E27FC236}">
                <a16:creationId xmlns:a16="http://schemas.microsoft.com/office/drawing/2014/main" id="{E330CCB2-883A-4764-939F-F002F69E7860}"/>
              </a:ext>
            </a:extLst>
          </p:cNvPr>
          <p:cNvSpPr/>
          <p:nvPr/>
        </p:nvSpPr>
        <p:spPr>
          <a:xfrm rot="16200000">
            <a:off x="4351849" y="-873170"/>
            <a:ext cx="223283" cy="4312773"/>
          </a:xfrm>
          <a:prstGeom prst="rightBrace">
            <a:avLst>
              <a:gd name="adj1" fmla="val 50348"/>
              <a:gd name="adj2" fmla="val 46551"/>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nvGrpSpPr>
          <p:cNvPr id="47" name="Group 68">
            <a:extLst>
              <a:ext uri="{FF2B5EF4-FFF2-40B4-BE49-F238E27FC236}">
                <a16:creationId xmlns:a16="http://schemas.microsoft.com/office/drawing/2014/main" id="{3A100EE1-7DE4-40F4-95F3-71ED7510BB09}"/>
              </a:ext>
            </a:extLst>
          </p:cNvPr>
          <p:cNvGrpSpPr/>
          <p:nvPr/>
        </p:nvGrpSpPr>
        <p:grpSpPr>
          <a:xfrm>
            <a:off x="3720123" y="2369343"/>
            <a:ext cx="2492141" cy="1825879"/>
            <a:chOff x="996144" y="1602256"/>
            <a:chExt cx="534752" cy="3453138"/>
          </a:xfrm>
        </p:grpSpPr>
        <p:cxnSp>
          <p:nvCxnSpPr>
            <p:cNvPr id="48" name="Straight Connector 73">
              <a:extLst>
                <a:ext uri="{FF2B5EF4-FFF2-40B4-BE49-F238E27FC236}">
                  <a16:creationId xmlns:a16="http://schemas.microsoft.com/office/drawing/2014/main" id="{4706B78E-9DF6-4125-AAED-1BC9CBF88ED0}"/>
                </a:ext>
              </a:extLst>
            </p:cNvPr>
            <p:cNvCxnSpPr>
              <a:cxnSpLocks/>
            </p:cNvCxnSpPr>
            <p:nvPr/>
          </p:nvCxnSpPr>
          <p:spPr bwMode="auto">
            <a:xfrm>
              <a:off x="996144" y="1602256"/>
              <a:ext cx="0" cy="3448694"/>
            </a:xfrm>
            <a:prstGeom prst="line">
              <a:avLst/>
            </a:prstGeom>
            <a:solidFill>
              <a:schemeClr val="accent5"/>
            </a:solidFill>
            <a:ln w="9525" cap="flat" cmpd="sng" algn="ctr">
              <a:solidFill>
                <a:srgbClr val="000000"/>
              </a:solidFill>
              <a:prstDash val="solid"/>
              <a:round/>
              <a:headEnd type="none" w="med" len="med"/>
              <a:tailEnd type="none" w="med" len="med"/>
            </a:ln>
            <a:effectLst/>
          </p:spPr>
        </p:cxnSp>
        <p:cxnSp>
          <p:nvCxnSpPr>
            <p:cNvPr id="49" name="Straight Arrow Connector 78">
              <a:extLst>
                <a:ext uri="{FF2B5EF4-FFF2-40B4-BE49-F238E27FC236}">
                  <a16:creationId xmlns:a16="http://schemas.microsoft.com/office/drawing/2014/main" id="{7AEBDED5-9A8D-46A7-BC8C-D60A41EB587B}"/>
                </a:ext>
              </a:extLst>
            </p:cNvPr>
            <p:cNvCxnSpPr>
              <a:cxnSpLocks/>
            </p:cNvCxnSpPr>
            <p:nvPr/>
          </p:nvCxnSpPr>
          <p:spPr bwMode="auto">
            <a:xfrm>
              <a:off x="996144" y="5055394"/>
              <a:ext cx="534752" cy="0"/>
            </a:xfrm>
            <a:prstGeom prst="straightConnector1">
              <a:avLst/>
            </a:prstGeom>
            <a:solidFill>
              <a:schemeClr val="accent5"/>
            </a:solidFill>
            <a:ln w="9525" cap="flat" cmpd="sng" algn="ctr">
              <a:solidFill>
                <a:schemeClr val="tx1"/>
              </a:solidFill>
              <a:prstDash val="solid"/>
              <a:round/>
              <a:headEnd type="none" w="med" len="med"/>
              <a:tailEnd type="triangle"/>
            </a:ln>
            <a:effectLst/>
          </p:spPr>
        </p:cxnSp>
      </p:grpSp>
      <p:grpSp>
        <p:nvGrpSpPr>
          <p:cNvPr id="50" name="Group 82">
            <a:extLst>
              <a:ext uri="{FF2B5EF4-FFF2-40B4-BE49-F238E27FC236}">
                <a16:creationId xmlns:a16="http://schemas.microsoft.com/office/drawing/2014/main" id="{BF3D4579-EBD8-4F64-8817-3E75B08AB14F}"/>
              </a:ext>
            </a:extLst>
          </p:cNvPr>
          <p:cNvGrpSpPr/>
          <p:nvPr/>
        </p:nvGrpSpPr>
        <p:grpSpPr>
          <a:xfrm>
            <a:off x="4409554" y="2368762"/>
            <a:ext cx="1830989" cy="1327915"/>
            <a:chOff x="996144" y="1602256"/>
            <a:chExt cx="534752" cy="3453135"/>
          </a:xfrm>
        </p:grpSpPr>
        <p:cxnSp>
          <p:nvCxnSpPr>
            <p:cNvPr id="51" name="Straight Connector 83">
              <a:extLst>
                <a:ext uri="{FF2B5EF4-FFF2-40B4-BE49-F238E27FC236}">
                  <a16:creationId xmlns:a16="http://schemas.microsoft.com/office/drawing/2014/main" id="{F0159170-C043-474C-9185-1D9811420886}"/>
                </a:ext>
              </a:extLst>
            </p:cNvPr>
            <p:cNvCxnSpPr>
              <a:cxnSpLocks/>
            </p:cNvCxnSpPr>
            <p:nvPr/>
          </p:nvCxnSpPr>
          <p:spPr bwMode="auto">
            <a:xfrm>
              <a:off x="996144" y="1602256"/>
              <a:ext cx="0" cy="3448692"/>
            </a:xfrm>
            <a:prstGeom prst="line">
              <a:avLst/>
            </a:prstGeom>
            <a:solidFill>
              <a:schemeClr val="accent5"/>
            </a:solidFill>
            <a:ln w="9525" cap="flat" cmpd="sng" algn="ctr">
              <a:solidFill>
                <a:srgbClr val="000000"/>
              </a:solidFill>
              <a:prstDash val="solid"/>
              <a:round/>
              <a:headEnd type="none" w="med" len="med"/>
              <a:tailEnd type="none" w="med" len="med"/>
            </a:ln>
            <a:effectLst/>
          </p:spPr>
        </p:cxnSp>
        <p:cxnSp>
          <p:nvCxnSpPr>
            <p:cNvPr id="52" name="Straight Arrow Connector 84">
              <a:extLst>
                <a:ext uri="{FF2B5EF4-FFF2-40B4-BE49-F238E27FC236}">
                  <a16:creationId xmlns:a16="http://schemas.microsoft.com/office/drawing/2014/main" id="{41BED743-5B16-44E3-8293-5106DB0BF3A6}"/>
                </a:ext>
              </a:extLst>
            </p:cNvPr>
            <p:cNvCxnSpPr>
              <a:cxnSpLocks/>
            </p:cNvCxnSpPr>
            <p:nvPr/>
          </p:nvCxnSpPr>
          <p:spPr bwMode="auto">
            <a:xfrm>
              <a:off x="996144" y="5055391"/>
              <a:ext cx="534752" cy="0"/>
            </a:xfrm>
            <a:prstGeom prst="straightConnector1">
              <a:avLst/>
            </a:prstGeom>
            <a:solidFill>
              <a:schemeClr val="accent5"/>
            </a:solidFill>
            <a:ln w="9525" cap="flat" cmpd="sng" algn="ctr">
              <a:solidFill>
                <a:schemeClr val="tx1"/>
              </a:solidFill>
              <a:prstDash val="solid"/>
              <a:round/>
              <a:headEnd type="none" w="med" len="med"/>
              <a:tailEnd type="triangle"/>
            </a:ln>
            <a:effectLst/>
          </p:spPr>
        </p:cxnSp>
      </p:grpSp>
      <p:sp>
        <p:nvSpPr>
          <p:cNvPr id="53" name="14 Metin kutusu____">
            <a:extLst>
              <a:ext uri="{FF2B5EF4-FFF2-40B4-BE49-F238E27FC236}">
                <a16:creationId xmlns:a16="http://schemas.microsoft.com/office/drawing/2014/main" id="{F36D4519-6394-46DC-A9B1-9413E184C348}"/>
              </a:ext>
            </a:extLst>
          </p:cNvPr>
          <p:cNvSpPr txBox="1">
            <a:spLocks noChangeArrowheads="1"/>
          </p:cNvSpPr>
          <p:nvPr/>
        </p:nvSpPr>
        <p:spPr bwMode="auto">
          <a:xfrm>
            <a:off x="6214019" y="3575326"/>
            <a:ext cx="3020596" cy="244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1000" dirty="0">
                <a:solidFill>
                  <a:srgbClr val="000000"/>
                </a:solidFill>
                <a:latin typeface="Bosch Office Sans" panose="020B0604020202020204" pitchFamily="34" charset="0"/>
              </a:rPr>
              <a:t>Rated capacity </a:t>
            </a:r>
            <a:r>
              <a:rPr lang="de-DE" altLang="tr-TR" sz="1000" dirty="0">
                <a:solidFill>
                  <a:srgbClr val="000000"/>
                </a:solidFill>
                <a:latin typeface="Bosch Office Sans" panose="020B0604020202020204" pitchFamily="34" charset="0"/>
              </a:rPr>
              <a:t>(kW) </a:t>
            </a:r>
            <a:r>
              <a:rPr lang="tr-TR" altLang="tr-TR" sz="1000" dirty="0">
                <a:solidFill>
                  <a:srgbClr val="000000"/>
                </a:solidFill>
                <a:latin typeface="Bosch Office Sans" panose="020B0604020202020204" pitchFamily="34" charset="0"/>
              </a:rPr>
              <a:t>at cooling</a:t>
            </a:r>
            <a:r>
              <a:rPr lang="de-DE" altLang="tr-TR" sz="1000" dirty="0">
                <a:solidFill>
                  <a:srgbClr val="000000"/>
                </a:solidFill>
                <a:latin typeface="Bosch Office Sans" panose="020B0604020202020204" pitchFamily="34" charset="0"/>
              </a:rPr>
              <a:t>, </a:t>
            </a:r>
            <a:r>
              <a:rPr lang="de-DE" altLang="tr-TR" sz="1000" dirty="0" err="1">
                <a:solidFill>
                  <a:srgbClr val="000000"/>
                </a:solidFill>
                <a:latin typeface="Bosch Office Sans" panose="020B0604020202020204" pitchFamily="34" charset="0"/>
              </a:rPr>
              <a:t>multiplied</a:t>
            </a:r>
            <a:r>
              <a:rPr lang="de-DE" altLang="tr-TR" sz="1000" dirty="0">
                <a:solidFill>
                  <a:srgbClr val="000000"/>
                </a:solidFill>
                <a:latin typeface="Bosch Office Sans" panose="020B0604020202020204" pitchFamily="34" charset="0"/>
              </a:rPr>
              <a:t> by 10</a:t>
            </a:r>
            <a:endParaRPr lang="tr-TR" altLang="tr-TR" sz="1000" dirty="0">
              <a:solidFill>
                <a:srgbClr val="000000"/>
              </a:solidFill>
              <a:latin typeface="Bosch Office Sans" panose="020B0604020202020204" pitchFamily="34" charset="0"/>
            </a:endParaRPr>
          </a:p>
        </p:txBody>
      </p:sp>
      <p:sp>
        <p:nvSpPr>
          <p:cNvPr id="54" name="Right Brace 2_">
            <a:extLst>
              <a:ext uri="{FF2B5EF4-FFF2-40B4-BE49-F238E27FC236}">
                <a16:creationId xmlns:a16="http://schemas.microsoft.com/office/drawing/2014/main" id="{5C993358-4AD9-41FA-8094-8D666B53163F}"/>
              </a:ext>
            </a:extLst>
          </p:cNvPr>
          <p:cNvSpPr/>
          <p:nvPr/>
        </p:nvSpPr>
        <p:spPr>
          <a:xfrm rot="16200000">
            <a:off x="970571" y="836739"/>
            <a:ext cx="191437" cy="1555771"/>
          </a:xfrm>
          <a:prstGeom prst="rightBrace">
            <a:avLst>
              <a:gd name="adj1" fmla="val 50348"/>
              <a:gd name="adj2" fmla="val 46551"/>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5" name="14 Metin kutusu_________">
            <a:extLst>
              <a:ext uri="{FF2B5EF4-FFF2-40B4-BE49-F238E27FC236}">
                <a16:creationId xmlns:a16="http://schemas.microsoft.com/office/drawing/2014/main" id="{7E6D6BF0-94F0-414F-838E-E24BDD56C54E}"/>
              </a:ext>
            </a:extLst>
          </p:cNvPr>
          <p:cNvSpPr txBox="1">
            <a:spLocks noChangeArrowheads="1"/>
          </p:cNvSpPr>
          <p:nvPr/>
        </p:nvSpPr>
        <p:spPr bwMode="auto">
          <a:xfrm>
            <a:off x="382751" y="1209293"/>
            <a:ext cx="1404730" cy="22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sz="1100" dirty="0">
                <a:solidFill>
                  <a:srgbClr val="000000"/>
                </a:solidFill>
                <a:latin typeface="Bosch Office Sans" panose="020B0604020202020204" pitchFamily="34" charset="0"/>
              </a:rPr>
              <a:t>Product </a:t>
            </a:r>
            <a:r>
              <a:rPr lang="de-DE" altLang="tr-TR" sz="1100" dirty="0" err="1">
                <a:solidFill>
                  <a:srgbClr val="000000"/>
                </a:solidFill>
                <a:latin typeface="Bosch Office Sans" panose="020B0604020202020204" pitchFamily="34" charset="0"/>
              </a:rPr>
              <a:t>name</a:t>
            </a:r>
            <a:endParaRPr lang="tr-TR" altLang="tr-TR" sz="1100" dirty="0">
              <a:solidFill>
                <a:srgbClr val="000000"/>
              </a:solidFill>
              <a:latin typeface="Bosch Office Sans" panose="020B0604020202020204" pitchFamily="34" charset="0"/>
            </a:endParaRPr>
          </a:p>
        </p:txBody>
      </p:sp>
      <p:graphicFrame>
        <p:nvGraphicFramePr>
          <p:cNvPr id="56" name="Table 6_">
            <a:extLst>
              <a:ext uri="{FF2B5EF4-FFF2-40B4-BE49-F238E27FC236}">
                <a16:creationId xmlns:a16="http://schemas.microsoft.com/office/drawing/2014/main" id="{1A807E88-8F5F-4B33-A3EE-E5D7BDC04B5C}"/>
              </a:ext>
            </a:extLst>
          </p:cNvPr>
          <p:cNvGraphicFramePr>
            <a:graphicFrameLocks noGrp="1"/>
          </p:cNvGraphicFramePr>
          <p:nvPr>
            <p:extLst>
              <p:ext uri="{D42A27DB-BD31-4B8C-83A1-F6EECF244321}">
                <p14:modId xmlns:p14="http://schemas.microsoft.com/office/powerpoint/2010/main" val="2618420913"/>
              </p:ext>
            </p:extLst>
          </p:nvPr>
        </p:nvGraphicFramePr>
        <p:xfrm>
          <a:off x="2276046" y="1765230"/>
          <a:ext cx="4382735" cy="590583"/>
        </p:xfrm>
        <a:graphic>
          <a:graphicData uri="http://schemas.openxmlformats.org/drawingml/2006/table">
            <a:tbl>
              <a:tblPr firstRow="1" bandRow="1">
                <a:tableStyleId>{5C22544A-7EE6-4342-B048-85BDC9FD1C3A}</a:tableStyleId>
              </a:tblPr>
              <a:tblGrid>
                <a:gridCol w="1008918">
                  <a:extLst>
                    <a:ext uri="{9D8B030D-6E8A-4147-A177-3AD203B41FA5}">
                      <a16:colId xmlns:a16="http://schemas.microsoft.com/office/drawing/2014/main" val="20000"/>
                    </a:ext>
                  </a:extLst>
                </a:gridCol>
                <a:gridCol w="734116">
                  <a:extLst>
                    <a:ext uri="{9D8B030D-6E8A-4147-A177-3AD203B41FA5}">
                      <a16:colId xmlns:a16="http://schemas.microsoft.com/office/drawing/2014/main" val="20001"/>
                    </a:ext>
                  </a:extLst>
                </a:gridCol>
                <a:gridCol w="734116">
                  <a:extLst>
                    <a:ext uri="{9D8B030D-6E8A-4147-A177-3AD203B41FA5}">
                      <a16:colId xmlns:a16="http://schemas.microsoft.com/office/drawing/2014/main" val="2962558127"/>
                    </a:ext>
                  </a:extLst>
                </a:gridCol>
                <a:gridCol w="734116">
                  <a:extLst>
                    <a:ext uri="{9D8B030D-6E8A-4147-A177-3AD203B41FA5}">
                      <a16:colId xmlns:a16="http://schemas.microsoft.com/office/drawing/2014/main" val="4150241963"/>
                    </a:ext>
                  </a:extLst>
                </a:gridCol>
                <a:gridCol w="1171469">
                  <a:extLst>
                    <a:ext uri="{9D8B030D-6E8A-4147-A177-3AD203B41FA5}">
                      <a16:colId xmlns:a16="http://schemas.microsoft.com/office/drawing/2014/main" val="20002"/>
                    </a:ext>
                  </a:extLst>
                </a:gridCol>
              </a:tblGrid>
              <a:tr h="278157">
                <a:tc>
                  <a:txBody>
                    <a:bodyPr/>
                    <a:lstStyle/>
                    <a:p>
                      <a:pPr algn="ctr" fontAlgn="t"/>
                      <a:r>
                        <a:rPr lang="en-US" sz="900" b="0" i="0" u="none" strike="noStrike" dirty="0">
                          <a:solidFill>
                            <a:srgbClr val="FFFFFF"/>
                          </a:solidFill>
                          <a:effectLst/>
                          <a:latin typeface="Bosch Office Sans" pitchFamily="2" charset="0"/>
                        </a:rPr>
                        <a:t>Indicator</a:t>
                      </a:r>
                    </a:p>
                  </a:txBody>
                  <a:tcPr marL="7144" marR="7144" marT="7144" marB="0" anchor="ctr">
                    <a:solidFill>
                      <a:schemeClr val="accent1">
                        <a:lumMod val="60000"/>
                        <a:lumOff val="40000"/>
                      </a:schemeClr>
                    </a:solidFill>
                  </a:tcPr>
                </a:tc>
                <a:tc gridSpan="3">
                  <a:txBody>
                    <a:bodyPr/>
                    <a:lstStyle/>
                    <a:p>
                      <a:pPr algn="ctr" fontAlgn="t"/>
                      <a:r>
                        <a:rPr lang="en-US" sz="900" b="0" i="0" u="none" strike="noStrike" dirty="0">
                          <a:solidFill>
                            <a:srgbClr val="FFFFFF"/>
                          </a:solidFill>
                          <a:effectLst/>
                          <a:latin typeface="Bosch Office Sans" pitchFamily="2" charset="0"/>
                        </a:rPr>
                        <a:t>Output / Generation</a:t>
                      </a:r>
                    </a:p>
                  </a:txBody>
                  <a:tcPr marL="7144" marR="7144" marT="7144" marB="0" anchor="ctr">
                    <a:solidFill>
                      <a:schemeClr val="accent3">
                        <a:lumMod val="40000"/>
                        <a:lumOff val="60000"/>
                      </a:schemeClr>
                    </a:solidFill>
                  </a:tcPr>
                </a:tc>
                <a:tc hMerge="1">
                  <a:txBody>
                    <a:bodyPr/>
                    <a:lstStyle/>
                    <a:p>
                      <a:endParaRPr lang="en-US"/>
                    </a:p>
                  </a:txBody>
                  <a:tcPr/>
                </a:tc>
                <a:tc hMerge="1">
                  <a:txBody>
                    <a:bodyPr/>
                    <a:lstStyle/>
                    <a:p>
                      <a:endParaRPr lang="en-US"/>
                    </a:p>
                  </a:txBody>
                  <a:tcPr/>
                </a:tc>
                <a:tc>
                  <a:txBody>
                    <a:bodyPr/>
                    <a:lstStyle/>
                    <a:p>
                      <a:pPr algn="ctr" fontAlgn="t"/>
                      <a:r>
                        <a:rPr lang="tr-TR" sz="900" b="0" i="0" u="none" strike="noStrike" dirty="0">
                          <a:solidFill>
                            <a:srgbClr val="FFFFFF"/>
                          </a:solidFill>
                          <a:effectLst/>
                          <a:latin typeface="Bosch Office Sans" pitchFamily="2" charset="0"/>
                        </a:rPr>
                        <a:t>Additional</a:t>
                      </a:r>
                      <a:r>
                        <a:rPr lang="tr-TR" sz="900" b="0" i="0" u="none" strike="noStrike" baseline="0" dirty="0">
                          <a:solidFill>
                            <a:srgbClr val="FFFFFF"/>
                          </a:solidFill>
                          <a:effectLst/>
                          <a:latin typeface="Bosch Office Sans" pitchFamily="2" charset="0"/>
                        </a:rPr>
                        <a:t> features</a:t>
                      </a:r>
                      <a:endParaRPr lang="en-US" sz="900" b="0" i="0" u="none" strike="noStrike" dirty="0">
                        <a:solidFill>
                          <a:srgbClr val="FFFFFF"/>
                        </a:solidFill>
                        <a:effectLst/>
                        <a:latin typeface="Bosch Office Sans" pitchFamily="2" charset="0"/>
                      </a:endParaRPr>
                    </a:p>
                  </a:txBody>
                  <a:tcPr marL="7144" marR="7144" marT="7144" marB="0" anchor="ctr">
                    <a:solidFill>
                      <a:srgbClr val="0070C0"/>
                    </a:solidFill>
                  </a:tcPr>
                </a:tc>
                <a:extLst>
                  <a:ext uri="{0D108BD9-81ED-4DB2-BD59-A6C34878D82A}">
                    <a16:rowId xmlns:a16="http://schemas.microsoft.com/office/drawing/2014/main" val="10000"/>
                  </a:ext>
                </a:extLst>
              </a:tr>
              <a:tr h="278157">
                <a:tc>
                  <a:txBody>
                    <a:bodyPr/>
                    <a:lstStyle/>
                    <a:p>
                      <a:pPr algn="ctr"/>
                      <a:r>
                        <a:rPr lang="de-DE" sz="1600" b="0" i="0" u="none" strike="noStrike" kern="1200" dirty="0">
                          <a:solidFill>
                            <a:srgbClr val="FFFFFF"/>
                          </a:solidFill>
                          <a:effectLst/>
                          <a:latin typeface="Bosch Office Sans" pitchFamily="2" charset="0"/>
                          <a:ea typeface="+mn-ea"/>
                          <a:cs typeface="+mn-cs"/>
                        </a:rPr>
                        <a:t>AF</a:t>
                      </a:r>
                      <a:r>
                        <a:rPr lang="tr-TR" sz="1600" b="0" i="0" u="none" strike="noStrike" kern="1200" dirty="0">
                          <a:solidFill>
                            <a:srgbClr val="FFFFFF"/>
                          </a:solidFill>
                          <a:effectLst/>
                          <a:latin typeface="Bosch Office Sans" pitchFamily="2" charset="0"/>
                          <a:ea typeface="+mn-ea"/>
                          <a:cs typeface="+mn-cs"/>
                        </a:rPr>
                        <a:t>2</a:t>
                      </a:r>
                      <a:r>
                        <a:rPr lang="de-DE" sz="1600" b="0" i="0" u="none" strike="noStrike" kern="1200" dirty="0">
                          <a:solidFill>
                            <a:srgbClr val="FFFFFF"/>
                          </a:solidFill>
                          <a:effectLst/>
                          <a:latin typeface="Bosch Office Sans" pitchFamily="2" charset="0"/>
                          <a:ea typeface="+mn-ea"/>
                          <a:cs typeface="+mn-cs"/>
                        </a:rPr>
                        <a:t>-</a:t>
                      </a:r>
                      <a:endParaRPr lang="en-US" sz="1600" b="0" i="0" u="none" strike="noStrike" kern="1200" dirty="0">
                        <a:solidFill>
                          <a:srgbClr val="FFFFFF"/>
                        </a:solidFill>
                        <a:effectLst/>
                        <a:latin typeface="Bosch Office Sans" pitchFamily="2" charset="0"/>
                        <a:ea typeface="+mn-ea"/>
                        <a:cs typeface="+mn-cs"/>
                      </a:endParaRPr>
                    </a:p>
                  </a:txBody>
                  <a:tcPr marL="68587" marR="68587" marT="34293" marB="34293" anchor="ctr">
                    <a:solidFill>
                      <a:schemeClr val="accent1">
                        <a:lumMod val="60000"/>
                        <a:lumOff val="40000"/>
                      </a:schemeClr>
                    </a:solidFill>
                  </a:tcPr>
                </a:tc>
                <a:tc>
                  <a:txBody>
                    <a:bodyPr/>
                    <a:lstStyle/>
                    <a:p>
                      <a:pPr algn="ctr"/>
                      <a:r>
                        <a:rPr lang="tr-TR" sz="1600" dirty="0">
                          <a:solidFill>
                            <a:schemeClr val="bg1"/>
                          </a:solidFill>
                        </a:rPr>
                        <a:t>XYZ</a:t>
                      </a:r>
                    </a:p>
                  </a:txBody>
                  <a:tcPr marL="68587" marR="68587" marT="34293" marB="34293" anchor="ctr">
                    <a:solidFill>
                      <a:schemeClr val="accent3">
                        <a:lumMod val="40000"/>
                        <a:lumOff val="60000"/>
                      </a:schemeClr>
                    </a:solidFill>
                  </a:tcPr>
                </a:tc>
                <a:tc>
                  <a:txBody>
                    <a:bodyPr/>
                    <a:lstStyle/>
                    <a:p>
                      <a:pPr algn="ctr"/>
                      <a:r>
                        <a:rPr lang="tr-TR" sz="1600" dirty="0">
                          <a:solidFill>
                            <a:schemeClr val="bg1"/>
                          </a:solidFill>
                        </a:rPr>
                        <a:t>45</a:t>
                      </a:r>
                    </a:p>
                  </a:txBody>
                  <a:tcPr marL="68587" marR="68587" marT="34293" marB="34293" anchor="ctr">
                    <a:solidFill>
                      <a:schemeClr val="accent3">
                        <a:lumMod val="40000"/>
                        <a:lumOff val="60000"/>
                      </a:schemeClr>
                    </a:solidFill>
                  </a:tcPr>
                </a:tc>
                <a:tc>
                  <a:txBody>
                    <a:bodyPr/>
                    <a:lstStyle/>
                    <a:p>
                      <a:pPr algn="ctr"/>
                      <a:r>
                        <a:rPr lang="tr-TR" sz="1600" dirty="0">
                          <a:solidFill>
                            <a:schemeClr val="bg1"/>
                          </a:solidFill>
                        </a:rPr>
                        <a:t>-1</a:t>
                      </a:r>
                    </a:p>
                  </a:txBody>
                  <a:tcPr marL="68587" marR="68587" marT="34293" marB="34293" anchor="ctr">
                    <a:solidFill>
                      <a:schemeClr val="accent3">
                        <a:lumMod val="40000"/>
                        <a:lumOff val="60000"/>
                      </a:schemeClr>
                    </a:solidFill>
                  </a:tcPr>
                </a:tc>
                <a:tc>
                  <a:txBody>
                    <a:bodyPr/>
                    <a:lstStyle/>
                    <a:p>
                      <a:pPr algn="ctr"/>
                      <a:r>
                        <a:rPr lang="de-DE" sz="1600" dirty="0">
                          <a:solidFill>
                            <a:schemeClr val="bg1"/>
                          </a:solidFill>
                        </a:rPr>
                        <a:t>E</a:t>
                      </a:r>
                      <a:endParaRPr lang="tr-TR" sz="1600" dirty="0">
                        <a:solidFill>
                          <a:schemeClr val="bg1"/>
                        </a:solidFill>
                      </a:endParaRPr>
                    </a:p>
                  </a:txBody>
                  <a:tcPr marL="68587" marR="68587" marT="34293" marB="34293" anchor="ctr">
                    <a:solidFill>
                      <a:srgbClr val="0070C0"/>
                    </a:solidFill>
                  </a:tcPr>
                </a:tc>
                <a:extLst>
                  <a:ext uri="{0D108BD9-81ED-4DB2-BD59-A6C34878D82A}">
                    <a16:rowId xmlns:a16="http://schemas.microsoft.com/office/drawing/2014/main" val="10001"/>
                  </a:ext>
                </a:extLst>
              </a:tr>
            </a:tbl>
          </a:graphicData>
        </a:graphic>
      </p:graphicFrame>
      <p:sp>
        <p:nvSpPr>
          <p:cNvPr id="57" name="14 Metin kutusu___________">
            <a:extLst>
              <a:ext uri="{FF2B5EF4-FFF2-40B4-BE49-F238E27FC236}">
                <a16:creationId xmlns:a16="http://schemas.microsoft.com/office/drawing/2014/main" id="{D71DA024-FC26-495A-8570-F9C02FC2BCD3}"/>
              </a:ext>
            </a:extLst>
          </p:cNvPr>
          <p:cNvSpPr txBox="1">
            <a:spLocks noChangeArrowheads="1"/>
          </p:cNvSpPr>
          <p:nvPr/>
        </p:nvSpPr>
        <p:spPr bwMode="auto">
          <a:xfrm>
            <a:off x="269479" y="1801317"/>
            <a:ext cx="1615642" cy="22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sz="1000" i="1" dirty="0">
                <a:latin typeface="Bosch Office Sans" panose="020B0604020202020204" pitchFamily="34" charset="0"/>
              </a:rPr>
              <a:t>Product name is not </a:t>
            </a:r>
            <a:r>
              <a:rPr lang="tr-TR" altLang="tr-TR" sz="1000" i="1" dirty="0" err="1">
                <a:latin typeface="Bosch Office Sans" panose="020B0604020202020204" pitchFamily="34" charset="0"/>
              </a:rPr>
              <a:t>used</a:t>
            </a:r>
            <a:endParaRPr lang="tr-TR" altLang="tr-TR" sz="1000" i="1" dirty="0">
              <a:latin typeface="Bosch Office Sans" panose="020B0604020202020204" pitchFamily="34" charset="0"/>
            </a:endParaRPr>
          </a:p>
        </p:txBody>
      </p:sp>
      <p:grpSp>
        <p:nvGrpSpPr>
          <p:cNvPr id="58" name="Group 68_">
            <a:extLst>
              <a:ext uri="{FF2B5EF4-FFF2-40B4-BE49-F238E27FC236}">
                <a16:creationId xmlns:a16="http://schemas.microsoft.com/office/drawing/2014/main" id="{AC616D2E-D2A7-4415-A4BE-C6AF56F97AC0}"/>
              </a:ext>
            </a:extLst>
          </p:cNvPr>
          <p:cNvGrpSpPr/>
          <p:nvPr/>
        </p:nvGrpSpPr>
        <p:grpSpPr>
          <a:xfrm>
            <a:off x="2633785" y="2367857"/>
            <a:ext cx="3559626" cy="3131659"/>
            <a:chOff x="996144" y="1602256"/>
            <a:chExt cx="534752" cy="3453138"/>
          </a:xfrm>
        </p:grpSpPr>
        <p:cxnSp>
          <p:nvCxnSpPr>
            <p:cNvPr id="59" name="Straight Connector 73">
              <a:extLst>
                <a:ext uri="{FF2B5EF4-FFF2-40B4-BE49-F238E27FC236}">
                  <a16:creationId xmlns:a16="http://schemas.microsoft.com/office/drawing/2014/main" id="{2646A0AB-B20E-426E-992E-C8D1D483A2AB}"/>
                </a:ext>
              </a:extLst>
            </p:cNvPr>
            <p:cNvCxnSpPr>
              <a:cxnSpLocks/>
            </p:cNvCxnSpPr>
            <p:nvPr/>
          </p:nvCxnSpPr>
          <p:spPr bwMode="auto">
            <a:xfrm>
              <a:off x="996144" y="1602256"/>
              <a:ext cx="0" cy="3448694"/>
            </a:xfrm>
            <a:prstGeom prst="line">
              <a:avLst/>
            </a:prstGeom>
            <a:solidFill>
              <a:schemeClr val="accent5"/>
            </a:solidFill>
            <a:ln w="9525" cap="flat" cmpd="sng" algn="ctr">
              <a:solidFill>
                <a:srgbClr val="000000"/>
              </a:solidFill>
              <a:prstDash val="solid"/>
              <a:round/>
              <a:headEnd type="none" w="med" len="med"/>
              <a:tailEnd type="none" w="med" len="med"/>
            </a:ln>
            <a:effectLst/>
          </p:spPr>
        </p:cxnSp>
        <p:cxnSp>
          <p:nvCxnSpPr>
            <p:cNvPr id="60" name="Straight Arrow Connector 78">
              <a:extLst>
                <a:ext uri="{FF2B5EF4-FFF2-40B4-BE49-F238E27FC236}">
                  <a16:creationId xmlns:a16="http://schemas.microsoft.com/office/drawing/2014/main" id="{3171C2A3-F616-4975-8A88-D8369E6B2987}"/>
                </a:ext>
              </a:extLst>
            </p:cNvPr>
            <p:cNvCxnSpPr>
              <a:cxnSpLocks/>
            </p:cNvCxnSpPr>
            <p:nvPr/>
          </p:nvCxnSpPr>
          <p:spPr bwMode="auto">
            <a:xfrm>
              <a:off x="996144" y="5055394"/>
              <a:ext cx="534752" cy="0"/>
            </a:xfrm>
            <a:prstGeom prst="straightConnector1">
              <a:avLst/>
            </a:prstGeom>
            <a:solidFill>
              <a:schemeClr val="accent5"/>
            </a:solidFill>
            <a:ln w="9525" cap="flat" cmpd="sng" algn="ctr">
              <a:solidFill>
                <a:schemeClr val="tx1"/>
              </a:solidFill>
              <a:prstDash val="solid"/>
              <a:round/>
              <a:headEnd type="none" w="med" len="med"/>
              <a:tailEnd type="triangle"/>
            </a:ln>
            <a:effectLst/>
          </p:spPr>
        </p:cxnSp>
      </p:grpSp>
      <p:sp>
        <p:nvSpPr>
          <p:cNvPr id="61" name="14 Metin kutusu______">
            <a:extLst>
              <a:ext uri="{FF2B5EF4-FFF2-40B4-BE49-F238E27FC236}">
                <a16:creationId xmlns:a16="http://schemas.microsoft.com/office/drawing/2014/main" id="{0AB0F378-0E5A-4022-B5F7-E784C0AEFA91}"/>
              </a:ext>
            </a:extLst>
          </p:cNvPr>
          <p:cNvSpPr txBox="1">
            <a:spLocks noChangeArrowheads="1"/>
          </p:cNvSpPr>
          <p:nvPr/>
        </p:nvSpPr>
        <p:spPr bwMode="auto">
          <a:xfrm>
            <a:off x="6197039" y="5354574"/>
            <a:ext cx="3247161" cy="29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tr-TR" sz="1000" dirty="0">
                <a:solidFill>
                  <a:srgbClr val="000000"/>
                </a:solidFill>
                <a:latin typeface="Bosch Office Sans" panose="020B0604020202020204" pitchFamily="34" charset="0"/>
              </a:rPr>
              <a:t>AF : Indoor unit for Air </a:t>
            </a:r>
            <a:r>
              <a:rPr lang="de-DE" altLang="tr-TR" sz="1000" dirty="0" err="1">
                <a:solidFill>
                  <a:srgbClr val="000000"/>
                </a:solidFill>
                <a:latin typeface="Bosch Office Sans" panose="020B0604020202020204" pitchFamily="34" charset="0"/>
              </a:rPr>
              <a:t>Flux</a:t>
            </a:r>
            <a:r>
              <a:rPr lang="de-DE" altLang="tr-TR" sz="1000" dirty="0">
                <a:solidFill>
                  <a:srgbClr val="000000"/>
                </a:solidFill>
                <a:latin typeface="Bosch Office Sans" panose="020B0604020202020204" pitchFamily="34" charset="0"/>
              </a:rPr>
              <a:t> (VRF) products</a:t>
            </a:r>
            <a:endParaRPr lang="tr-TR" altLang="tr-TR" sz="1000" dirty="0">
              <a:solidFill>
                <a:srgbClr val="000000"/>
              </a:solidFill>
              <a:latin typeface="Bosch Office Sans" panose="020B0604020202020204" pitchFamily="34" charset="0"/>
            </a:endParaRPr>
          </a:p>
        </p:txBody>
      </p:sp>
      <p:sp>
        <p:nvSpPr>
          <p:cNvPr id="62" name="14 Metin kutusu_______">
            <a:extLst>
              <a:ext uri="{FF2B5EF4-FFF2-40B4-BE49-F238E27FC236}">
                <a16:creationId xmlns:a16="http://schemas.microsoft.com/office/drawing/2014/main" id="{D45A1E9D-219A-4293-9DE5-43AE3880AD32}"/>
              </a:ext>
            </a:extLst>
          </p:cNvPr>
          <p:cNvSpPr txBox="1">
            <a:spLocks noChangeArrowheads="1"/>
          </p:cNvSpPr>
          <p:nvPr/>
        </p:nvSpPr>
        <p:spPr bwMode="auto">
          <a:xfrm>
            <a:off x="6276542" y="2511418"/>
            <a:ext cx="2023396" cy="450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tr-TR" sz="1000" dirty="0">
                <a:solidFill>
                  <a:srgbClr val="000000"/>
                </a:solidFill>
                <a:latin typeface="Bosch Office Sans" panose="020B0604020202020204" pitchFamily="34" charset="0"/>
              </a:rPr>
              <a:t>E = </a:t>
            </a:r>
            <a:r>
              <a:rPr lang="tr-TR" altLang="tr-TR" sz="1000" dirty="0" err="1">
                <a:solidFill>
                  <a:srgbClr val="000000"/>
                </a:solidFill>
                <a:latin typeface="Bosch Office Sans" panose="020B0604020202020204" pitchFamily="34" charset="0"/>
              </a:rPr>
              <a:t>with</a:t>
            </a:r>
            <a:r>
              <a:rPr lang="tr-TR" altLang="tr-TR" sz="1000" dirty="0">
                <a:solidFill>
                  <a:srgbClr val="000000"/>
                </a:solidFill>
                <a:latin typeface="Bosch Office Sans" panose="020B0604020202020204" pitchFamily="34" charset="0"/>
              </a:rPr>
              <a:t> e</a:t>
            </a:r>
            <a:r>
              <a:rPr lang="de-DE" altLang="tr-TR" sz="1000" dirty="0" err="1">
                <a:solidFill>
                  <a:srgbClr val="000000"/>
                </a:solidFill>
                <a:latin typeface="Bosch Office Sans" panose="020B0604020202020204" pitchFamily="34" charset="0"/>
              </a:rPr>
              <a:t>lectrical</a:t>
            </a:r>
            <a:r>
              <a:rPr lang="de-DE" altLang="tr-TR" sz="1000" dirty="0">
                <a:solidFill>
                  <a:srgbClr val="000000"/>
                </a:solidFill>
                <a:latin typeface="Bosch Office Sans" panose="020B0604020202020204" pitchFamily="34" charset="0"/>
              </a:rPr>
              <a:t> heater</a:t>
            </a:r>
            <a:br>
              <a:rPr lang="de-DE" altLang="tr-TR" sz="1000" dirty="0">
                <a:solidFill>
                  <a:srgbClr val="000000"/>
                </a:solidFill>
                <a:latin typeface="Bosch Office Sans" panose="020B0604020202020204" pitchFamily="34" charset="0"/>
              </a:rPr>
            </a:br>
            <a:r>
              <a:rPr lang="de-DE" altLang="tr-TR" sz="1000" dirty="0">
                <a:solidFill>
                  <a:srgbClr val="000000"/>
                </a:solidFill>
                <a:latin typeface="Bosch Office Sans" panose="020B0604020202020204" pitchFamily="34" charset="0"/>
              </a:rPr>
              <a:t>P = </a:t>
            </a:r>
            <a:r>
              <a:rPr lang="tr-TR" altLang="tr-TR" sz="1000" dirty="0" err="1">
                <a:solidFill>
                  <a:srgbClr val="000000"/>
                </a:solidFill>
                <a:latin typeface="Bosch Office Sans" panose="020B0604020202020204" pitchFamily="34" charset="0"/>
              </a:rPr>
              <a:t>Drain</a:t>
            </a:r>
            <a:r>
              <a:rPr lang="tr-TR" altLang="tr-TR" sz="1000" dirty="0">
                <a:solidFill>
                  <a:srgbClr val="000000"/>
                </a:solidFill>
                <a:latin typeface="Bosch Office Sans" panose="020B0604020202020204" pitchFamily="34" charset="0"/>
              </a:rPr>
              <a:t>-p</a:t>
            </a:r>
            <a:r>
              <a:rPr lang="de-DE" altLang="tr-TR" sz="1000" dirty="0" err="1">
                <a:solidFill>
                  <a:srgbClr val="000000"/>
                </a:solidFill>
                <a:latin typeface="Bosch Office Sans" panose="020B0604020202020204" pitchFamily="34" charset="0"/>
              </a:rPr>
              <a:t>ump</a:t>
            </a:r>
            <a:r>
              <a:rPr lang="de-DE" altLang="tr-TR" sz="1000" dirty="0">
                <a:solidFill>
                  <a:srgbClr val="000000"/>
                </a:solidFill>
                <a:latin typeface="Bosch Office Sans" panose="020B0604020202020204" pitchFamily="34" charset="0"/>
              </a:rPr>
              <a:t> integrated</a:t>
            </a:r>
            <a:endParaRPr lang="tr-TR" altLang="tr-TR" sz="1000" dirty="0">
              <a:solidFill>
                <a:srgbClr val="000000"/>
              </a:solidFill>
              <a:latin typeface="Bosch Office Sans" panose="020B0604020202020204" pitchFamily="34" charset="0"/>
            </a:endParaRPr>
          </a:p>
        </p:txBody>
      </p:sp>
      <p:sp>
        <p:nvSpPr>
          <p:cNvPr id="63" name="14 Metin kutusu____________">
            <a:extLst>
              <a:ext uri="{FF2B5EF4-FFF2-40B4-BE49-F238E27FC236}">
                <a16:creationId xmlns:a16="http://schemas.microsoft.com/office/drawing/2014/main" id="{4275BA60-FCA1-443E-AA5D-1464EAFC3EDC}"/>
              </a:ext>
            </a:extLst>
          </p:cNvPr>
          <p:cNvSpPr txBox="1">
            <a:spLocks noChangeArrowheads="1"/>
          </p:cNvSpPr>
          <p:nvPr/>
        </p:nvSpPr>
        <p:spPr bwMode="auto">
          <a:xfrm>
            <a:off x="6204592" y="4075137"/>
            <a:ext cx="1277074" cy="227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1000" dirty="0">
                <a:solidFill>
                  <a:srgbClr val="000000"/>
                </a:solidFill>
                <a:latin typeface="Bosch Office Sans" panose="020B0604020202020204" pitchFamily="34" charset="0"/>
              </a:rPr>
              <a:t>Indoor Unit Types</a:t>
            </a:r>
            <a:endParaRPr lang="tr-TR" altLang="tr-TR" sz="1000" i="1" dirty="0">
              <a:solidFill>
                <a:srgbClr val="000000"/>
              </a:solidFill>
              <a:latin typeface="Bosch Office Sans" panose="020B0604020202020204" pitchFamily="34" charset="0"/>
            </a:endParaRPr>
          </a:p>
        </p:txBody>
      </p:sp>
      <p:grpSp>
        <p:nvGrpSpPr>
          <p:cNvPr id="64" name="Group 63">
            <a:extLst>
              <a:ext uri="{FF2B5EF4-FFF2-40B4-BE49-F238E27FC236}">
                <a16:creationId xmlns:a16="http://schemas.microsoft.com/office/drawing/2014/main" id="{17EFD53B-9F10-4C8D-BF8E-99C592488C9B}"/>
              </a:ext>
            </a:extLst>
          </p:cNvPr>
          <p:cNvGrpSpPr/>
          <p:nvPr/>
        </p:nvGrpSpPr>
        <p:grpSpPr>
          <a:xfrm>
            <a:off x="6204592" y="4221369"/>
            <a:ext cx="4670546" cy="1048798"/>
            <a:chOff x="4422927" y="4060818"/>
            <a:chExt cx="4670546" cy="1048798"/>
          </a:xfrm>
        </p:grpSpPr>
        <p:sp>
          <p:nvSpPr>
            <p:cNvPr id="65" name="14 Metin kutusu___">
              <a:extLst>
                <a:ext uri="{FF2B5EF4-FFF2-40B4-BE49-F238E27FC236}">
                  <a16:creationId xmlns:a16="http://schemas.microsoft.com/office/drawing/2014/main" id="{E5AFB388-C813-4D6D-BF9E-CB4DAD18FBA1}"/>
                </a:ext>
              </a:extLst>
            </p:cNvPr>
            <p:cNvSpPr txBox="1">
              <a:spLocks noChangeArrowheads="1"/>
            </p:cNvSpPr>
            <p:nvPr/>
          </p:nvSpPr>
          <p:spPr bwMode="auto">
            <a:xfrm>
              <a:off x="4422927" y="4121778"/>
              <a:ext cx="1630466" cy="978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1000" u="sng" dirty="0">
                  <a:solidFill>
                    <a:srgbClr val="000000"/>
                  </a:solidFill>
                  <a:latin typeface="Bosch Office Sans" panose="020B0604020202020204" pitchFamily="34" charset="0"/>
                </a:rPr>
                <a:t>Cassette series</a:t>
              </a:r>
              <a:endParaRPr lang="tr-TR" altLang="tr-TR" sz="1000" i="1" u="sng" dirty="0">
                <a:solidFill>
                  <a:srgbClr val="000000"/>
                </a:solidFill>
                <a:latin typeface="Bosch Office Sans" panose="020B0604020202020204" pitchFamily="34" charset="0"/>
              </a:endParaRPr>
            </a:p>
            <a:p>
              <a:pPr eaLnBrk="1" fontAlgn="ctr" hangingPunct="1"/>
              <a:r>
                <a:rPr lang="tr-TR" sz="1000" dirty="0">
                  <a:solidFill>
                    <a:srgbClr val="000000"/>
                  </a:solidFill>
                  <a:latin typeface="Bosch Office Sans" panose="020B0604020202020204" pitchFamily="34" charset="0"/>
                </a:rPr>
                <a:t>4CC : 4 Way compact</a:t>
              </a:r>
            </a:p>
            <a:p>
              <a:pPr eaLnBrk="1" fontAlgn="ctr" hangingPunct="1"/>
              <a:r>
                <a:rPr lang="tr-TR" sz="1000" dirty="0">
                  <a:solidFill>
                    <a:srgbClr val="000000"/>
                  </a:solidFill>
                  <a:latin typeface="Bosch Office Sans" panose="020B0604020202020204" pitchFamily="34" charset="0"/>
                </a:rPr>
                <a:t>4C : 4 Way</a:t>
              </a:r>
            </a:p>
            <a:p>
              <a:pPr eaLnBrk="1" fontAlgn="ctr" hangingPunct="1"/>
              <a:r>
                <a:rPr lang="tr-TR" sz="1000" dirty="0">
                  <a:solidFill>
                    <a:srgbClr val="000000"/>
                  </a:solidFill>
                  <a:latin typeface="Bosch Office Sans" panose="020B0604020202020204" pitchFamily="34" charset="0"/>
                </a:rPr>
                <a:t>4CR</a:t>
              </a:r>
              <a:r>
                <a:rPr lang="de-DE" sz="1000" dirty="0">
                  <a:solidFill>
                    <a:srgbClr val="000000"/>
                  </a:solidFill>
                  <a:latin typeface="Bosch Office Sans" panose="020B0604020202020204" pitchFamily="34" charset="0"/>
                </a:rPr>
                <a:t>: Round </a:t>
              </a:r>
              <a:r>
                <a:rPr lang="tr-TR" sz="1000" dirty="0">
                  <a:solidFill>
                    <a:srgbClr val="000000"/>
                  </a:solidFill>
                  <a:latin typeface="Bosch Office Sans" panose="020B0604020202020204" pitchFamily="34" charset="0"/>
                </a:rPr>
                <a:t>flow</a:t>
              </a:r>
              <a:br>
                <a:rPr lang="de-DE" sz="1000" dirty="0">
                  <a:solidFill>
                    <a:srgbClr val="000000"/>
                  </a:solidFill>
                  <a:latin typeface="Bosch Office Sans" panose="020B0604020202020204" pitchFamily="34" charset="0"/>
                </a:rPr>
              </a:br>
              <a:r>
                <a:rPr lang="tr-TR" sz="1000" dirty="0">
                  <a:solidFill>
                    <a:srgbClr val="000000"/>
                  </a:solidFill>
                  <a:latin typeface="Bosch Office Sans" panose="020B0604020202020204" pitchFamily="34" charset="0"/>
                </a:rPr>
                <a:t>1C : 1 Way</a:t>
              </a:r>
            </a:p>
            <a:p>
              <a:pPr eaLnBrk="1" fontAlgn="ctr" hangingPunct="1"/>
              <a:r>
                <a:rPr lang="tr-TR" sz="1000" dirty="0">
                  <a:solidFill>
                    <a:srgbClr val="000000"/>
                  </a:solidFill>
                  <a:latin typeface="Bosch Office Sans" panose="020B0604020202020204" pitchFamily="34" charset="0"/>
                </a:rPr>
                <a:t>2C : 2 Way</a:t>
              </a:r>
            </a:p>
          </p:txBody>
        </p:sp>
        <p:sp>
          <p:nvSpPr>
            <p:cNvPr id="66" name="14 Metin kutusu__________">
              <a:extLst>
                <a:ext uri="{FF2B5EF4-FFF2-40B4-BE49-F238E27FC236}">
                  <a16:creationId xmlns:a16="http://schemas.microsoft.com/office/drawing/2014/main" id="{A9BC9AB7-A440-4F7C-8190-4991530793AD}"/>
                </a:ext>
              </a:extLst>
            </p:cNvPr>
            <p:cNvSpPr txBox="1">
              <a:spLocks noChangeArrowheads="1"/>
            </p:cNvSpPr>
            <p:nvPr/>
          </p:nvSpPr>
          <p:spPr bwMode="auto">
            <a:xfrm>
              <a:off x="5735564" y="4097394"/>
              <a:ext cx="1482881" cy="101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1000" u="sng" dirty="0">
                  <a:solidFill>
                    <a:srgbClr val="000000"/>
                  </a:solidFill>
                  <a:latin typeface="Bosch Office Sans" panose="020B0604020202020204" pitchFamily="34" charset="0"/>
                </a:rPr>
                <a:t>Duct series</a:t>
              </a:r>
              <a:endParaRPr lang="tr-TR" altLang="tr-TR" sz="1000" i="1" u="sng" dirty="0">
                <a:solidFill>
                  <a:srgbClr val="000000"/>
                </a:solidFill>
                <a:latin typeface="Bosch Office Sans" panose="020B0604020202020204" pitchFamily="34" charset="0"/>
              </a:endParaRPr>
            </a:p>
            <a:p>
              <a:pPr eaLnBrk="1" fontAlgn="ctr" hangingPunct="1"/>
              <a:r>
                <a:rPr lang="tr-TR" sz="1000" dirty="0">
                  <a:solidFill>
                    <a:srgbClr val="000000"/>
                  </a:solidFill>
                  <a:latin typeface="Bosch Office Sans" panose="020B0604020202020204" pitchFamily="34" charset="0"/>
                </a:rPr>
                <a:t>DL : Low ESP</a:t>
              </a:r>
            </a:p>
            <a:p>
              <a:pPr eaLnBrk="1" fontAlgn="ctr" hangingPunct="1"/>
              <a:r>
                <a:rPr lang="tr-TR" sz="1000" dirty="0">
                  <a:solidFill>
                    <a:srgbClr val="000000"/>
                  </a:solidFill>
                  <a:latin typeface="Bosch Office Sans" panose="020B0604020202020204" pitchFamily="34" charset="0"/>
                </a:rPr>
                <a:t>DM : Medium ESP</a:t>
              </a:r>
            </a:p>
            <a:p>
              <a:pPr eaLnBrk="1" fontAlgn="ctr" hangingPunct="1"/>
              <a:r>
                <a:rPr lang="tr-TR" sz="1000" dirty="0">
                  <a:solidFill>
                    <a:srgbClr val="000000"/>
                  </a:solidFill>
                  <a:latin typeface="Bosch Office Sans" panose="020B0604020202020204" pitchFamily="34" charset="0"/>
                </a:rPr>
                <a:t>DH : High ESP</a:t>
              </a:r>
            </a:p>
            <a:p>
              <a:pPr eaLnBrk="1" fontAlgn="ctr" hangingPunct="1"/>
              <a:r>
                <a:rPr lang="tr-TR" sz="1000" dirty="0">
                  <a:solidFill>
                    <a:srgbClr val="000000"/>
                  </a:solidFill>
                  <a:latin typeface="Bosch Office Sans" panose="020B0604020202020204" pitchFamily="34" charset="0"/>
                </a:rPr>
                <a:t>DHS : High ESP, </a:t>
              </a:r>
              <a:r>
                <a:rPr lang="tr-TR" sz="1000" dirty="0" err="1">
                  <a:solidFill>
                    <a:srgbClr val="000000"/>
                  </a:solidFill>
                  <a:latin typeface="Bosch Office Sans" panose="020B0604020202020204" pitchFamily="34" charset="0"/>
                </a:rPr>
                <a:t>slim</a:t>
              </a:r>
              <a:endParaRPr lang="tr-TR" sz="1000" dirty="0">
                <a:solidFill>
                  <a:srgbClr val="000000"/>
                </a:solidFill>
                <a:latin typeface="Bosch Office Sans" panose="020B0604020202020204" pitchFamily="34" charset="0"/>
              </a:endParaRPr>
            </a:p>
            <a:p>
              <a:pPr eaLnBrk="1" fontAlgn="ctr" hangingPunct="1"/>
              <a:r>
                <a:rPr lang="tr-TR" sz="1000" dirty="0">
                  <a:solidFill>
                    <a:srgbClr val="000000"/>
                  </a:solidFill>
                  <a:latin typeface="Bosch Office Sans" panose="020B0604020202020204" pitchFamily="34" charset="0"/>
                </a:rPr>
                <a:t>DF : Fresh air</a:t>
              </a:r>
            </a:p>
          </p:txBody>
        </p:sp>
        <p:sp>
          <p:nvSpPr>
            <p:cNvPr id="67" name="14 Metin kutusu______________">
              <a:extLst>
                <a:ext uri="{FF2B5EF4-FFF2-40B4-BE49-F238E27FC236}">
                  <a16:creationId xmlns:a16="http://schemas.microsoft.com/office/drawing/2014/main" id="{48FDFD4C-9E39-4D58-A162-833DB9130B00}"/>
                </a:ext>
              </a:extLst>
            </p:cNvPr>
            <p:cNvSpPr txBox="1">
              <a:spLocks noChangeArrowheads="1"/>
            </p:cNvSpPr>
            <p:nvPr/>
          </p:nvSpPr>
          <p:spPr bwMode="auto">
            <a:xfrm>
              <a:off x="6863901" y="4097394"/>
              <a:ext cx="1502622" cy="94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1000" u="sng" dirty="0">
                  <a:solidFill>
                    <a:srgbClr val="000000"/>
                  </a:solidFill>
                  <a:latin typeface="Bosch Office Sans" panose="020B0604020202020204" pitchFamily="34" charset="0"/>
                </a:rPr>
                <a:t>Floor series</a:t>
              </a:r>
              <a:endParaRPr lang="tr-TR" altLang="tr-TR" sz="1000" i="1" u="sng" dirty="0">
                <a:solidFill>
                  <a:srgbClr val="000000"/>
                </a:solidFill>
                <a:latin typeface="Bosch Office Sans" panose="020B0604020202020204" pitchFamily="34" charset="0"/>
              </a:endParaRPr>
            </a:p>
            <a:p>
              <a:pPr eaLnBrk="1" fontAlgn="ctr" hangingPunct="1"/>
              <a:r>
                <a:rPr lang="tr-TR" sz="1000" dirty="0">
                  <a:solidFill>
                    <a:srgbClr val="000000"/>
                  </a:solidFill>
                  <a:latin typeface="Bosch Office Sans" panose="020B0604020202020204" pitchFamily="34" charset="0"/>
                </a:rPr>
                <a:t>F :  without cabinet</a:t>
              </a:r>
            </a:p>
            <a:p>
              <a:pPr eaLnBrk="1" fontAlgn="ctr" hangingPunct="1"/>
              <a:r>
                <a:rPr lang="tr-TR" sz="1000" dirty="0">
                  <a:solidFill>
                    <a:srgbClr val="000000"/>
                  </a:solidFill>
                  <a:latin typeface="Bosch Office Sans" panose="020B0604020202020204" pitchFamily="34" charset="0"/>
                </a:rPr>
                <a:t>FC : with cabinet</a:t>
              </a:r>
            </a:p>
            <a:p>
              <a:pPr eaLnBrk="1" fontAlgn="ctr" hangingPunct="1"/>
              <a:r>
                <a:rPr lang="tr-TR" sz="1000" dirty="0">
                  <a:solidFill>
                    <a:srgbClr val="000000"/>
                  </a:solidFill>
                  <a:latin typeface="Bosch Office Sans" panose="020B0604020202020204" pitchFamily="34" charset="0"/>
                </a:rPr>
                <a:t>CF : ceiling-floor</a:t>
              </a:r>
            </a:p>
          </p:txBody>
        </p:sp>
        <p:sp>
          <p:nvSpPr>
            <p:cNvPr id="68" name="14 Metin kutusu_______________">
              <a:extLst>
                <a:ext uri="{FF2B5EF4-FFF2-40B4-BE49-F238E27FC236}">
                  <a16:creationId xmlns:a16="http://schemas.microsoft.com/office/drawing/2014/main" id="{D5FE8792-D2DE-49CE-8145-E5F101E968A1}"/>
                </a:ext>
              </a:extLst>
            </p:cNvPr>
            <p:cNvSpPr txBox="1">
              <a:spLocks noChangeArrowheads="1"/>
            </p:cNvSpPr>
            <p:nvPr/>
          </p:nvSpPr>
          <p:spPr bwMode="auto">
            <a:xfrm>
              <a:off x="8001747" y="4060818"/>
              <a:ext cx="1091726" cy="67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1000" u="sng" dirty="0">
                  <a:solidFill>
                    <a:srgbClr val="000000"/>
                  </a:solidFill>
                  <a:latin typeface="Bosch Office Sans" panose="020B0604020202020204" pitchFamily="34" charset="0"/>
                </a:rPr>
                <a:t>Wall series</a:t>
              </a:r>
              <a:endParaRPr lang="tr-TR" altLang="tr-TR" sz="1000" i="1" u="sng" dirty="0">
                <a:solidFill>
                  <a:srgbClr val="000000"/>
                </a:solidFill>
                <a:latin typeface="Bosch Office Sans" panose="020B0604020202020204" pitchFamily="34" charset="0"/>
              </a:endParaRPr>
            </a:p>
            <a:p>
              <a:pPr eaLnBrk="1" fontAlgn="ctr" hangingPunct="1"/>
              <a:r>
                <a:rPr lang="tr-TR" sz="1000" dirty="0">
                  <a:solidFill>
                    <a:srgbClr val="000000"/>
                  </a:solidFill>
                  <a:latin typeface="Bosch Office Sans" panose="020B0604020202020204" pitchFamily="34" charset="0"/>
                </a:rPr>
                <a:t>W : Basic</a:t>
              </a:r>
            </a:p>
            <a:p>
              <a:pPr eaLnBrk="1" fontAlgn="ctr" hangingPunct="1"/>
              <a:r>
                <a:rPr lang="tr-TR" sz="1000" dirty="0">
                  <a:solidFill>
                    <a:srgbClr val="000000"/>
                  </a:solidFill>
                  <a:latin typeface="Bosch Office Sans" panose="020B0604020202020204" pitchFamily="34" charset="0"/>
                </a:rPr>
                <a:t>WP : Premium</a:t>
              </a:r>
            </a:p>
          </p:txBody>
        </p:sp>
      </p:grpSp>
      <p:grpSp>
        <p:nvGrpSpPr>
          <p:cNvPr id="69" name="Group 82">
            <a:extLst>
              <a:ext uri="{FF2B5EF4-FFF2-40B4-BE49-F238E27FC236}">
                <a16:creationId xmlns:a16="http://schemas.microsoft.com/office/drawing/2014/main" id="{8DBA70F2-1375-4E6E-A98D-C516AC055BE6}"/>
              </a:ext>
            </a:extLst>
          </p:cNvPr>
          <p:cNvGrpSpPr/>
          <p:nvPr/>
        </p:nvGrpSpPr>
        <p:grpSpPr>
          <a:xfrm>
            <a:off x="5118514" y="2374858"/>
            <a:ext cx="1122030" cy="860711"/>
            <a:chOff x="996144" y="1602256"/>
            <a:chExt cx="534752" cy="3453135"/>
          </a:xfrm>
        </p:grpSpPr>
        <p:cxnSp>
          <p:nvCxnSpPr>
            <p:cNvPr id="70" name="Straight Connector 83">
              <a:extLst>
                <a:ext uri="{FF2B5EF4-FFF2-40B4-BE49-F238E27FC236}">
                  <a16:creationId xmlns:a16="http://schemas.microsoft.com/office/drawing/2014/main" id="{EE5DCFFF-3E92-4990-BAD6-15F4CB3DABA6}"/>
                </a:ext>
              </a:extLst>
            </p:cNvPr>
            <p:cNvCxnSpPr>
              <a:cxnSpLocks/>
            </p:cNvCxnSpPr>
            <p:nvPr/>
          </p:nvCxnSpPr>
          <p:spPr bwMode="auto">
            <a:xfrm>
              <a:off x="996144" y="1602256"/>
              <a:ext cx="0" cy="3448692"/>
            </a:xfrm>
            <a:prstGeom prst="line">
              <a:avLst/>
            </a:prstGeom>
            <a:solidFill>
              <a:schemeClr val="accent5"/>
            </a:solidFill>
            <a:ln w="9525" cap="flat" cmpd="sng" algn="ctr">
              <a:solidFill>
                <a:srgbClr val="000000"/>
              </a:solidFill>
              <a:prstDash val="solid"/>
              <a:round/>
              <a:headEnd type="none" w="med" len="med"/>
              <a:tailEnd type="none" w="med" len="med"/>
            </a:ln>
            <a:effectLst/>
          </p:spPr>
        </p:cxnSp>
        <p:cxnSp>
          <p:nvCxnSpPr>
            <p:cNvPr id="71" name="Straight Arrow Connector 84">
              <a:extLst>
                <a:ext uri="{FF2B5EF4-FFF2-40B4-BE49-F238E27FC236}">
                  <a16:creationId xmlns:a16="http://schemas.microsoft.com/office/drawing/2014/main" id="{17FB9D51-6A49-483F-99C9-0413EBC5AEF6}"/>
                </a:ext>
              </a:extLst>
            </p:cNvPr>
            <p:cNvCxnSpPr>
              <a:cxnSpLocks/>
            </p:cNvCxnSpPr>
            <p:nvPr/>
          </p:nvCxnSpPr>
          <p:spPr bwMode="auto">
            <a:xfrm>
              <a:off x="996144" y="5055391"/>
              <a:ext cx="534752" cy="0"/>
            </a:xfrm>
            <a:prstGeom prst="straightConnector1">
              <a:avLst/>
            </a:prstGeom>
            <a:solidFill>
              <a:schemeClr val="accent5"/>
            </a:solidFill>
            <a:ln w="9525" cap="flat" cmpd="sng" algn="ctr">
              <a:solidFill>
                <a:schemeClr val="tx1"/>
              </a:solidFill>
              <a:prstDash val="solid"/>
              <a:round/>
              <a:headEnd type="none" w="med" len="med"/>
              <a:tailEnd type="triangle"/>
            </a:ln>
            <a:effectLst/>
          </p:spPr>
        </p:cxnSp>
      </p:grpSp>
      <p:sp>
        <p:nvSpPr>
          <p:cNvPr id="72" name="14 Metin kutusu____">
            <a:extLst>
              <a:ext uri="{FF2B5EF4-FFF2-40B4-BE49-F238E27FC236}">
                <a16:creationId xmlns:a16="http://schemas.microsoft.com/office/drawing/2014/main" id="{4D3CE290-D9C4-4259-AC17-9E9FEC906A7C}"/>
              </a:ext>
            </a:extLst>
          </p:cNvPr>
          <p:cNvSpPr txBox="1">
            <a:spLocks noChangeArrowheads="1"/>
          </p:cNvSpPr>
          <p:nvPr/>
        </p:nvSpPr>
        <p:spPr bwMode="auto">
          <a:xfrm>
            <a:off x="6237465" y="3092727"/>
            <a:ext cx="3020596" cy="244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1000" dirty="0">
                <a:latin typeface="+mj-lt"/>
                <a:ea typeface="Calibri" panose="020F0502020204030204" pitchFamily="34" charset="0"/>
              </a:rPr>
              <a:t>N</a:t>
            </a:r>
            <a:r>
              <a:rPr lang="en-US" sz="1000" dirty="0" err="1">
                <a:effectLst/>
                <a:latin typeface="+mj-lt"/>
                <a:ea typeface="Calibri" panose="020F0502020204030204" pitchFamily="34" charset="0"/>
              </a:rPr>
              <a:t>ext</a:t>
            </a:r>
            <a:r>
              <a:rPr lang="en-US" sz="1000" dirty="0">
                <a:effectLst/>
                <a:latin typeface="+mj-lt"/>
                <a:ea typeface="Calibri" panose="020F0502020204030204" pitchFamily="34" charset="0"/>
              </a:rPr>
              <a:t> version </a:t>
            </a:r>
            <a:r>
              <a:rPr lang="tr-TR" altLang="tr-TR" sz="1000" dirty="0">
                <a:solidFill>
                  <a:srgbClr val="000000"/>
                </a:solidFill>
                <a:latin typeface="+mj-lt"/>
              </a:rPr>
              <a:t>1, 2, 3 ….</a:t>
            </a:r>
          </a:p>
        </p:txBody>
      </p:sp>
      <p:sp>
        <p:nvSpPr>
          <p:cNvPr id="73" name="Right Brace 2__">
            <a:extLst>
              <a:ext uri="{FF2B5EF4-FFF2-40B4-BE49-F238E27FC236}">
                <a16:creationId xmlns:a16="http://schemas.microsoft.com/office/drawing/2014/main" id="{0E738E90-B4CF-487D-94FB-DD5E959C927E}"/>
              </a:ext>
            </a:extLst>
          </p:cNvPr>
          <p:cNvSpPr/>
          <p:nvPr>
            <p:custDataLst>
              <p:tags r:id="rId1"/>
            </p:custDataLst>
          </p:nvPr>
        </p:nvSpPr>
        <p:spPr>
          <a:xfrm rot="16200000">
            <a:off x="3020937" y="763850"/>
            <a:ext cx="234930" cy="1686102"/>
          </a:xfrm>
          <a:prstGeom prst="rightBrace">
            <a:avLst>
              <a:gd name="adj1" fmla="val 50348"/>
              <a:gd name="adj2" fmla="val 46551"/>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4" name="14 Metin kutusu__________">
            <a:extLst>
              <a:ext uri="{FF2B5EF4-FFF2-40B4-BE49-F238E27FC236}">
                <a16:creationId xmlns:a16="http://schemas.microsoft.com/office/drawing/2014/main" id="{D0E36F9E-1C0B-4FC5-AD04-BF7805D3D81C}"/>
              </a:ext>
            </a:extLst>
          </p:cNvPr>
          <p:cNvSpPr txBox="1">
            <a:spLocks noChangeArrowheads="1"/>
          </p:cNvSpPr>
          <p:nvPr>
            <p:custDataLst>
              <p:tags r:id="rId2"/>
            </p:custDataLst>
          </p:nvPr>
        </p:nvSpPr>
        <p:spPr bwMode="auto">
          <a:xfrm>
            <a:off x="2350514" y="1274943"/>
            <a:ext cx="1538026" cy="296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sz="1100" dirty="0">
                <a:latin typeface="Bosch Office Sans" panose="020B0604020202020204" pitchFamily="34" charset="0"/>
              </a:rPr>
              <a:t>Product </a:t>
            </a:r>
            <a:r>
              <a:rPr lang="tr-TR" altLang="tr-TR" sz="1100" dirty="0" err="1">
                <a:latin typeface="Bosch Office Sans" panose="020B0604020202020204" pitchFamily="34" charset="0"/>
              </a:rPr>
              <a:t>Line</a:t>
            </a:r>
            <a:endParaRPr lang="tr-TR" altLang="tr-TR" sz="1100" dirty="0">
              <a:latin typeface="Bosch Office Sans" panose="020B0604020202020204" pitchFamily="34" charset="0"/>
            </a:endParaRPr>
          </a:p>
        </p:txBody>
      </p:sp>
      <p:sp>
        <p:nvSpPr>
          <p:cNvPr id="75" name="22 Metin kutusu">
            <a:extLst>
              <a:ext uri="{FF2B5EF4-FFF2-40B4-BE49-F238E27FC236}">
                <a16:creationId xmlns:a16="http://schemas.microsoft.com/office/drawing/2014/main" id="{A71C5379-6C24-4263-93F4-3D6F7AF15556}"/>
              </a:ext>
            </a:extLst>
          </p:cNvPr>
          <p:cNvSpPr txBox="1">
            <a:spLocks noChangeArrowheads="1"/>
          </p:cNvSpPr>
          <p:nvPr>
            <p:custDataLst>
              <p:tags r:id="rId3"/>
            </p:custDataLst>
          </p:nvPr>
        </p:nvSpPr>
        <p:spPr bwMode="auto">
          <a:xfrm>
            <a:off x="260630" y="4132946"/>
            <a:ext cx="2169954" cy="1257227"/>
          </a:xfrm>
          <a:prstGeom prst="rect">
            <a:avLst/>
          </a:prstGeom>
          <a:noFill/>
          <a:ln w="3175" cap="flat" cmpd="sng" algn="ctr">
            <a:solidFill>
              <a:schemeClr val="accent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1000" dirty="0" err="1">
                <a:latin typeface="Bosch Office Sans" panose="020B0604020202020204" pitchFamily="34" charset="0"/>
              </a:rPr>
              <a:t>Example</a:t>
            </a:r>
            <a:r>
              <a:rPr lang="tr-TR" altLang="tr-TR" sz="1000" dirty="0">
                <a:latin typeface="Bosch Office Sans" panose="020B0604020202020204" pitchFamily="34" charset="0"/>
              </a:rPr>
              <a:t> : </a:t>
            </a:r>
          </a:p>
          <a:p>
            <a:pPr eaLnBrk="1" hangingPunct="1"/>
            <a:r>
              <a:rPr lang="tr-TR" altLang="tr-TR" sz="1000" dirty="0">
                <a:latin typeface="Bosch Office Sans" panose="020B0604020202020204" pitchFamily="34" charset="0"/>
              </a:rPr>
              <a:t>Product name 	: </a:t>
            </a:r>
            <a:r>
              <a:rPr lang="tr-TR" altLang="tr-TR" sz="1000" dirty="0" err="1">
                <a:latin typeface="Bosch Office Sans" panose="020B0604020202020204" pitchFamily="34" charset="0"/>
              </a:rPr>
              <a:t>na</a:t>
            </a:r>
            <a:endParaRPr lang="tr-TR" altLang="tr-TR" sz="1000" dirty="0">
              <a:latin typeface="Bosch Office Sans" panose="020B0604020202020204" pitchFamily="34" charset="0"/>
            </a:endParaRPr>
          </a:p>
          <a:p>
            <a:pPr eaLnBrk="1" hangingPunct="1"/>
            <a:r>
              <a:rPr lang="tr-TR" altLang="tr-TR" sz="1000" dirty="0">
                <a:latin typeface="Bosch Office Sans" panose="020B0604020202020204" pitchFamily="34" charset="0"/>
              </a:rPr>
              <a:t>Product </a:t>
            </a:r>
            <a:r>
              <a:rPr lang="tr-TR" altLang="tr-TR" sz="1000" dirty="0" err="1">
                <a:latin typeface="Bosch Office Sans" panose="020B0604020202020204" pitchFamily="34" charset="0"/>
              </a:rPr>
              <a:t>line</a:t>
            </a:r>
            <a:r>
              <a:rPr lang="tr-TR" altLang="tr-TR" sz="1000" dirty="0">
                <a:latin typeface="Bosch Office Sans" panose="020B0604020202020204" pitchFamily="34" charset="0"/>
              </a:rPr>
              <a:t> 	: AF2-4CC</a:t>
            </a:r>
          </a:p>
          <a:p>
            <a:pPr eaLnBrk="1" hangingPunct="1"/>
            <a:r>
              <a:rPr lang="tr-TR" altLang="tr-TR" sz="1000" dirty="0">
                <a:latin typeface="Bosch Office Sans" panose="020B0604020202020204" pitchFamily="34" charset="0"/>
              </a:rPr>
              <a:t>Product </a:t>
            </a:r>
            <a:r>
              <a:rPr lang="tr-TR" altLang="tr-TR" sz="1000" dirty="0" err="1">
                <a:latin typeface="Bosch Office Sans" panose="020B0604020202020204" pitchFamily="34" charset="0"/>
              </a:rPr>
              <a:t>type</a:t>
            </a:r>
            <a:r>
              <a:rPr lang="tr-TR" altLang="tr-TR" sz="1000" dirty="0">
                <a:latin typeface="Bosch Office Sans" panose="020B0604020202020204" pitchFamily="34" charset="0"/>
              </a:rPr>
              <a:t>	: AF2-4CC 45-1 P</a:t>
            </a:r>
          </a:p>
        </p:txBody>
      </p:sp>
      <p:sp>
        <p:nvSpPr>
          <p:cNvPr id="76" name="14 Metin kutusu____">
            <a:extLst>
              <a:ext uri="{FF2B5EF4-FFF2-40B4-BE49-F238E27FC236}">
                <a16:creationId xmlns:a16="http://schemas.microsoft.com/office/drawing/2014/main" id="{9E6F23B2-6F3A-43BD-8220-CFD2FECC442A}"/>
              </a:ext>
            </a:extLst>
          </p:cNvPr>
          <p:cNvSpPr txBox="1">
            <a:spLocks noChangeArrowheads="1"/>
          </p:cNvSpPr>
          <p:nvPr/>
        </p:nvSpPr>
        <p:spPr bwMode="auto">
          <a:xfrm>
            <a:off x="2728358" y="3475682"/>
            <a:ext cx="897981" cy="244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1000" dirty="0">
                <a:latin typeface="+mj-lt"/>
                <a:ea typeface="Calibri" panose="020F0502020204030204" pitchFamily="34" charset="0"/>
              </a:rPr>
              <a:t>G</a:t>
            </a:r>
            <a:r>
              <a:rPr lang="en-US" sz="1000" dirty="0" err="1">
                <a:effectLst/>
                <a:latin typeface="+mj-lt"/>
                <a:ea typeface="Calibri" panose="020F0502020204030204" pitchFamily="34" charset="0"/>
              </a:rPr>
              <a:t>eneration</a:t>
            </a:r>
            <a:r>
              <a:rPr lang="tr-TR" sz="1000" dirty="0">
                <a:effectLst/>
                <a:latin typeface="+mj-lt"/>
                <a:ea typeface="Calibri" panose="020F0502020204030204" pitchFamily="34" charset="0"/>
              </a:rPr>
              <a:t> </a:t>
            </a:r>
            <a:r>
              <a:rPr lang="tr-TR" altLang="tr-TR" sz="1000" dirty="0">
                <a:solidFill>
                  <a:srgbClr val="000000"/>
                </a:solidFill>
                <a:latin typeface="+mj-lt"/>
              </a:rPr>
              <a:t>1, 2, 3 ….</a:t>
            </a:r>
          </a:p>
        </p:txBody>
      </p:sp>
      <p:cxnSp>
        <p:nvCxnSpPr>
          <p:cNvPr id="77" name="Straight Arrow Connector 84">
            <a:extLst>
              <a:ext uri="{FF2B5EF4-FFF2-40B4-BE49-F238E27FC236}">
                <a16:creationId xmlns:a16="http://schemas.microsoft.com/office/drawing/2014/main" id="{63207AEC-6DF3-4F94-A09C-617391369027}"/>
              </a:ext>
            </a:extLst>
          </p:cNvPr>
          <p:cNvCxnSpPr>
            <a:cxnSpLocks/>
          </p:cNvCxnSpPr>
          <p:nvPr/>
        </p:nvCxnSpPr>
        <p:spPr bwMode="auto">
          <a:xfrm>
            <a:off x="2855733" y="2402441"/>
            <a:ext cx="0" cy="1036331"/>
          </a:xfrm>
          <a:prstGeom prst="straightConnector1">
            <a:avLst/>
          </a:prstGeom>
          <a:solidFill>
            <a:schemeClr val="accent5"/>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203492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6"/>
          <p:cNvSpPr/>
          <p:nvPr/>
        </p:nvSpPr>
        <p:spPr>
          <a:xfrm>
            <a:off x="259200" y="1074015"/>
            <a:ext cx="10451663" cy="4517409"/>
          </a:xfrm>
          <a:prstGeom prst="rect">
            <a:avLst/>
          </a:prstGeom>
          <a:solidFill>
            <a:srgbClr val="EFF1F2"/>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de-DE" sz="1800" b="0" i="0" u="none" strike="noStrike" kern="0" cap="none" spc="0" normalizeH="0" baseline="0" noProof="0" dirty="0">
              <a:ln>
                <a:noFill/>
              </a:ln>
              <a:solidFill>
                <a:srgbClr val="000000"/>
              </a:solidFill>
              <a:effectLst/>
              <a:uLnTx/>
              <a:uFillTx/>
              <a:latin typeface="Bosch Office Sans"/>
              <a:ea typeface="+mn-ea"/>
              <a:cs typeface="+mn-cs"/>
            </a:endParaRPr>
          </a:p>
        </p:txBody>
      </p:sp>
      <p:sp>
        <p:nvSpPr>
          <p:cNvPr id="2" name="Title 1"/>
          <p:cNvSpPr>
            <a:spLocks noGrp="1"/>
          </p:cNvSpPr>
          <p:nvPr>
            <p:ph type="title"/>
          </p:nvPr>
        </p:nvSpPr>
        <p:spPr>
          <a:xfrm>
            <a:off x="259200" y="648000"/>
            <a:ext cx="9301704" cy="388800"/>
          </a:xfrm>
        </p:spPr>
        <p:txBody>
          <a:bodyPr/>
          <a:lstStyle/>
          <a:p>
            <a:r>
              <a:rPr lang="tr-TR" dirty="0"/>
              <a:t>AF2-4CR</a:t>
            </a:r>
            <a:endParaRPr lang="en-US" dirty="0"/>
          </a:p>
        </p:txBody>
      </p:sp>
      <p:sp>
        <p:nvSpPr>
          <p:cNvPr id="3" name="Text Placeholder 2"/>
          <p:cNvSpPr>
            <a:spLocks noGrp="1"/>
          </p:cNvSpPr>
          <p:nvPr>
            <p:ph type="body" sz="quarter" idx="15"/>
          </p:nvPr>
        </p:nvSpPr>
        <p:spPr/>
        <p:txBody>
          <a:bodyPr/>
          <a:lstStyle/>
          <a:p>
            <a:r>
              <a:rPr lang="en-US" dirty="0"/>
              <a:t>Initial Product Information: VRF Indoor Units,AF2 Series</a:t>
            </a:r>
          </a:p>
        </p:txBody>
      </p:sp>
      <p:sp>
        <p:nvSpPr>
          <p:cNvPr id="4" name="Slide Number Placeholder 3"/>
          <p:cNvSpPr>
            <a:spLocks noGrp="1"/>
          </p:cNvSpPr>
          <p:nvPr>
            <p:ph type="sldNum" sz="quarter" idx="12"/>
          </p:nvPr>
        </p:nvSpPr>
        <p:spPr/>
        <p:txBody>
          <a:bodyPr/>
          <a:lstStyle/>
          <a:p>
            <a:fld id="{4898AEC0-503E-4FA4-859C-D0F72D6E3F79}" type="slidenum">
              <a:rPr lang="de-DE" smtClean="0"/>
              <a:pPr/>
              <a:t>5</a:t>
            </a:fld>
            <a:endParaRPr lang="de-DE"/>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671684" y="206855"/>
            <a:ext cx="822960" cy="82296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4002630972"/>
              </p:ext>
            </p:extLst>
          </p:nvPr>
        </p:nvGraphicFramePr>
        <p:xfrm>
          <a:off x="464917" y="3705460"/>
          <a:ext cx="5013733" cy="1514082"/>
        </p:xfrm>
        <a:graphic>
          <a:graphicData uri="http://schemas.openxmlformats.org/drawingml/2006/table">
            <a:tbl>
              <a:tblPr firstRow="1" bandRow="1">
                <a:tableStyleId>{3B4B98B0-60AC-42C2-AFA5-B58CD77FA1E5}</a:tableStyleId>
              </a:tblPr>
              <a:tblGrid>
                <a:gridCol w="996397">
                  <a:extLst>
                    <a:ext uri="{9D8B030D-6E8A-4147-A177-3AD203B41FA5}">
                      <a16:colId xmlns:a16="http://schemas.microsoft.com/office/drawing/2014/main" val="20000"/>
                    </a:ext>
                  </a:extLst>
                </a:gridCol>
                <a:gridCol w="376779">
                  <a:extLst>
                    <a:ext uri="{9D8B030D-6E8A-4147-A177-3AD203B41FA5}">
                      <a16:colId xmlns:a16="http://schemas.microsoft.com/office/drawing/2014/main" val="20001"/>
                    </a:ext>
                  </a:extLst>
                </a:gridCol>
                <a:gridCol w="369873">
                  <a:extLst>
                    <a:ext uri="{9D8B030D-6E8A-4147-A177-3AD203B41FA5}">
                      <a16:colId xmlns:a16="http://schemas.microsoft.com/office/drawing/2014/main" val="20002"/>
                    </a:ext>
                  </a:extLst>
                </a:gridCol>
                <a:gridCol w="383571">
                  <a:extLst>
                    <a:ext uri="{9D8B030D-6E8A-4147-A177-3AD203B41FA5}">
                      <a16:colId xmlns:a16="http://schemas.microsoft.com/office/drawing/2014/main" val="20003"/>
                    </a:ext>
                  </a:extLst>
                </a:gridCol>
                <a:gridCol w="383571">
                  <a:extLst>
                    <a:ext uri="{9D8B030D-6E8A-4147-A177-3AD203B41FA5}">
                      <a16:colId xmlns:a16="http://schemas.microsoft.com/office/drawing/2014/main" val="20004"/>
                    </a:ext>
                  </a:extLst>
                </a:gridCol>
                <a:gridCol w="396504">
                  <a:extLst>
                    <a:ext uri="{9D8B030D-6E8A-4147-A177-3AD203B41FA5}">
                      <a16:colId xmlns:a16="http://schemas.microsoft.com/office/drawing/2014/main" val="20005"/>
                    </a:ext>
                  </a:extLst>
                </a:gridCol>
                <a:gridCol w="379125">
                  <a:extLst>
                    <a:ext uri="{9D8B030D-6E8A-4147-A177-3AD203B41FA5}">
                      <a16:colId xmlns:a16="http://schemas.microsoft.com/office/drawing/2014/main" val="20006"/>
                    </a:ext>
                  </a:extLst>
                </a:gridCol>
                <a:gridCol w="379125">
                  <a:extLst>
                    <a:ext uri="{9D8B030D-6E8A-4147-A177-3AD203B41FA5}">
                      <a16:colId xmlns:a16="http://schemas.microsoft.com/office/drawing/2014/main" val="20007"/>
                    </a:ext>
                  </a:extLst>
                </a:gridCol>
                <a:gridCol w="449596">
                  <a:extLst>
                    <a:ext uri="{9D8B030D-6E8A-4147-A177-3AD203B41FA5}">
                      <a16:colId xmlns:a16="http://schemas.microsoft.com/office/drawing/2014/main" val="20008"/>
                    </a:ext>
                  </a:extLst>
                </a:gridCol>
                <a:gridCol w="449596">
                  <a:extLst>
                    <a:ext uri="{9D8B030D-6E8A-4147-A177-3AD203B41FA5}">
                      <a16:colId xmlns:a16="http://schemas.microsoft.com/office/drawing/2014/main" val="20009"/>
                    </a:ext>
                  </a:extLst>
                </a:gridCol>
                <a:gridCol w="449596">
                  <a:extLst>
                    <a:ext uri="{9D8B030D-6E8A-4147-A177-3AD203B41FA5}">
                      <a16:colId xmlns:a16="http://schemas.microsoft.com/office/drawing/2014/main" val="20010"/>
                    </a:ext>
                  </a:extLst>
                </a:gridCol>
              </a:tblGrid>
              <a:tr h="362454">
                <a:tc>
                  <a:txBody>
                    <a:bodyPr/>
                    <a:lstStyle/>
                    <a:p>
                      <a:pPr algn="l"/>
                      <a:r>
                        <a:rPr lang="tr-TR" sz="900" noProof="0" dirty="0" err="1"/>
                        <a:t>Capacity</a:t>
                      </a:r>
                      <a:r>
                        <a:rPr lang="tr-TR" sz="900" noProof="0" dirty="0"/>
                        <a:t> Index</a:t>
                      </a:r>
                      <a:endParaRPr lang="en-US" sz="900" noProof="0" dirty="0">
                        <a:solidFill>
                          <a:schemeClr val="tx1"/>
                        </a:solidFill>
                      </a:endParaRPr>
                    </a:p>
                  </a:txBody>
                  <a:tcPr marL="88134" marR="88134" marT="44067" marB="44067" anchor="ctr"/>
                </a:tc>
                <a:tc>
                  <a:txBody>
                    <a:bodyPr/>
                    <a:lstStyle/>
                    <a:p>
                      <a:pPr algn="ctr"/>
                      <a:r>
                        <a:rPr lang="en-US" sz="900" noProof="0" dirty="0"/>
                        <a:t>28</a:t>
                      </a:r>
                      <a:endParaRPr lang="en-US" sz="900" noProof="0" dirty="0">
                        <a:solidFill>
                          <a:schemeClr val="tx1"/>
                        </a:solidFill>
                      </a:endParaRPr>
                    </a:p>
                  </a:txBody>
                  <a:tcPr marL="88134" marR="88134" marT="44067" marB="44067" anchor="ctr"/>
                </a:tc>
                <a:tc>
                  <a:txBody>
                    <a:bodyPr/>
                    <a:lstStyle/>
                    <a:p>
                      <a:pPr algn="ctr"/>
                      <a:r>
                        <a:rPr lang="en-US" sz="900" noProof="0" dirty="0"/>
                        <a:t>36</a:t>
                      </a:r>
                      <a:endParaRPr lang="en-US" sz="900" noProof="0" dirty="0">
                        <a:solidFill>
                          <a:schemeClr val="tx1"/>
                        </a:solidFill>
                      </a:endParaRPr>
                    </a:p>
                  </a:txBody>
                  <a:tcPr marL="88134" marR="88134" marT="44067" marB="44067" anchor="ctr"/>
                </a:tc>
                <a:tc>
                  <a:txBody>
                    <a:bodyPr/>
                    <a:lstStyle/>
                    <a:p>
                      <a:pPr algn="ctr"/>
                      <a:r>
                        <a:rPr lang="en-US" sz="900" noProof="0" dirty="0"/>
                        <a:t>45</a:t>
                      </a:r>
                      <a:endParaRPr lang="en-US" sz="900" noProof="0" dirty="0">
                        <a:solidFill>
                          <a:schemeClr val="tx1"/>
                        </a:solidFill>
                      </a:endParaRPr>
                    </a:p>
                  </a:txBody>
                  <a:tcPr marL="88134" marR="88134" marT="44067" marB="44067" anchor="ctr"/>
                </a:tc>
                <a:tc>
                  <a:txBody>
                    <a:bodyPr/>
                    <a:lstStyle/>
                    <a:p>
                      <a:pPr algn="ctr"/>
                      <a:r>
                        <a:rPr lang="en-US" sz="900" noProof="0" dirty="0"/>
                        <a:t>56</a:t>
                      </a:r>
                      <a:endParaRPr lang="en-US" sz="900" noProof="0" dirty="0">
                        <a:solidFill>
                          <a:schemeClr val="tx1"/>
                        </a:solidFill>
                      </a:endParaRPr>
                    </a:p>
                  </a:txBody>
                  <a:tcPr marL="88134" marR="88134" marT="44067" marB="44067" anchor="ctr"/>
                </a:tc>
                <a:tc>
                  <a:txBody>
                    <a:bodyPr/>
                    <a:lstStyle/>
                    <a:p>
                      <a:pPr algn="ctr"/>
                      <a:r>
                        <a:rPr lang="en-US" sz="900" noProof="0" dirty="0"/>
                        <a:t>71</a:t>
                      </a:r>
                      <a:endParaRPr lang="en-US" sz="900" noProof="0" dirty="0">
                        <a:solidFill>
                          <a:schemeClr val="tx1"/>
                        </a:solidFill>
                      </a:endParaRPr>
                    </a:p>
                  </a:txBody>
                  <a:tcPr marL="88134" marR="88134" marT="44067" marB="44067" anchor="ctr"/>
                </a:tc>
                <a:tc>
                  <a:txBody>
                    <a:bodyPr/>
                    <a:lstStyle/>
                    <a:p>
                      <a:pPr algn="ctr"/>
                      <a:r>
                        <a:rPr lang="en-US" sz="900" noProof="0" dirty="0"/>
                        <a:t>80</a:t>
                      </a:r>
                      <a:endParaRPr lang="en-US" sz="900" noProof="0" dirty="0">
                        <a:solidFill>
                          <a:schemeClr val="tx1"/>
                        </a:solidFill>
                      </a:endParaRPr>
                    </a:p>
                  </a:txBody>
                  <a:tcPr marL="88134" marR="88134" marT="44067" marB="44067" anchor="ctr"/>
                </a:tc>
                <a:tc>
                  <a:txBody>
                    <a:bodyPr/>
                    <a:lstStyle/>
                    <a:p>
                      <a:pPr algn="ctr"/>
                      <a:r>
                        <a:rPr lang="en-US" sz="900" noProof="0" dirty="0"/>
                        <a:t>90</a:t>
                      </a:r>
                      <a:endParaRPr lang="en-US" sz="900" noProof="0" dirty="0">
                        <a:solidFill>
                          <a:schemeClr val="tx1"/>
                        </a:solidFill>
                      </a:endParaRPr>
                    </a:p>
                  </a:txBody>
                  <a:tcPr marL="88134" marR="88134" marT="44067" marB="44067" anchor="ctr"/>
                </a:tc>
                <a:tc>
                  <a:txBody>
                    <a:bodyPr/>
                    <a:lstStyle/>
                    <a:p>
                      <a:pPr algn="ctr"/>
                      <a:r>
                        <a:rPr lang="en-US" sz="900" noProof="0" dirty="0"/>
                        <a:t>100</a:t>
                      </a:r>
                      <a:endParaRPr lang="en-US" sz="900" noProof="0" dirty="0">
                        <a:solidFill>
                          <a:schemeClr val="tx1"/>
                        </a:solidFill>
                      </a:endParaRPr>
                    </a:p>
                  </a:txBody>
                  <a:tcPr marL="88134" marR="88134" marT="44067" marB="44067" anchor="ctr"/>
                </a:tc>
                <a:tc>
                  <a:txBody>
                    <a:bodyPr/>
                    <a:lstStyle/>
                    <a:p>
                      <a:pPr algn="ctr"/>
                      <a:r>
                        <a:rPr lang="en-US" sz="900" noProof="0" dirty="0"/>
                        <a:t>112</a:t>
                      </a:r>
                      <a:endParaRPr lang="en-US" sz="900" noProof="0" dirty="0">
                        <a:solidFill>
                          <a:schemeClr val="tx1"/>
                        </a:solidFill>
                      </a:endParaRPr>
                    </a:p>
                  </a:txBody>
                  <a:tcPr marL="88134" marR="88134" marT="44067" marB="44067" anchor="ctr"/>
                </a:tc>
                <a:tc>
                  <a:txBody>
                    <a:bodyPr/>
                    <a:lstStyle/>
                    <a:p>
                      <a:pPr algn="ctr"/>
                      <a:r>
                        <a:rPr lang="en-US" sz="900" noProof="0" dirty="0"/>
                        <a:t>140</a:t>
                      </a:r>
                      <a:endParaRPr lang="en-US" sz="900" noProof="0" dirty="0">
                        <a:solidFill>
                          <a:schemeClr val="tx1"/>
                        </a:solidFill>
                      </a:endParaRPr>
                    </a:p>
                  </a:txBody>
                  <a:tcPr marL="88134" marR="88134" marT="44067" marB="44067" anchor="ctr"/>
                </a:tc>
                <a:extLst>
                  <a:ext uri="{0D108BD9-81ED-4DB2-BD59-A6C34878D82A}">
                    <a16:rowId xmlns:a16="http://schemas.microsoft.com/office/drawing/2014/main" val="10000"/>
                  </a:ext>
                </a:extLst>
              </a:tr>
              <a:tr h="575814">
                <a:tc>
                  <a:txBody>
                    <a:bodyPr/>
                    <a:lstStyle/>
                    <a:p>
                      <a:r>
                        <a:rPr lang="en-US" sz="800" noProof="0" dirty="0"/>
                        <a:t>Rated </a:t>
                      </a:r>
                      <a:r>
                        <a:rPr lang="tr-TR" sz="800" noProof="0" dirty="0"/>
                        <a:t>C</a:t>
                      </a:r>
                      <a:r>
                        <a:rPr lang="en-US" sz="800" noProof="0" dirty="0" err="1"/>
                        <a:t>ooling</a:t>
                      </a:r>
                      <a:r>
                        <a:rPr lang="en-US" sz="800" baseline="0" noProof="0" dirty="0"/>
                        <a:t> Capacity </a:t>
                      </a:r>
                      <a:endParaRPr lang="tr-TR" sz="800" baseline="0" noProof="0" dirty="0"/>
                    </a:p>
                    <a:p>
                      <a:r>
                        <a:rPr lang="en-US" sz="800" baseline="0" noProof="0" dirty="0"/>
                        <a:t>(kW)</a:t>
                      </a:r>
                      <a:endParaRPr lang="en-US" sz="800" noProof="0" dirty="0"/>
                    </a:p>
                  </a:txBody>
                  <a:tcPr marL="88134" marR="88134" marT="44067" marB="44067" anchor="ctr"/>
                </a:tc>
                <a:tc>
                  <a:txBody>
                    <a:bodyPr/>
                    <a:lstStyle/>
                    <a:p>
                      <a:pPr algn="ctr" fontAlgn="ctr"/>
                      <a:r>
                        <a:rPr lang="en-US" sz="900" u="none" strike="noStrike" noProof="0" dirty="0">
                          <a:effectLst/>
                        </a:rPr>
                        <a:t>2,8</a:t>
                      </a:r>
                      <a:endParaRPr lang="en-US" sz="900" b="0" i="0" u="none" strike="noStrike" noProof="0" dirty="0">
                        <a:effectLst/>
                        <a:latin typeface="Calibri"/>
                      </a:endParaRPr>
                    </a:p>
                  </a:txBody>
                  <a:tcPr marL="0" marR="0" marT="0" marB="0" anchor="ctr"/>
                </a:tc>
                <a:tc>
                  <a:txBody>
                    <a:bodyPr/>
                    <a:lstStyle/>
                    <a:p>
                      <a:pPr algn="ctr" fontAlgn="ctr"/>
                      <a:r>
                        <a:rPr lang="en-US" sz="900" u="none" strike="noStrike" noProof="0" dirty="0">
                          <a:effectLst/>
                        </a:rPr>
                        <a:t>3,6</a:t>
                      </a:r>
                      <a:endParaRPr lang="en-US" sz="900" b="0" i="0" u="none" strike="noStrike" noProof="0" dirty="0">
                        <a:effectLst/>
                        <a:latin typeface="Calibri"/>
                      </a:endParaRPr>
                    </a:p>
                  </a:txBody>
                  <a:tcPr marL="0" marR="0" marT="0" marB="0" anchor="ctr"/>
                </a:tc>
                <a:tc>
                  <a:txBody>
                    <a:bodyPr/>
                    <a:lstStyle/>
                    <a:p>
                      <a:pPr algn="ctr" fontAlgn="ctr"/>
                      <a:r>
                        <a:rPr lang="en-US" sz="900" u="none" strike="noStrike" noProof="0" dirty="0">
                          <a:effectLst/>
                        </a:rPr>
                        <a:t>4,5</a:t>
                      </a:r>
                      <a:endParaRPr lang="en-US" sz="900" b="0" i="0" u="none" strike="noStrike" noProof="0" dirty="0">
                        <a:effectLst/>
                        <a:latin typeface="Calibri"/>
                      </a:endParaRPr>
                    </a:p>
                  </a:txBody>
                  <a:tcPr marL="0" marR="0" marT="0" marB="0" anchor="ctr"/>
                </a:tc>
                <a:tc>
                  <a:txBody>
                    <a:bodyPr/>
                    <a:lstStyle/>
                    <a:p>
                      <a:pPr algn="ctr" fontAlgn="ctr"/>
                      <a:r>
                        <a:rPr lang="en-US" sz="900" u="none" strike="noStrike" noProof="0" dirty="0">
                          <a:effectLst/>
                        </a:rPr>
                        <a:t>5,6</a:t>
                      </a:r>
                      <a:endParaRPr lang="en-US" sz="900" b="0" i="0" u="none" strike="noStrike" noProof="0" dirty="0">
                        <a:effectLst/>
                        <a:latin typeface="Calibri"/>
                      </a:endParaRPr>
                    </a:p>
                  </a:txBody>
                  <a:tcPr marL="0" marR="0" marT="0" marB="0" anchor="ctr"/>
                </a:tc>
                <a:tc>
                  <a:txBody>
                    <a:bodyPr/>
                    <a:lstStyle/>
                    <a:p>
                      <a:pPr algn="ctr" fontAlgn="ctr"/>
                      <a:r>
                        <a:rPr lang="en-US" sz="900" u="none" strike="noStrike" noProof="0" dirty="0">
                          <a:effectLst/>
                        </a:rPr>
                        <a:t>7,1</a:t>
                      </a:r>
                      <a:endParaRPr lang="en-US" sz="900" b="0" i="0" u="none" strike="noStrike" noProof="0" dirty="0">
                        <a:effectLst/>
                        <a:latin typeface="Calibri"/>
                      </a:endParaRPr>
                    </a:p>
                  </a:txBody>
                  <a:tcPr marL="0" marR="0" marT="0" marB="0" anchor="ctr"/>
                </a:tc>
                <a:tc>
                  <a:txBody>
                    <a:bodyPr/>
                    <a:lstStyle/>
                    <a:p>
                      <a:pPr algn="ctr" fontAlgn="ctr"/>
                      <a:r>
                        <a:rPr lang="en-US" sz="900" u="none" strike="noStrike" noProof="0" dirty="0">
                          <a:effectLst/>
                        </a:rPr>
                        <a:t>8,0</a:t>
                      </a:r>
                      <a:endParaRPr lang="en-US" sz="900" b="0" i="0" u="none" strike="noStrike" noProof="0" dirty="0">
                        <a:effectLst/>
                        <a:latin typeface="Calibri"/>
                      </a:endParaRPr>
                    </a:p>
                  </a:txBody>
                  <a:tcPr marL="0" marR="0" marT="0" marB="0" anchor="ctr"/>
                </a:tc>
                <a:tc>
                  <a:txBody>
                    <a:bodyPr/>
                    <a:lstStyle/>
                    <a:p>
                      <a:pPr algn="ctr" fontAlgn="ctr"/>
                      <a:r>
                        <a:rPr lang="en-US" sz="900" u="none" strike="noStrike" noProof="0" dirty="0">
                          <a:effectLst/>
                        </a:rPr>
                        <a:t>9,0</a:t>
                      </a:r>
                      <a:endParaRPr lang="en-US" sz="900" b="0" i="0" u="none" strike="noStrike" noProof="0" dirty="0">
                        <a:effectLst/>
                        <a:latin typeface="Calibri"/>
                      </a:endParaRPr>
                    </a:p>
                  </a:txBody>
                  <a:tcPr marL="0" marR="0" marT="0" marB="0" anchor="ctr"/>
                </a:tc>
                <a:tc>
                  <a:txBody>
                    <a:bodyPr/>
                    <a:lstStyle/>
                    <a:p>
                      <a:pPr algn="ctr" fontAlgn="ctr"/>
                      <a:r>
                        <a:rPr lang="en-US" sz="900" u="none" strike="noStrike" noProof="0" dirty="0">
                          <a:effectLst/>
                        </a:rPr>
                        <a:t>10,0</a:t>
                      </a:r>
                      <a:endParaRPr lang="en-US" sz="900" b="0" i="0" u="none" strike="noStrike" noProof="0" dirty="0">
                        <a:effectLst/>
                        <a:latin typeface="Calibri"/>
                      </a:endParaRPr>
                    </a:p>
                  </a:txBody>
                  <a:tcPr marL="0" marR="0" marT="0" marB="0" anchor="ctr"/>
                </a:tc>
                <a:tc>
                  <a:txBody>
                    <a:bodyPr/>
                    <a:lstStyle/>
                    <a:p>
                      <a:pPr algn="ctr" fontAlgn="ctr"/>
                      <a:r>
                        <a:rPr lang="en-US" sz="900" u="none" strike="noStrike" noProof="0" dirty="0">
                          <a:effectLst/>
                        </a:rPr>
                        <a:t>11,2</a:t>
                      </a:r>
                      <a:endParaRPr lang="en-US" sz="900" b="0" i="0" u="none" strike="noStrike" noProof="0" dirty="0">
                        <a:effectLst/>
                        <a:latin typeface="Calibri"/>
                      </a:endParaRPr>
                    </a:p>
                  </a:txBody>
                  <a:tcPr marL="0" marR="0" marT="0" marB="0" anchor="ctr"/>
                </a:tc>
                <a:tc>
                  <a:txBody>
                    <a:bodyPr/>
                    <a:lstStyle/>
                    <a:p>
                      <a:pPr algn="ctr" fontAlgn="ctr"/>
                      <a:r>
                        <a:rPr lang="en-US" sz="900" u="none" strike="noStrike" noProof="0" dirty="0">
                          <a:effectLst/>
                        </a:rPr>
                        <a:t>14,0</a:t>
                      </a:r>
                      <a:endParaRPr lang="en-US" sz="900" b="0" i="0" u="none" strike="noStrike" noProof="0" dirty="0">
                        <a:effectLst/>
                        <a:latin typeface="Calibri"/>
                      </a:endParaRPr>
                    </a:p>
                  </a:txBody>
                  <a:tcPr marL="0" marR="0" marT="0" marB="0" anchor="ctr"/>
                </a:tc>
                <a:extLst>
                  <a:ext uri="{0D108BD9-81ED-4DB2-BD59-A6C34878D82A}">
                    <a16:rowId xmlns:a16="http://schemas.microsoft.com/office/drawing/2014/main" val="10001"/>
                  </a:ext>
                </a:extLst>
              </a:tr>
              <a:tr h="575814">
                <a:tc>
                  <a:txBody>
                    <a:bodyPr/>
                    <a:lstStyle/>
                    <a:p>
                      <a:pPr marL="0" marR="0" indent="0" algn="l" defTabSz="640074" rtl="0" eaLnBrk="1" fontAlgn="auto" latinLnBrk="0" hangingPunct="1">
                        <a:lnSpc>
                          <a:spcPct val="100000"/>
                        </a:lnSpc>
                        <a:spcBef>
                          <a:spcPts val="0"/>
                        </a:spcBef>
                        <a:spcAft>
                          <a:spcPts val="0"/>
                        </a:spcAft>
                        <a:buClrTx/>
                        <a:buSzTx/>
                        <a:buFontTx/>
                        <a:buNone/>
                        <a:tabLst/>
                        <a:defRPr/>
                      </a:pPr>
                      <a:r>
                        <a:rPr lang="en-US" sz="800" noProof="0" dirty="0"/>
                        <a:t>Rated Heating</a:t>
                      </a:r>
                      <a:r>
                        <a:rPr lang="en-US" sz="800" baseline="0" noProof="0" dirty="0"/>
                        <a:t> Capacity </a:t>
                      </a:r>
                      <a:endParaRPr lang="tr-TR" sz="800" baseline="0" noProof="0" dirty="0"/>
                    </a:p>
                    <a:p>
                      <a:pPr marL="0" marR="0" indent="0" algn="l" defTabSz="640074" rtl="0" eaLnBrk="1" fontAlgn="auto" latinLnBrk="0" hangingPunct="1">
                        <a:lnSpc>
                          <a:spcPct val="100000"/>
                        </a:lnSpc>
                        <a:spcBef>
                          <a:spcPts val="0"/>
                        </a:spcBef>
                        <a:spcAft>
                          <a:spcPts val="0"/>
                        </a:spcAft>
                        <a:buClrTx/>
                        <a:buSzTx/>
                        <a:buFontTx/>
                        <a:buNone/>
                        <a:tabLst/>
                        <a:defRPr/>
                      </a:pPr>
                      <a:r>
                        <a:rPr lang="en-US" sz="800" baseline="0" noProof="0" dirty="0"/>
                        <a:t>(kW)</a:t>
                      </a:r>
                      <a:endParaRPr lang="en-US" sz="800" noProof="0" dirty="0"/>
                    </a:p>
                  </a:txBody>
                  <a:tcPr marL="88134" marR="88134" marT="44067" marB="44067" anchor="ctr"/>
                </a:tc>
                <a:tc>
                  <a:txBody>
                    <a:bodyPr/>
                    <a:lstStyle/>
                    <a:p>
                      <a:pPr algn="ctr" fontAlgn="ctr"/>
                      <a:r>
                        <a:rPr lang="en-US" sz="900" u="none" strike="noStrike" noProof="0" dirty="0">
                          <a:effectLst/>
                        </a:rPr>
                        <a:t>3,2</a:t>
                      </a:r>
                      <a:endParaRPr lang="en-US" sz="900" b="0" i="0" u="none" strike="noStrike" noProof="0" dirty="0">
                        <a:effectLst/>
                        <a:latin typeface="Calibri"/>
                      </a:endParaRPr>
                    </a:p>
                  </a:txBody>
                  <a:tcPr marL="0" marR="0" marT="0" marB="0" anchor="ctr"/>
                </a:tc>
                <a:tc>
                  <a:txBody>
                    <a:bodyPr/>
                    <a:lstStyle/>
                    <a:p>
                      <a:pPr algn="ctr" fontAlgn="ctr"/>
                      <a:r>
                        <a:rPr lang="en-US" sz="900" u="none" strike="noStrike" noProof="0" dirty="0">
                          <a:effectLst/>
                        </a:rPr>
                        <a:t>4,0</a:t>
                      </a:r>
                      <a:endParaRPr lang="en-US" sz="900" b="0" i="0" u="none" strike="noStrike" noProof="0" dirty="0">
                        <a:effectLst/>
                        <a:latin typeface="Calibri"/>
                      </a:endParaRPr>
                    </a:p>
                  </a:txBody>
                  <a:tcPr marL="0" marR="0" marT="0" marB="0" anchor="ctr"/>
                </a:tc>
                <a:tc>
                  <a:txBody>
                    <a:bodyPr/>
                    <a:lstStyle/>
                    <a:p>
                      <a:pPr algn="ctr" fontAlgn="ctr"/>
                      <a:r>
                        <a:rPr lang="en-US" sz="900" u="none" strike="noStrike" noProof="0" dirty="0">
                          <a:effectLst/>
                        </a:rPr>
                        <a:t>5,0</a:t>
                      </a:r>
                      <a:endParaRPr lang="en-US" sz="900" b="0" i="0" u="none" strike="noStrike" noProof="0" dirty="0">
                        <a:effectLst/>
                        <a:latin typeface="Calibri"/>
                      </a:endParaRPr>
                    </a:p>
                  </a:txBody>
                  <a:tcPr marL="0" marR="0" marT="0" marB="0" anchor="ctr"/>
                </a:tc>
                <a:tc>
                  <a:txBody>
                    <a:bodyPr/>
                    <a:lstStyle/>
                    <a:p>
                      <a:pPr algn="ctr" fontAlgn="ctr"/>
                      <a:r>
                        <a:rPr lang="en-US" sz="900" u="none" strike="noStrike" noProof="0" dirty="0">
                          <a:effectLst/>
                        </a:rPr>
                        <a:t>6,3</a:t>
                      </a:r>
                      <a:endParaRPr lang="en-US" sz="900" b="0" i="0" u="none" strike="noStrike" noProof="0" dirty="0">
                        <a:effectLst/>
                        <a:latin typeface="Calibri"/>
                      </a:endParaRPr>
                    </a:p>
                  </a:txBody>
                  <a:tcPr marL="0" marR="0" marT="0" marB="0" anchor="ctr"/>
                </a:tc>
                <a:tc>
                  <a:txBody>
                    <a:bodyPr/>
                    <a:lstStyle/>
                    <a:p>
                      <a:pPr algn="ctr" fontAlgn="ctr"/>
                      <a:r>
                        <a:rPr lang="en-US" sz="900" u="none" strike="noStrike" noProof="0" dirty="0">
                          <a:effectLst/>
                        </a:rPr>
                        <a:t>8,0</a:t>
                      </a:r>
                      <a:endParaRPr lang="en-US" sz="900" b="0" i="0" u="none" strike="noStrike" noProof="0" dirty="0">
                        <a:effectLst/>
                        <a:latin typeface="Calibri"/>
                      </a:endParaRPr>
                    </a:p>
                  </a:txBody>
                  <a:tcPr marL="0" marR="0" marT="0" marB="0" anchor="ctr"/>
                </a:tc>
                <a:tc>
                  <a:txBody>
                    <a:bodyPr/>
                    <a:lstStyle/>
                    <a:p>
                      <a:pPr algn="ctr" fontAlgn="ctr"/>
                      <a:r>
                        <a:rPr lang="en-US" sz="900" u="none" strike="noStrike" noProof="0" dirty="0">
                          <a:effectLst/>
                        </a:rPr>
                        <a:t>9,0</a:t>
                      </a:r>
                      <a:endParaRPr lang="en-US" sz="900" b="0" i="0" u="none" strike="noStrike" noProof="0" dirty="0">
                        <a:effectLst/>
                        <a:latin typeface="Calibri"/>
                      </a:endParaRPr>
                    </a:p>
                  </a:txBody>
                  <a:tcPr marL="0" marR="0" marT="0" marB="0" anchor="ctr"/>
                </a:tc>
                <a:tc>
                  <a:txBody>
                    <a:bodyPr/>
                    <a:lstStyle/>
                    <a:p>
                      <a:pPr algn="ctr" fontAlgn="ctr"/>
                      <a:r>
                        <a:rPr lang="en-US" sz="900" u="none" strike="noStrike" noProof="0" dirty="0">
                          <a:effectLst/>
                        </a:rPr>
                        <a:t>10,0</a:t>
                      </a:r>
                      <a:endParaRPr lang="en-US" sz="900" b="0" i="0" u="none" strike="noStrike" noProof="0" dirty="0">
                        <a:effectLst/>
                        <a:latin typeface="Calibri"/>
                      </a:endParaRPr>
                    </a:p>
                  </a:txBody>
                  <a:tcPr marL="0" marR="0" marT="0" marB="0" anchor="ctr"/>
                </a:tc>
                <a:tc>
                  <a:txBody>
                    <a:bodyPr/>
                    <a:lstStyle/>
                    <a:p>
                      <a:pPr algn="ctr" fontAlgn="ctr"/>
                      <a:r>
                        <a:rPr lang="en-US" sz="900" u="none" strike="noStrike" noProof="0" dirty="0">
                          <a:effectLst/>
                        </a:rPr>
                        <a:t>11,</a:t>
                      </a:r>
                      <a:r>
                        <a:rPr lang="tr-TR" sz="900" u="none" strike="noStrike" noProof="0" dirty="0">
                          <a:effectLst/>
                        </a:rPr>
                        <a:t>2</a:t>
                      </a:r>
                      <a:endParaRPr lang="en-US" sz="900" b="0" i="0" u="none" strike="noStrike" noProof="0" dirty="0">
                        <a:effectLst/>
                        <a:latin typeface="Calibri"/>
                      </a:endParaRPr>
                    </a:p>
                  </a:txBody>
                  <a:tcPr marL="0" marR="0" marT="0" marB="0" anchor="ctr"/>
                </a:tc>
                <a:tc>
                  <a:txBody>
                    <a:bodyPr/>
                    <a:lstStyle/>
                    <a:p>
                      <a:pPr algn="ctr" fontAlgn="ctr"/>
                      <a:r>
                        <a:rPr lang="en-US" sz="900" u="none" strike="noStrike" noProof="0" dirty="0">
                          <a:effectLst/>
                        </a:rPr>
                        <a:t>12,5</a:t>
                      </a:r>
                      <a:endParaRPr lang="en-US" sz="900" b="0" i="0" u="none" strike="noStrike" noProof="0" dirty="0">
                        <a:effectLst/>
                        <a:latin typeface="Calibri"/>
                      </a:endParaRPr>
                    </a:p>
                  </a:txBody>
                  <a:tcPr marL="0" marR="0" marT="0" marB="0" anchor="ctr"/>
                </a:tc>
                <a:tc>
                  <a:txBody>
                    <a:bodyPr/>
                    <a:lstStyle/>
                    <a:p>
                      <a:pPr algn="ctr" fontAlgn="ctr"/>
                      <a:r>
                        <a:rPr lang="en-US" sz="900" u="none" strike="noStrike" noProof="0" dirty="0">
                          <a:effectLst/>
                        </a:rPr>
                        <a:t>1</a:t>
                      </a:r>
                      <a:r>
                        <a:rPr lang="tr-TR" sz="900" u="none" strike="noStrike" noProof="0" dirty="0">
                          <a:effectLst/>
                        </a:rPr>
                        <a:t>6</a:t>
                      </a:r>
                      <a:r>
                        <a:rPr lang="en-US" sz="900" u="none" strike="noStrike" noProof="0" dirty="0">
                          <a:effectLst/>
                        </a:rPr>
                        <a:t>,0</a:t>
                      </a:r>
                      <a:endParaRPr lang="en-US" sz="900" b="0" i="0" u="none" strike="noStrike" noProof="0" dirty="0">
                        <a:effectLst/>
                        <a:latin typeface="Calibri"/>
                      </a:endParaRPr>
                    </a:p>
                  </a:txBody>
                  <a:tcPr marL="0" marR="0" marT="0" marB="0" anchor="ctr"/>
                </a:tc>
                <a:extLst>
                  <a:ext uri="{0D108BD9-81ED-4DB2-BD59-A6C34878D82A}">
                    <a16:rowId xmlns:a16="http://schemas.microsoft.com/office/drawing/2014/main" val="10002"/>
                  </a:ext>
                </a:extLst>
              </a:tr>
            </a:tbl>
          </a:graphicData>
        </a:graphic>
      </p:graphicFrame>
      <p:sp>
        <p:nvSpPr>
          <p:cNvPr id="9" name="Rectangle 8"/>
          <p:cNvSpPr>
            <a:spLocks/>
          </p:cNvSpPr>
          <p:nvPr/>
        </p:nvSpPr>
        <p:spPr>
          <a:xfrm>
            <a:off x="2457177" y="3081235"/>
            <a:ext cx="1181859" cy="222488"/>
          </a:xfrm>
          <a:prstGeom prst="rect">
            <a:avLst/>
          </a:prstGeom>
          <a:noFill/>
        </p:spPr>
        <p:txBody>
          <a:bodyPr wrap="square">
            <a:noAutofit/>
          </a:bodyPr>
          <a:lstStyle/>
          <a:p>
            <a:pPr algn="ctr"/>
            <a:r>
              <a:rPr lang="tr-TR" sz="868" dirty="0">
                <a:solidFill>
                  <a:srgbClr val="000000"/>
                </a:solidFill>
              </a:rPr>
              <a:t>Panel : AF2-P 4CR</a:t>
            </a:r>
            <a:endParaRPr lang="en-US" sz="868" dirty="0">
              <a:solidFill>
                <a:srgbClr val="000000"/>
              </a:solidFill>
            </a:endParaRPr>
          </a:p>
        </p:txBody>
      </p:sp>
      <p:sp>
        <p:nvSpPr>
          <p:cNvPr id="10" name="Dikdörtgen 8_"/>
          <p:cNvSpPr>
            <a:spLocks/>
          </p:cNvSpPr>
          <p:nvPr/>
        </p:nvSpPr>
        <p:spPr>
          <a:xfrm>
            <a:off x="5944164" y="988215"/>
            <a:ext cx="4765836" cy="4853686"/>
          </a:xfrm>
          <a:prstGeom prst="rect">
            <a:avLst/>
          </a:prstGeom>
          <a:pattFill prst="pct5">
            <a:fgClr>
              <a:srgbClr val="003264">
                <a:alpha val="0"/>
              </a:srgbClr>
            </a:fgClr>
            <a:bgClr>
              <a:srgbClr val="FFFFFF">
                <a:alpha val="0"/>
              </a:srgbClr>
            </a:bgClr>
          </a:pattFill>
          <a:ln/>
        </p:spPr>
        <p:txBody>
          <a:bodyPr wrap="square">
            <a:noAutofit/>
          </a:bodyPr>
          <a:lstStyle/>
          <a:p>
            <a:pPr>
              <a:buClr>
                <a:srgbClr val="000000"/>
              </a:buClr>
              <a:buSzPct val="100000"/>
            </a:pPr>
            <a:r>
              <a:rPr lang="en-US" sz="1000" b="1" i="1" dirty="0"/>
              <a:t>Design</a:t>
            </a:r>
            <a:endParaRPr lang="en-US" sz="1000" i="1" u="sng" dirty="0"/>
          </a:p>
          <a:p>
            <a:pPr marL="285750" indent="-285750">
              <a:buClr>
                <a:srgbClr val="000000"/>
              </a:buClr>
              <a:buSzPct val="100000"/>
              <a:buFont typeface="Wingdings" panose="05000000000000000000" pitchFamily="2" charset="2"/>
              <a:buChar char="§"/>
            </a:pPr>
            <a:r>
              <a:rPr lang="tr-TR" sz="1000" b="1" dirty="0" err="1"/>
              <a:t>Totally</a:t>
            </a:r>
            <a:r>
              <a:rPr lang="tr-TR" sz="1000" b="1" dirty="0"/>
              <a:t> </a:t>
            </a:r>
            <a:r>
              <a:rPr lang="tr-TR" sz="1000" b="1" dirty="0" err="1"/>
              <a:t>new</a:t>
            </a:r>
            <a:r>
              <a:rPr lang="tr-TR" sz="1000" b="1" dirty="0"/>
              <a:t> </a:t>
            </a:r>
            <a:r>
              <a:rPr lang="tr-TR" sz="1000" b="1" dirty="0" err="1"/>
              <a:t>structure</a:t>
            </a:r>
            <a:r>
              <a:rPr lang="tr-TR" sz="1000" b="1" dirty="0"/>
              <a:t> </a:t>
            </a:r>
            <a:r>
              <a:rPr lang="tr-TR" sz="1000" b="1" dirty="0" err="1"/>
              <a:t>and</a:t>
            </a:r>
            <a:r>
              <a:rPr lang="tr-TR" sz="1000" b="1" dirty="0"/>
              <a:t> </a:t>
            </a:r>
            <a:r>
              <a:rPr lang="tr-TR" sz="1000" b="1" dirty="0" err="1"/>
              <a:t>design</a:t>
            </a:r>
            <a:endParaRPr lang="tr-TR" sz="1000" b="1" dirty="0"/>
          </a:p>
          <a:p>
            <a:pPr marL="285750" indent="-285750">
              <a:buClr>
                <a:srgbClr val="000000"/>
              </a:buClr>
              <a:buSzPct val="100000"/>
              <a:buFont typeface="Wingdings" panose="05000000000000000000" pitchFamily="2" charset="2"/>
              <a:buChar char="§"/>
            </a:pPr>
            <a:r>
              <a:rPr lang="en-US" sz="1000" dirty="0"/>
              <a:t>Even air distribution, 360° air flow</a:t>
            </a:r>
            <a:endParaRPr lang="tr-TR" sz="1000" dirty="0"/>
          </a:p>
          <a:p>
            <a:pPr marL="285750" indent="-285750">
              <a:buClr>
                <a:srgbClr val="000000"/>
              </a:buClr>
              <a:buSzPct val="100000"/>
              <a:buFont typeface="Wingdings" panose="05000000000000000000" pitchFamily="2" charset="2"/>
              <a:buChar char="§"/>
            </a:pPr>
            <a:r>
              <a:rPr lang="tr-TR" sz="1000" dirty="0" err="1"/>
              <a:t>Stylish</a:t>
            </a:r>
            <a:r>
              <a:rPr lang="tr-TR" sz="1000" dirty="0"/>
              <a:t> </a:t>
            </a:r>
            <a:r>
              <a:rPr lang="tr-TR" sz="1000" dirty="0" err="1"/>
              <a:t>new</a:t>
            </a:r>
            <a:r>
              <a:rPr lang="tr-TR" sz="1000" dirty="0"/>
              <a:t> </a:t>
            </a:r>
            <a:r>
              <a:rPr lang="en-US" sz="1000" dirty="0"/>
              <a:t>panel </a:t>
            </a:r>
            <a:r>
              <a:rPr lang="tr-TR" sz="1000" dirty="0" err="1"/>
              <a:t>and</a:t>
            </a:r>
            <a:r>
              <a:rPr lang="tr-TR" sz="1000" dirty="0"/>
              <a:t> </a:t>
            </a:r>
            <a:r>
              <a:rPr lang="tr-TR" sz="1000" dirty="0" err="1"/>
              <a:t>frame</a:t>
            </a:r>
            <a:r>
              <a:rPr lang="tr-TR" sz="1000" dirty="0"/>
              <a:t> </a:t>
            </a:r>
            <a:r>
              <a:rPr lang="en-US" sz="1000" dirty="0"/>
              <a:t>design</a:t>
            </a:r>
          </a:p>
          <a:p>
            <a:pPr marL="285750" indent="-285750">
              <a:buClr>
                <a:srgbClr val="000000"/>
              </a:buClr>
              <a:buSzPct val="100000"/>
              <a:buFont typeface="Wingdings" panose="05000000000000000000" pitchFamily="2" charset="2"/>
              <a:buChar char="§"/>
            </a:pPr>
            <a:r>
              <a:rPr lang="en-US" sz="1000" b="1" dirty="0"/>
              <a:t>Slim design : h=2</a:t>
            </a:r>
            <a:r>
              <a:rPr lang="tr-TR" sz="1000" b="1" dirty="0"/>
              <a:t>0</a:t>
            </a:r>
            <a:r>
              <a:rPr lang="en-US" sz="1000" b="1" dirty="0"/>
              <a:t>cm </a:t>
            </a:r>
            <a:r>
              <a:rPr lang="tr-TR" sz="1000" dirty="0"/>
              <a:t>(</a:t>
            </a:r>
            <a:r>
              <a:rPr lang="tr-TR" sz="1000" dirty="0" err="1"/>
              <a:t>for</a:t>
            </a:r>
            <a:r>
              <a:rPr lang="tr-TR" sz="1000" dirty="0"/>
              <a:t> </a:t>
            </a:r>
            <a:r>
              <a:rPr lang="tr-TR" sz="1000" dirty="0" err="1"/>
              <a:t>units</a:t>
            </a:r>
            <a:r>
              <a:rPr lang="tr-TR" sz="1000" dirty="0"/>
              <a:t> </a:t>
            </a:r>
            <a:r>
              <a:rPr lang="tr-TR" sz="1000" dirty="0" err="1"/>
              <a:t>up</a:t>
            </a:r>
            <a:r>
              <a:rPr lang="tr-TR" sz="1000" dirty="0"/>
              <a:t> </a:t>
            </a:r>
            <a:r>
              <a:rPr lang="tr-TR" sz="1000" dirty="0" err="1"/>
              <a:t>to</a:t>
            </a:r>
            <a:r>
              <a:rPr lang="tr-TR" sz="1000" dirty="0"/>
              <a:t> 7,1 kW)</a:t>
            </a:r>
            <a:endParaRPr lang="en-US" sz="1000" dirty="0"/>
          </a:p>
          <a:p>
            <a:pPr marL="285750" indent="-285750">
              <a:buClr>
                <a:srgbClr val="000000"/>
              </a:buClr>
              <a:buSzPct val="100000"/>
              <a:buFont typeface="Wingdings" panose="05000000000000000000" pitchFamily="2" charset="2"/>
              <a:buChar char="§"/>
            </a:pPr>
            <a:r>
              <a:rPr lang="en-US" sz="1000" dirty="0"/>
              <a:t>Advanced 3D spiral fan design</a:t>
            </a:r>
            <a:r>
              <a:rPr lang="tr-TR" sz="1000" dirty="0"/>
              <a:t>, </a:t>
            </a:r>
            <a:r>
              <a:rPr lang="tr-TR" sz="1000" dirty="0" err="1"/>
              <a:t>high</a:t>
            </a:r>
            <a:r>
              <a:rPr lang="tr-TR" sz="1000" dirty="0"/>
              <a:t> </a:t>
            </a:r>
            <a:r>
              <a:rPr lang="tr-TR" sz="1000" dirty="0" err="1"/>
              <a:t>performance</a:t>
            </a:r>
            <a:endParaRPr lang="tr-TR" sz="1000" dirty="0"/>
          </a:p>
          <a:p>
            <a:pPr marL="285750" indent="-285750">
              <a:buClr>
                <a:srgbClr val="000000"/>
              </a:buClr>
              <a:buSzPct val="100000"/>
              <a:buFont typeface="Wingdings" panose="05000000000000000000" pitchFamily="2" charset="2"/>
              <a:buChar char="§"/>
            </a:pPr>
            <a:r>
              <a:rPr lang="tr-TR" sz="1000" b="1" dirty="0"/>
              <a:t>LED </a:t>
            </a:r>
            <a:r>
              <a:rPr lang="tr-TR" sz="1000" b="1" dirty="0" err="1"/>
              <a:t>display</a:t>
            </a:r>
            <a:r>
              <a:rPr lang="tr-TR" sz="1000" b="1" dirty="0"/>
              <a:t> on panel</a:t>
            </a:r>
          </a:p>
          <a:p>
            <a:pPr marL="285750" indent="-285750">
              <a:buClr>
                <a:srgbClr val="000000"/>
              </a:buClr>
              <a:buSzPct val="100000"/>
              <a:buFont typeface="Wingdings" panose="05000000000000000000" pitchFamily="2" charset="2"/>
              <a:buChar char="§"/>
            </a:pPr>
            <a:endParaRPr lang="en-US" sz="1000" i="1" u="sng" dirty="0"/>
          </a:p>
          <a:p>
            <a:pPr>
              <a:buClr>
                <a:srgbClr val="000000"/>
              </a:buClr>
              <a:buSzPct val="100000"/>
            </a:pPr>
            <a:r>
              <a:rPr lang="en-US" sz="1000" b="1" i="1" dirty="0"/>
              <a:t>Technical Features</a:t>
            </a:r>
          </a:p>
          <a:p>
            <a:pPr marL="285750" indent="-285750">
              <a:buClr>
                <a:srgbClr val="000000"/>
              </a:buClr>
              <a:buSzPct val="100000"/>
              <a:buFont typeface="Wingdings" panose="05000000000000000000" pitchFamily="2" charset="2"/>
              <a:buChar char="§"/>
            </a:pPr>
            <a:r>
              <a:rPr lang="en-US" sz="1000" dirty="0"/>
              <a:t>220V, 50Hz</a:t>
            </a:r>
          </a:p>
          <a:p>
            <a:pPr marL="285750" indent="-285750">
              <a:buClr>
                <a:srgbClr val="000000"/>
              </a:buClr>
              <a:buSzPct val="100000"/>
              <a:buFont typeface="Wingdings" panose="05000000000000000000" pitchFamily="2" charset="2"/>
              <a:buChar char="§"/>
            </a:pPr>
            <a:r>
              <a:rPr lang="en-US" sz="1000" dirty="0"/>
              <a:t>New updated PCB </a:t>
            </a:r>
            <a:r>
              <a:rPr lang="tr-TR" sz="1000" dirty="0" err="1"/>
              <a:t>with</a:t>
            </a:r>
            <a:r>
              <a:rPr lang="tr-TR" sz="1000" dirty="0"/>
              <a:t> </a:t>
            </a:r>
            <a:r>
              <a:rPr lang="tr-TR" sz="1000" dirty="0" err="1"/>
              <a:t>Super</a:t>
            </a:r>
            <a:r>
              <a:rPr lang="tr-TR" sz="1000" dirty="0"/>
              <a:t> Link </a:t>
            </a:r>
            <a:r>
              <a:rPr lang="tr-TR" sz="1000" dirty="0" err="1"/>
              <a:t>communication</a:t>
            </a:r>
            <a:r>
              <a:rPr lang="tr-TR" sz="1000" dirty="0"/>
              <a:t> (M1-M2)</a:t>
            </a:r>
          </a:p>
          <a:p>
            <a:pPr marL="742950" lvl="1" indent="-285750">
              <a:buClr>
                <a:srgbClr val="000000"/>
              </a:buClr>
              <a:buSzPct val="100000"/>
              <a:buFont typeface="Wingdings" panose="05000000000000000000" pitchFamily="2" charset="2"/>
              <a:buChar char="§"/>
            </a:pPr>
            <a:r>
              <a:rPr lang="en-US" sz="1000" dirty="0"/>
              <a:t>X1-X2 connection for </a:t>
            </a:r>
            <a:r>
              <a:rPr lang="en-US" sz="1000" b="1" i="1" dirty="0"/>
              <a:t>ARC </a:t>
            </a:r>
            <a:r>
              <a:rPr lang="en-US" sz="1000" dirty="0"/>
              <a:t>wired room controllers </a:t>
            </a:r>
          </a:p>
          <a:p>
            <a:pPr marL="742950" lvl="1" indent="-285750">
              <a:buClr>
                <a:srgbClr val="000000"/>
              </a:buClr>
              <a:buSzPct val="100000"/>
              <a:buFont typeface="Wingdings" panose="05000000000000000000" pitchFamily="2" charset="2"/>
              <a:buChar char="§"/>
            </a:pPr>
            <a:r>
              <a:rPr lang="en-US" sz="1000" dirty="0"/>
              <a:t>D1-D2 connection </a:t>
            </a:r>
            <a:r>
              <a:rPr lang="tr-TR" sz="1000" b="1" dirty="0" err="1"/>
              <a:t>only</a:t>
            </a:r>
            <a:r>
              <a:rPr lang="tr-TR" sz="1000" b="1" dirty="0"/>
              <a:t> </a:t>
            </a:r>
            <a:r>
              <a:rPr lang="tr-TR" sz="1000" b="1" dirty="0" err="1"/>
              <a:t>between</a:t>
            </a:r>
            <a:r>
              <a:rPr lang="tr-TR" sz="1000" b="1" dirty="0"/>
              <a:t> </a:t>
            </a:r>
            <a:r>
              <a:rPr lang="tr-TR" sz="1000" b="1" dirty="0" err="1"/>
              <a:t>indoor</a:t>
            </a:r>
            <a:r>
              <a:rPr lang="tr-TR" sz="1000" b="1" dirty="0"/>
              <a:t> </a:t>
            </a:r>
            <a:r>
              <a:rPr lang="tr-TR" sz="1000" b="1" dirty="0" err="1"/>
              <a:t>units</a:t>
            </a:r>
            <a:r>
              <a:rPr lang="tr-TR" sz="1000" b="1" dirty="0"/>
              <a:t> </a:t>
            </a:r>
            <a:r>
              <a:rPr lang="en-US" sz="1000" dirty="0"/>
              <a:t>for </a:t>
            </a:r>
            <a:r>
              <a:rPr lang="en-US" sz="1000" b="1" i="1" dirty="0"/>
              <a:t>group control</a:t>
            </a:r>
          </a:p>
          <a:p>
            <a:pPr marL="742950" lvl="1" indent="-285750">
              <a:buClr>
                <a:srgbClr val="000000"/>
              </a:buClr>
              <a:buSzPct val="100000"/>
              <a:buFont typeface="Wingdings" panose="05000000000000000000" pitchFamily="2" charset="2"/>
              <a:buChar char="§"/>
            </a:pPr>
            <a:r>
              <a:rPr lang="en-US" sz="1000" dirty="0"/>
              <a:t>Remote on-off connection, 12V</a:t>
            </a:r>
            <a:endParaRPr lang="tr-TR" sz="1000" dirty="0"/>
          </a:p>
          <a:p>
            <a:pPr marL="266700" indent="-266700">
              <a:buClr>
                <a:srgbClr val="000000"/>
              </a:buClr>
              <a:buSzPct val="100000"/>
              <a:buFont typeface="Wingdings" panose="05000000000000000000" pitchFamily="2" charset="2"/>
              <a:buChar char="§"/>
            </a:pPr>
            <a:r>
              <a:rPr lang="tr-TR" sz="1000" b="1" i="1" dirty="0"/>
              <a:t>New </a:t>
            </a:r>
            <a:r>
              <a:rPr lang="tr-TR" sz="1000" b="1" i="1" dirty="0" err="1"/>
              <a:t>infrared</a:t>
            </a:r>
            <a:r>
              <a:rPr lang="tr-TR" sz="1000" b="1" i="1" dirty="0"/>
              <a:t> </a:t>
            </a:r>
            <a:r>
              <a:rPr lang="tr-TR" sz="1000" b="1" i="1" dirty="0" err="1"/>
              <a:t>controller</a:t>
            </a:r>
            <a:r>
              <a:rPr lang="tr-TR" sz="1000" b="1" i="1" dirty="0"/>
              <a:t> , ARC C IR-2</a:t>
            </a:r>
          </a:p>
          <a:p>
            <a:pPr marL="266700" indent="-266700">
              <a:buClr>
                <a:srgbClr val="000000"/>
              </a:buClr>
              <a:buSzPct val="100000"/>
              <a:buFont typeface="Wingdings" panose="05000000000000000000" pitchFamily="2" charset="2"/>
              <a:buChar char="§"/>
            </a:pPr>
            <a:r>
              <a:rPr lang="tr-TR" sz="1000" b="1" i="1" dirty="0"/>
              <a:t>New </a:t>
            </a:r>
            <a:r>
              <a:rPr lang="tr-TR" sz="1000" b="1" i="1" dirty="0" err="1"/>
              <a:t>room</a:t>
            </a:r>
            <a:r>
              <a:rPr lang="tr-TR" sz="1000" b="1" i="1" dirty="0"/>
              <a:t> </a:t>
            </a:r>
            <a:r>
              <a:rPr lang="tr-TR" sz="1000" b="1" i="1" dirty="0" err="1"/>
              <a:t>controller</a:t>
            </a:r>
            <a:r>
              <a:rPr lang="tr-TR" sz="1000" b="1" i="1" dirty="0"/>
              <a:t> </a:t>
            </a:r>
            <a:r>
              <a:rPr lang="tr-TR" sz="1000" b="1" i="1" dirty="0" err="1"/>
              <a:t>with</a:t>
            </a:r>
            <a:r>
              <a:rPr lang="tr-TR" sz="1000" b="1" i="1" dirty="0"/>
              <a:t> </a:t>
            </a:r>
            <a:r>
              <a:rPr lang="tr-TR" sz="1000" b="1" i="1" dirty="0" err="1"/>
              <a:t>updated</a:t>
            </a:r>
            <a:r>
              <a:rPr lang="tr-TR" sz="1000" b="1" i="1" dirty="0"/>
              <a:t> software</a:t>
            </a:r>
          </a:p>
          <a:p>
            <a:pPr marL="266700" indent="-266700">
              <a:buClr>
                <a:srgbClr val="000000"/>
              </a:buClr>
              <a:buSzPct val="100000"/>
              <a:buFont typeface="Wingdings" panose="05000000000000000000" pitchFamily="2" charset="2"/>
              <a:buChar char="§"/>
            </a:pPr>
            <a:r>
              <a:rPr lang="en-US" sz="1000" dirty="0"/>
              <a:t>Built-in EEV</a:t>
            </a:r>
          </a:p>
          <a:p>
            <a:pPr marL="285750" indent="-285750">
              <a:buClr>
                <a:srgbClr val="000000"/>
              </a:buClr>
              <a:buSzPct val="100000"/>
              <a:buFont typeface="Wingdings" panose="05000000000000000000" pitchFamily="2" charset="2"/>
              <a:buChar char="§"/>
            </a:pPr>
            <a:r>
              <a:rPr lang="en-US" sz="1000" dirty="0"/>
              <a:t>DC type fan motor</a:t>
            </a:r>
          </a:p>
          <a:p>
            <a:pPr marL="285750" indent="-285750">
              <a:buClr>
                <a:srgbClr val="000000"/>
              </a:buClr>
              <a:buSzPct val="100000"/>
              <a:buFont typeface="Wingdings" panose="05000000000000000000" pitchFamily="2" charset="2"/>
              <a:buChar char="§"/>
            </a:pPr>
            <a:r>
              <a:rPr lang="en-US" sz="1000" dirty="0"/>
              <a:t>7-step fan level</a:t>
            </a:r>
          </a:p>
          <a:p>
            <a:pPr marL="285750" indent="-285750">
              <a:buClr>
                <a:srgbClr val="000000"/>
              </a:buClr>
              <a:buSzPct val="100000"/>
              <a:buFont typeface="Wingdings" panose="05000000000000000000" pitchFamily="2" charset="2"/>
              <a:buChar char="§"/>
            </a:pPr>
            <a:r>
              <a:rPr lang="en-US" sz="1000" dirty="0"/>
              <a:t>Built-in drain pump, h</a:t>
            </a:r>
            <a:r>
              <a:rPr lang="tr-TR" sz="1000" dirty="0"/>
              <a:t>:1200 </a:t>
            </a:r>
            <a:r>
              <a:rPr lang="en-US" sz="1000" dirty="0"/>
              <a:t>mm</a:t>
            </a:r>
          </a:p>
          <a:p>
            <a:pPr marL="171450" indent="-171450">
              <a:buClr>
                <a:srgbClr val="000000"/>
              </a:buClr>
              <a:buSzPct val="100000"/>
              <a:buFont typeface="Wingdings" panose="05000000000000000000" pitchFamily="2" charset="2"/>
              <a:buChar char="§"/>
            </a:pPr>
            <a:endParaRPr lang="en-US" sz="1000" dirty="0"/>
          </a:p>
          <a:p>
            <a:pPr>
              <a:buClr>
                <a:srgbClr val="000000"/>
              </a:buClr>
              <a:buSzPct val="100000"/>
            </a:pPr>
            <a:r>
              <a:rPr lang="en-US" sz="1000" b="1" i="1" dirty="0"/>
              <a:t>Other</a:t>
            </a:r>
            <a:endParaRPr lang="en-US" sz="1000" dirty="0"/>
          </a:p>
          <a:p>
            <a:pPr marL="285750" indent="-285750">
              <a:buClr>
                <a:srgbClr val="000000"/>
              </a:buClr>
              <a:buSzPct val="100000"/>
              <a:buFont typeface="Wingdings" panose="05000000000000000000" pitchFamily="2" charset="2"/>
              <a:buChar char="§"/>
            </a:pPr>
            <a:r>
              <a:rPr lang="tr-TR" sz="1000" b="1" dirty="0"/>
              <a:t>New </a:t>
            </a:r>
            <a:r>
              <a:rPr lang="tr-TR" sz="1000" b="1" dirty="0" err="1"/>
              <a:t>Features</a:t>
            </a:r>
            <a:r>
              <a:rPr lang="tr-TR" sz="1000" b="1" dirty="0"/>
              <a:t> : </a:t>
            </a:r>
            <a:r>
              <a:rPr lang="tr-TR" sz="1000" b="1" dirty="0" err="1"/>
              <a:t>Clean</a:t>
            </a:r>
            <a:r>
              <a:rPr lang="tr-TR" sz="1000" b="1" dirty="0"/>
              <a:t> </a:t>
            </a:r>
            <a:r>
              <a:rPr lang="tr-TR" sz="1000" b="1" dirty="0" err="1"/>
              <a:t>ceiling</a:t>
            </a:r>
            <a:r>
              <a:rPr lang="tr-TR" sz="1000" b="1" dirty="0"/>
              <a:t>, </a:t>
            </a:r>
            <a:r>
              <a:rPr lang="tr-TR" sz="1000" b="1" dirty="0" err="1"/>
              <a:t>Independent</a:t>
            </a:r>
            <a:r>
              <a:rPr lang="tr-TR" sz="1000" b="1" dirty="0"/>
              <a:t> </a:t>
            </a:r>
            <a:r>
              <a:rPr lang="tr-TR" sz="1000" b="1" dirty="0" err="1"/>
              <a:t>louver</a:t>
            </a:r>
            <a:r>
              <a:rPr lang="tr-TR" sz="1000" b="1" dirty="0"/>
              <a:t> </a:t>
            </a:r>
            <a:r>
              <a:rPr lang="tr-TR" sz="1000" b="1" dirty="0" err="1"/>
              <a:t>control</a:t>
            </a:r>
            <a:r>
              <a:rPr lang="tr-TR" sz="1000" b="1" dirty="0"/>
              <a:t>, </a:t>
            </a:r>
            <a:r>
              <a:rPr lang="tr-TR" sz="1000" b="1" dirty="0" err="1"/>
              <a:t>block</a:t>
            </a:r>
            <a:r>
              <a:rPr lang="tr-TR" sz="1000" b="1" dirty="0"/>
              <a:t> </a:t>
            </a:r>
            <a:r>
              <a:rPr lang="tr-TR" sz="1000" b="1" dirty="0" err="1"/>
              <a:t>individual</a:t>
            </a:r>
            <a:r>
              <a:rPr lang="tr-TR" sz="1000" b="1" dirty="0"/>
              <a:t> </a:t>
            </a:r>
            <a:r>
              <a:rPr lang="tr-TR" sz="1000" b="1" dirty="0" err="1"/>
              <a:t>air</a:t>
            </a:r>
            <a:r>
              <a:rPr lang="tr-TR" sz="1000" b="1" dirty="0"/>
              <a:t> </a:t>
            </a:r>
            <a:r>
              <a:rPr lang="tr-TR" sz="1000" b="1" dirty="0" err="1"/>
              <a:t>outlets</a:t>
            </a:r>
            <a:r>
              <a:rPr lang="tr-TR" sz="1000" b="1" dirty="0"/>
              <a:t>, </a:t>
            </a:r>
            <a:r>
              <a:rPr lang="tr-TR" sz="1000" b="1" dirty="0" err="1"/>
              <a:t>absence</a:t>
            </a:r>
            <a:r>
              <a:rPr lang="tr-TR" sz="1000" b="1" dirty="0"/>
              <a:t> </a:t>
            </a:r>
            <a:r>
              <a:rPr lang="tr-TR" sz="1000" b="1" dirty="0" err="1"/>
              <a:t>optimization</a:t>
            </a:r>
            <a:endParaRPr lang="tr-TR" sz="1000" b="1" dirty="0"/>
          </a:p>
          <a:p>
            <a:pPr marL="285750" indent="-285750">
              <a:buClr>
                <a:srgbClr val="000000"/>
              </a:buClr>
              <a:buSzPct val="100000"/>
              <a:buFont typeface="Wingdings" panose="05000000000000000000" pitchFamily="2" charset="2"/>
              <a:buChar char="§"/>
            </a:pPr>
            <a:r>
              <a:rPr lang="en-US" sz="1000" dirty="0"/>
              <a:t>Washable air filter</a:t>
            </a:r>
            <a:r>
              <a:rPr lang="tr-TR" sz="1000" dirty="0"/>
              <a:t>, </a:t>
            </a:r>
            <a:r>
              <a:rPr lang="tr-TR" sz="1000" dirty="0" err="1"/>
              <a:t>class</a:t>
            </a:r>
            <a:r>
              <a:rPr lang="tr-TR" sz="1000" dirty="0"/>
              <a:t> G1</a:t>
            </a:r>
          </a:p>
          <a:p>
            <a:pPr marL="285750" indent="-285750">
              <a:buClr>
                <a:srgbClr val="000000"/>
              </a:buClr>
              <a:buSzPct val="100000"/>
              <a:buFont typeface="Wingdings" panose="05000000000000000000" pitchFamily="2" charset="2"/>
              <a:buChar char="§"/>
            </a:pPr>
            <a:r>
              <a:rPr lang="tr-TR" sz="1000" b="1" dirty="0" err="1"/>
              <a:t>Optional</a:t>
            </a:r>
            <a:r>
              <a:rPr lang="tr-TR" sz="1000" b="1" dirty="0"/>
              <a:t> F6 </a:t>
            </a:r>
            <a:r>
              <a:rPr lang="tr-TR" sz="1000" b="1" dirty="0" err="1"/>
              <a:t>type</a:t>
            </a:r>
            <a:r>
              <a:rPr lang="tr-TR" sz="1000" b="1" dirty="0"/>
              <a:t> </a:t>
            </a:r>
            <a:r>
              <a:rPr lang="tr-TR" sz="1000" b="1" dirty="0" err="1"/>
              <a:t>filter</a:t>
            </a:r>
            <a:r>
              <a:rPr lang="tr-TR" sz="1000" b="1" dirty="0"/>
              <a:t> : </a:t>
            </a:r>
            <a:r>
              <a:rPr lang="da-DK" sz="1000" b="1" dirty="0"/>
              <a:t>AF2-FF6-4CR</a:t>
            </a:r>
            <a:endParaRPr lang="tr-TR" sz="1000" b="1" dirty="0"/>
          </a:p>
          <a:p>
            <a:pPr marL="285750" indent="-285750">
              <a:buClr>
                <a:srgbClr val="000000"/>
              </a:buClr>
              <a:buSzPct val="100000"/>
              <a:buFont typeface="Wingdings" panose="05000000000000000000" pitchFamily="2" charset="2"/>
              <a:buChar char="§"/>
            </a:pPr>
            <a:r>
              <a:rPr lang="en-US" sz="1000" dirty="0"/>
              <a:t>Auto restart function	</a:t>
            </a:r>
          </a:p>
          <a:p>
            <a:pPr marL="285750" indent="-285750">
              <a:buClr>
                <a:srgbClr val="000000"/>
              </a:buClr>
              <a:buSzPct val="100000"/>
              <a:buFont typeface="Wingdings" panose="05000000000000000000" pitchFamily="2" charset="2"/>
              <a:buChar char="§"/>
            </a:pPr>
            <a:r>
              <a:rPr lang="tr-TR" sz="1000" dirty="0" err="1"/>
              <a:t>Duct</a:t>
            </a:r>
            <a:r>
              <a:rPr lang="tr-TR" sz="1000" dirty="0"/>
              <a:t> </a:t>
            </a:r>
            <a:r>
              <a:rPr lang="tr-TR" sz="1000" dirty="0" err="1"/>
              <a:t>connection</a:t>
            </a:r>
            <a:r>
              <a:rPr lang="tr-TR" sz="1000" dirty="0"/>
              <a:t> </a:t>
            </a:r>
            <a:r>
              <a:rPr lang="tr-TR" sz="1000" dirty="0" err="1"/>
              <a:t>ports</a:t>
            </a:r>
            <a:r>
              <a:rPr lang="tr-TR" sz="1000" dirty="0"/>
              <a:t> </a:t>
            </a:r>
            <a:r>
              <a:rPr lang="tr-TR" sz="1000" dirty="0" err="1"/>
              <a:t>are</a:t>
            </a:r>
            <a:r>
              <a:rPr lang="tr-TR" sz="1000" dirty="0"/>
              <a:t> </a:t>
            </a:r>
            <a:r>
              <a:rPr lang="tr-TR" sz="1000" dirty="0" err="1"/>
              <a:t>available</a:t>
            </a:r>
            <a:r>
              <a:rPr lang="tr-TR" sz="1000" dirty="0"/>
              <a:t> on </a:t>
            </a:r>
            <a:r>
              <a:rPr lang="tr-TR" sz="1000" dirty="0" err="1"/>
              <a:t>unit</a:t>
            </a:r>
            <a:endParaRPr lang="en-US" sz="1000" dirty="0"/>
          </a:p>
          <a:p>
            <a:pPr marL="285750" indent="-285750">
              <a:buClr>
                <a:srgbClr val="000000"/>
              </a:buClr>
              <a:buSzPct val="100000"/>
              <a:buFont typeface="Wingdings" panose="05000000000000000000" pitchFamily="2" charset="2"/>
              <a:buChar char="§"/>
            </a:pPr>
            <a:r>
              <a:rPr lang="en-US" sz="1000" dirty="0"/>
              <a:t>Product is delivered without </a:t>
            </a:r>
            <a:r>
              <a:rPr lang="tr-TR" sz="1000" dirty="0"/>
              <a:t>a </a:t>
            </a:r>
            <a:r>
              <a:rPr lang="en-US" sz="1000" dirty="0"/>
              <a:t>controller</a:t>
            </a:r>
          </a:p>
        </p:txBody>
      </p:sp>
      <p:grpSp>
        <p:nvGrpSpPr>
          <p:cNvPr id="12" name="Group 11"/>
          <p:cNvGrpSpPr/>
          <p:nvPr/>
        </p:nvGrpSpPr>
        <p:grpSpPr>
          <a:xfrm>
            <a:off x="3868248" y="2260142"/>
            <a:ext cx="1575816" cy="1319657"/>
            <a:chOff x="170180" y="2489708"/>
            <a:chExt cx="1575816" cy="1319657"/>
          </a:xfrm>
        </p:grpSpPr>
        <p:pic>
          <p:nvPicPr>
            <p:cNvPr id="13" name="Picture 1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38348" y="2863606"/>
              <a:ext cx="220918" cy="711272"/>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56172" y="2879811"/>
              <a:ext cx="567182" cy="470341"/>
            </a:xfrm>
            <a:prstGeom prst="rect">
              <a:avLst/>
            </a:prstGeom>
          </p:spPr>
        </p:pic>
        <p:sp>
          <p:nvSpPr>
            <p:cNvPr id="15" name="Rounded Rectangle 14"/>
            <p:cNvSpPr/>
            <p:nvPr/>
          </p:nvSpPr>
          <p:spPr>
            <a:xfrm>
              <a:off x="184150" y="2774950"/>
              <a:ext cx="1549400" cy="1028700"/>
            </a:xfrm>
            <a:prstGeom prst="roundRect">
              <a:avLst/>
            </a:prstGeom>
            <a:noFill/>
            <a:ln w="9525" cap="flat" cmpd="sng" algn="ctr">
              <a:solidFill>
                <a:schemeClr val="accent1">
                  <a:lumMod val="75000"/>
                </a:schemeClr>
              </a:solidFill>
              <a:prstDash val="solid"/>
            </a:ln>
            <a:effectLst/>
          </p:spPr>
          <p:txBody>
            <a:bodyPr rtlCol="0" anchor="ctr"/>
            <a:lstStyle/>
            <a:p>
              <a:pPr algn="ctr" fontAlgn="auto">
                <a:spcBef>
                  <a:spcPts val="0"/>
                </a:spcBef>
                <a:spcAft>
                  <a:spcPts val="0"/>
                </a:spcAft>
              </a:pPr>
              <a:endParaRPr lang="en-US" kern="0" dirty="0">
                <a:solidFill>
                  <a:srgbClr val="000000"/>
                </a:solidFill>
                <a:latin typeface="Bosch Office Sans"/>
              </a:endParaRPr>
            </a:p>
          </p:txBody>
        </p:sp>
        <p:sp>
          <p:nvSpPr>
            <p:cNvPr id="16" name="TextBox 15"/>
            <p:cNvSpPr txBox="1"/>
            <p:nvPr/>
          </p:nvSpPr>
          <p:spPr>
            <a:xfrm>
              <a:off x="257048" y="2489708"/>
              <a:ext cx="1488948" cy="311150"/>
            </a:xfrm>
            <a:prstGeom prst="rect">
              <a:avLst/>
            </a:prstGeom>
            <a:noFill/>
          </p:spPr>
          <p:txBody>
            <a:bodyPr wrap="none" lIns="0" tIns="0" rIns="0" bIns="0" rtlCol="0" anchor="ctr">
              <a:noAutofit/>
            </a:bodyPr>
            <a:lstStyle/>
            <a:p>
              <a:pPr fontAlgn="auto">
                <a:lnSpc>
                  <a:spcPts val="2300"/>
                </a:lnSpc>
                <a:spcBef>
                  <a:spcPts val="500"/>
                </a:spcBef>
                <a:spcAft>
                  <a:spcPts val="0"/>
                </a:spcAft>
              </a:pPr>
              <a:r>
                <a:rPr lang="tr-TR" sz="1000" kern="0" dirty="0" err="1">
                  <a:solidFill>
                    <a:srgbClr val="000000"/>
                  </a:solidFill>
                </a:rPr>
                <a:t>Room</a:t>
              </a:r>
              <a:r>
                <a:rPr lang="tr-TR" sz="1000" kern="0" dirty="0">
                  <a:solidFill>
                    <a:srgbClr val="000000"/>
                  </a:solidFill>
                </a:rPr>
                <a:t> </a:t>
              </a:r>
              <a:r>
                <a:rPr lang="tr-TR" sz="1000" kern="0" dirty="0" err="1">
                  <a:solidFill>
                    <a:srgbClr val="000000"/>
                  </a:solidFill>
                </a:rPr>
                <a:t>controllers</a:t>
              </a:r>
              <a:endParaRPr lang="en-US" sz="1000" kern="0" dirty="0">
                <a:solidFill>
                  <a:srgbClr val="000000"/>
                </a:solidFill>
              </a:endParaRPr>
            </a:p>
          </p:txBody>
        </p:sp>
        <p:sp>
          <p:nvSpPr>
            <p:cNvPr id="17" name="TextBox 16"/>
            <p:cNvSpPr txBox="1"/>
            <p:nvPr/>
          </p:nvSpPr>
          <p:spPr>
            <a:xfrm>
              <a:off x="170180" y="3498215"/>
              <a:ext cx="702945" cy="311150"/>
            </a:xfrm>
            <a:prstGeom prst="rect">
              <a:avLst/>
            </a:prstGeom>
            <a:noFill/>
          </p:spPr>
          <p:txBody>
            <a:bodyPr wrap="none" lIns="0" tIns="0" rIns="0" bIns="0" rtlCol="0" anchor="ctr">
              <a:noAutofit/>
            </a:bodyPr>
            <a:lstStyle/>
            <a:p>
              <a:pPr algn="ctr" fontAlgn="auto">
                <a:lnSpc>
                  <a:spcPts val="2300"/>
                </a:lnSpc>
                <a:spcBef>
                  <a:spcPts val="500"/>
                </a:spcBef>
                <a:spcAft>
                  <a:spcPts val="0"/>
                </a:spcAft>
              </a:pPr>
              <a:r>
                <a:rPr lang="tr-TR" sz="800" kern="0" dirty="0">
                  <a:solidFill>
                    <a:srgbClr val="000000"/>
                  </a:solidFill>
                </a:rPr>
                <a:t>ARC C IR-2</a:t>
              </a:r>
              <a:endParaRPr lang="en-US" sz="800" kern="0" dirty="0">
                <a:solidFill>
                  <a:srgbClr val="000000"/>
                </a:solidFill>
              </a:endParaRPr>
            </a:p>
          </p:txBody>
        </p:sp>
        <p:sp>
          <p:nvSpPr>
            <p:cNvPr id="18" name="TextBox 17"/>
            <p:cNvSpPr txBox="1"/>
            <p:nvPr/>
          </p:nvSpPr>
          <p:spPr>
            <a:xfrm>
              <a:off x="886708" y="3459469"/>
              <a:ext cx="702945" cy="311150"/>
            </a:xfrm>
            <a:prstGeom prst="rect">
              <a:avLst/>
            </a:prstGeom>
            <a:noFill/>
          </p:spPr>
          <p:txBody>
            <a:bodyPr wrap="none" lIns="0" tIns="0" rIns="0" bIns="0" rtlCol="0" anchor="ctr">
              <a:noAutofit/>
            </a:bodyPr>
            <a:lstStyle/>
            <a:p>
              <a:pPr algn="ctr" fontAlgn="auto">
                <a:spcBef>
                  <a:spcPts val="500"/>
                </a:spcBef>
                <a:spcAft>
                  <a:spcPts val="0"/>
                </a:spcAft>
              </a:pPr>
              <a:r>
                <a:rPr lang="tr-TR" sz="800" kern="0" dirty="0">
                  <a:solidFill>
                    <a:srgbClr val="000000"/>
                  </a:solidFill>
                </a:rPr>
                <a:t>ARC C-2</a:t>
              </a:r>
            </a:p>
            <a:p>
              <a:pPr algn="ctr" fontAlgn="auto">
                <a:spcBef>
                  <a:spcPts val="500"/>
                </a:spcBef>
                <a:spcAft>
                  <a:spcPts val="0"/>
                </a:spcAft>
              </a:pPr>
              <a:r>
                <a:rPr lang="tr-TR" sz="800" kern="0" dirty="0">
                  <a:solidFill>
                    <a:srgbClr val="000000"/>
                  </a:solidFill>
                </a:rPr>
                <a:t>ARC H-2</a:t>
              </a:r>
              <a:endParaRPr lang="en-US" sz="800" kern="0" dirty="0">
                <a:solidFill>
                  <a:srgbClr val="000000"/>
                </a:solidFill>
              </a:endParaRPr>
            </a:p>
          </p:txBody>
        </p:sp>
      </p:grpSp>
      <p:pic>
        <p:nvPicPr>
          <p:cNvPr id="19" name="Picture 18"/>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56965" y="1082519"/>
            <a:ext cx="3629401" cy="2176897"/>
          </a:xfrm>
          <a:prstGeom prst="rect">
            <a:avLst/>
          </a:prstGeom>
        </p:spPr>
      </p:pic>
      <p:pic>
        <p:nvPicPr>
          <p:cNvPr id="20" name="Picture 19"/>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9941" y="2843770"/>
            <a:ext cx="854650" cy="571288"/>
          </a:xfrm>
          <a:prstGeom prst="rect">
            <a:avLst/>
          </a:prstGeom>
        </p:spPr>
      </p:pic>
      <p:sp>
        <p:nvSpPr>
          <p:cNvPr id="21" name="TextBox 20">
            <a:extLst>
              <a:ext uri="{FF2B5EF4-FFF2-40B4-BE49-F238E27FC236}">
                <a16:creationId xmlns:a16="http://schemas.microsoft.com/office/drawing/2014/main" id="{41C8ABBC-E5C0-4738-97F6-4BF25598CAC4}"/>
              </a:ext>
            </a:extLst>
          </p:cNvPr>
          <p:cNvSpPr txBox="1"/>
          <p:nvPr/>
        </p:nvSpPr>
        <p:spPr>
          <a:xfrm>
            <a:off x="464917" y="5219542"/>
            <a:ext cx="5013733" cy="246221"/>
          </a:xfrm>
          <a:prstGeom prst="rect">
            <a:avLst/>
          </a:prstGeom>
          <a:solidFill>
            <a:srgbClr val="C00000"/>
          </a:solidFill>
        </p:spPr>
        <p:txBody>
          <a:bodyPr wrap="square">
            <a:spAutoFit/>
          </a:bodyPr>
          <a:lstStyle/>
          <a:p>
            <a:pPr algn="ctr"/>
            <a:r>
              <a:rPr lang="tr-TR" sz="1000" dirty="0">
                <a:solidFill>
                  <a:schemeClr val="bg1"/>
                </a:solidFill>
              </a:rPr>
              <a:t>AF2 </a:t>
            </a:r>
            <a:r>
              <a:rPr lang="tr-TR" sz="1000" dirty="0" err="1">
                <a:solidFill>
                  <a:schemeClr val="bg1"/>
                </a:solidFill>
              </a:rPr>
              <a:t>indoor</a:t>
            </a:r>
            <a:r>
              <a:rPr lang="tr-TR" sz="1000" dirty="0">
                <a:solidFill>
                  <a:schemeClr val="bg1"/>
                </a:solidFill>
              </a:rPr>
              <a:t> </a:t>
            </a:r>
            <a:r>
              <a:rPr lang="tr-TR" sz="1000" dirty="0" err="1">
                <a:solidFill>
                  <a:schemeClr val="bg1"/>
                </a:solidFill>
              </a:rPr>
              <a:t>units</a:t>
            </a:r>
            <a:r>
              <a:rPr lang="tr-TR" sz="1000" dirty="0">
                <a:solidFill>
                  <a:schemeClr val="bg1"/>
                </a:solidFill>
              </a:rPr>
              <a:t> </a:t>
            </a:r>
            <a:r>
              <a:rPr lang="tr-TR" sz="1000" dirty="0" err="1">
                <a:solidFill>
                  <a:schemeClr val="bg1"/>
                </a:solidFill>
              </a:rPr>
              <a:t>are</a:t>
            </a:r>
            <a:r>
              <a:rPr lang="tr-TR" sz="1000" dirty="0">
                <a:solidFill>
                  <a:schemeClr val="bg1"/>
                </a:solidFill>
              </a:rPr>
              <a:t> </a:t>
            </a:r>
            <a:r>
              <a:rPr lang="tr-TR" sz="1000" dirty="0" err="1">
                <a:solidFill>
                  <a:schemeClr val="bg1"/>
                </a:solidFill>
              </a:rPr>
              <a:t>only</a:t>
            </a:r>
            <a:r>
              <a:rPr lang="tr-TR" sz="1000" dirty="0">
                <a:solidFill>
                  <a:schemeClr val="bg1"/>
                </a:solidFill>
              </a:rPr>
              <a:t> </a:t>
            </a:r>
            <a:r>
              <a:rPr lang="tr-TR" sz="1000" dirty="0" err="1">
                <a:solidFill>
                  <a:schemeClr val="bg1"/>
                </a:solidFill>
              </a:rPr>
              <a:t>compatible</a:t>
            </a:r>
            <a:r>
              <a:rPr lang="tr-TR" sz="1000" dirty="0">
                <a:solidFill>
                  <a:schemeClr val="bg1"/>
                </a:solidFill>
              </a:rPr>
              <a:t> </a:t>
            </a:r>
            <a:r>
              <a:rPr lang="tr-TR" sz="1000" dirty="0" err="1">
                <a:solidFill>
                  <a:schemeClr val="bg1"/>
                </a:solidFill>
              </a:rPr>
              <a:t>with</a:t>
            </a:r>
            <a:r>
              <a:rPr lang="tr-TR" sz="1000" dirty="0">
                <a:solidFill>
                  <a:schemeClr val="bg1"/>
                </a:solidFill>
              </a:rPr>
              <a:t> AF4300 </a:t>
            </a:r>
            <a:r>
              <a:rPr lang="tr-TR" sz="1000" dirty="0" err="1">
                <a:solidFill>
                  <a:schemeClr val="bg1"/>
                </a:solidFill>
              </a:rPr>
              <a:t>series</a:t>
            </a:r>
            <a:r>
              <a:rPr lang="tr-TR" sz="1000" dirty="0">
                <a:solidFill>
                  <a:schemeClr val="bg1"/>
                </a:solidFill>
              </a:rPr>
              <a:t> VRF </a:t>
            </a:r>
            <a:r>
              <a:rPr lang="tr-TR" sz="1000" dirty="0" err="1">
                <a:solidFill>
                  <a:schemeClr val="bg1"/>
                </a:solidFill>
              </a:rPr>
              <a:t>outdoor</a:t>
            </a:r>
            <a:r>
              <a:rPr lang="tr-TR" sz="1000" dirty="0">
                <a:solidFill>
                  <a:schemeClr val="bg1"/>
                </a:solidFill>
              </a:rPr>
              <a:t> </a:t>
            </a:r>
            <a:r>
              <a:rPr lang="tr-TR" sz="1000" dirty="0" err="1">
                <a:solidFill>
                  <a:schemeClr val="bg1"/>
                </a:solidFill>
              </a:rPr>
              <a:t>units</a:t>
            </a:r>
            <a:endParaRPr lang="en-US" sz="1000" dirty="0">
              <a:solidFill>
                <a:schemeClr val="bg1"/>
              </a:solidFill>
            </a:endParaRPr>
          </a:p>
        </p:txBody>
      </p:sp>
      <p:pic>
        <p:nvPicPr>
          <p:cNvPr id="23" name="Picture 22">
            <a:extLst>
              <a:ext uri="{FF2B5EF4-FFF2-40B4-BE49-F238E27FC236}">
                <a16:creationId xmlns:a16="http://schemas.microsoft.com/office/drawing/2014/main" id="{C4BDFDFD-E76C-4A25-8E7B-6B1A3C565C94}"/>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648459" y="4712956"/>
            <a:ext cx="835655" cy="383642"/>
          </a:xfrm>
          <a:prstGeom prst="rect">
            <a:avLst/>
          </a:prstGeom>
        </p:spPr>
      </p:pic>
      <p:pic>
        <p:nvPicPr>
          <p:cNvPr id="24" name="Picture 23">
            <a:extLst>
              <a:ext uri="{FF2B5EF4-FFF2-40B4-BE49-F238E27FC236}">
                <a16:creationId xmlns:a16="http://schemas.microsoft.com/office/drawing/2014/main" id="{EAAC10B4-AFE3-45E4-8F86-AA7FE9851E98}"/>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92713" y="3760165"/>
            <a:ext cx="1047994" cy="376730"/>
          </a:xfrm>
          <a:prstGeom prst="rect">
            <a:avLst/>
          </a:prstGeom>
        </p:spPr>
      </p:pic>
    </p:spTree>
    <p:extLst>
      <p:ext uri="{BB962C8B-B14F-4D97-AF65-F5344CB8AC3E}">
        <p14:creationId xmlns:p14="http://schemas.microsoft.com/office/powerpoint/2010/main" val="3530969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AF2-4CR, Technical </a:t>
            </a:r>
            <a:r>
              <a:rPr lang="tr-TR" dirty="0" err="1"/>
              <a:t>Specifications</a:t>
            </a:r>
            <a:endParaRPr lang="tr-TR" dirty="0"/>
          </a:p>
        </p:txBody>
      </p:sp>
      <p:sp>
        <p:nvSpPr>
          <p:cNvPr id="3" name="Text Placeholder 2"/>
          <p:cNvSpPr>
            <a:spLocks noGrp="1"/>
          </p:cNvSpPr>
          <p:nvPr>
            <p:ph type="body" sz="quarter" idx="15"/>
          </p:nvPr>
        </p:nvSpPr>
        <p:spPr/>
        <p:txBody>
          <a:bodyPr/>
          <a:lstStyle/>
          <a:p>
            <a:r>
              <a:rPr lang="en-US" dirty="0"/>
              <a:t>Initial Product Information: VRF Indoor Units,AF2 Series</a:t>
            </a:r>
            <a:endParaRPr lang="tr-TR" dirty="0"/>
          </a:p>
        </p:txBody>
      </p:sp>
      <p:sp>
        <p:nvSpPr>
          <p:cNvPr id="4" name="Slide Number Placeholder 3"/>
          <p:cNvSpPr>
            <a:spLocks noGrp="1"/>
          </p:cNvSpPr>
          <p:nvPr>
            <p:ph type="sldNum" sz="quarter" idx="12"/>
          </p:nvPr>
        </p:nvSpPr>
        <p:spPr/>
        <p:txBody>
          <a:bodyPr/>
          <a:lstStyle/>
          <a:p>
            <a:fld id="{4898AEC0-503E-4FA4-859C-D0F72D6E3F79}" type="slidenum">
              <a:rPr lang="en-US" noProof="1" smtClean="0"/>
              <a:pPr/>
              <a:t>6</a:t>
            </a:fld>
            <a:endParaRPr lang="en-US" noProof="1"/>
          </a:p>
        </p:txBody>
      </p:sp>
      <p:graphicFrame>
        <p:nvGraphicFramePr>
          <p:cNvPr id="6" name="Table 5"/>
          <p:cNvGraphicFramePr>
            <a:graphicFrameLocks noGrp="1"/>
          </p:cNvGraphicFramePr>
          <p:nvPr>
            <p:extLst>
              <p:ext uri="{D42A27DB-BD31-4B8C-83A1-F6EECF244321}">
                <p14:modId xmlns:p14="http://schemas.microsoft.com/office/powerpoint/2010/main" val="107693061"/>
              </p:ext>
            </p:extLst>
          </p:nvPr>
        </p:nvGraphicFramePr>
        <p:xfrm>
          <a:off x="410845" y="1254494"/>
          <a:ext cx="10151252" cy="4168778"/>
        </p:xfrm>
        <a:graphic>
          <a:graphicData uri="http://schemas.openxmlformats.org/drawingml/2006/table">
            <a:tbl>
              <a:tblPr firstRow="1" firstCol="1">
                <a:tableStyleId>{5C22544A-7EE6-4342-B048-85BDC9FD1C3A}</a:tableStyleId>
              </a:tblPr>
              <a:tblGrid>
                <a:gridCol w="983327">
                  <a:extLst>
                    <a:ext uri="{9D8B030D-6E8A-4147-A177-3AD203B41FA5}">
                      <a16:colId xmlns:a16="http://schemas.microsoft.com/office/drawing/2014/main" val="752088499"/>
                    </a:ext>
                  </a:extLst>
                </a:gridCol>
                <a:gridCol w="601219">
                  <a:extLst>
                    <a:ext uri="{9D8B030D-6E8A-4147-A177-3AD203B41FA5}">
                      <a16:colId xmlns:a16="http://schemas.microsoft.com/office/drawing/2014/main" val="2352351931"/>
                    </a:ext>
                  </a:extLst>
                </a:gridCol>
                <a:gridCol w="566482">
                  <a:extLst>
                    <a:ext uri="{9D8B030D-6E8A-4147-A177-3AD203B41FA5}">
                      <a16:colId xmlns:a16="http://schemas.microsoft.com/office/drawing/2014/main" val="2967312677"/>
                    </a:ext>
                  </a:extLst>
                </a:gridCol>
                <a:gridCol w="619923">
                  <a:extLst>
                    <a:ext uri="{9D8B030D-6E8A-4147-A177-3AD203B41FA5}">
                      <a16:colId xmlns:a16="http://schemas.microsoft.com/office/drawing/2014/main" val="4277896156"/>
                    </a:ext>
                  </a:extLst>
                </a:gridCol>
                <a:gridCol w="684054">
                  <a:extLst>
                    <a:ext uri="{9D8B030D-6E8A-4147-A177-3AD203B41FA5}">
                      <a16:colId xmlns:a16="http://schemas.microsoft.com/office/drawing/2014/main" val="1546747125"/>
                    </a:ext>
                  </a:extLst>
                </a:gridCol>
                <a:gridCol w="684054">
                  <a:extLst>
                    <a:ext uri="{9D8B030D-6E8A-4147-A177-3AD203B41FA5}">
                      <a16:colId xmlns:a16="http://schemas.microsoft.com/office/drawing/2014/main" val="1616722769"/>
                    </a:ext>
                  </a:extLst>
                </a:gridCol>
                <a:gridCol w="951263">
                  <a:extLst>
                    <a:ext uri="{9D8B030D-6E8A-4147-A177-3AD203B41FA5}">
                      <a16:colId xmlns:a16="http://schemas.microsoft.com/office/drawing/2014/main" val="1638254645"/>
                    </a:ext>
                  </a:extLst>
                </a:gridCol>
                <a:gridCol w="823003">
                  <a:extLst>
                    <a:ext uri="{9D8B030D-6E8A-4147-A177-3AD203B41FA5}">
                      <a16:colId xmlns:a16="http://schemas.microsoft.com/office/drawing/2014/main" val="1398000026"/>
                    </a:ext>
                  </a:extLst>
                </a:gridCol>
                <a:gridCol w="619923">
                  <a:extLst>
                    <a:ext uri="{9D8B030D-6E8A-4147-A177-3AD203B41FA5}">
                      <a16:colId xmlns:a16="http://schemas.microsoft.com/office/drawing/2014/main" val="2336032865"/>
                    </a:ext>
                  </a:extLst>
                </a:gridCol>
                <a:gridCol w="716119">
                  <a:extLst>
                    <a:ext uri="{9D8B030D-6E8A-4147-A177-3AD203B41FA5}">
                      <a16:colId xmlns:a16="http://schemas.microsoft.com/office/drawing/2014/main" val="3150644302"/>
                    </a:ext>
                  </a:extLst>
                </a:gridCol>
                <a:gridCol w="587859">
                  <a:extLst>
                    <a:ext uri="{9D8B030D-6E8A-4147-A177-3AD203B41FA5}">
                      <a16:colId xmlns:a16="http://schemas.microsoft.com/office/drawing/2014/main" val="1424394212"/>
                    </a:ext>
                  </a:extLst>
                </a:gridCol>
                <a:gridCol w="729480">
                  <a:extLst>
                    <a:ext uri="{9D8B030D-6E8A-4147-A177-3AD203B41FA5}">
                      <a16:colId xmlns:a16="http://schemas.microsoft.com/office/drawing/2014/main" val="2251020354"/>
                    </a:ext>
                  </a:extLst>
                </a:gridCol>
                <a:gridCol w="577170">
                  <a:extLst>
                    <a:ext uri="{9D8B030D-6E8A-4147-A177-3AD203B41FA5}">
                      <a16:colId xmlns:a16="http://schemas.microsoft.com/office/drawing/2014/main" val="3602073049"/>
                    </a:ext>
                  </a:extLst>
                </a:gridCol>
                <a:gridCol w="502352">
                  <a:extLst>
                    <a:ext uri="{9D8B030D-6E8A-4147-A177-3AD203B41FA5}">
                      <a16:colId xmlns:a16="http://schemas.microsoft.com/office/drawing/2014/main" val="3374373881"/>
                    </a:ext>
                  </a:extLst>
                </a:gridCol>
                <a:gridCol w="505024">
                  <a:extLst>
                    <a:ext uri="{9D8B030D-6E8A-4147-A177-3AD203B41FA5}">
                      <a16:colId xmlns:a16="http://schemas.microsoft.com/office/drawing/2014/main" val="1663087015"/>
                    </a:ext>
                  </a:extLst>
                </a:gridCol>
              </a:tblGrid>
              <a:tr h="632032">
                <a:tc rowSpan="2">
                  <a:txBody>
                    <a:bodyPr/>
                    <a:lstStyle/>
                    <a:p>
                      <a:pPr algn="l" fontAlgn="ctr"/>
                      <a:r>
                        <a:rPr lang="en-US" sz="900" u="none" strike="noStrike" dirty="0">
                          <a:effectLst/>
                        </a:rPr>
                        <a:t>Product Type</a:t>
                      </a:r>
                      <a:endParaRPr lang="en-US" sz="900" b="1" i="0" u="none" strike="noStrike" dirty="0">
                        <a:solidFill>
                          <a:srgbClr val="000000"/>
                        </a:solidFill>
                        <a:effectLst/>
                        <a:latin typeface="Calibri" panose="020F0502020204030204" pitchFamily="34" charset="0"/>
                      </a:endParaRPr>
                    </a:p>
                  </a:txBody>
                  <a:tcPr marL="7900" marR="7900" marT="7900" marB="0" anchor="ctr"/>
                </a:tc>
                <a:tc>
                  <a:txBody>
                    <a:bodyPr/>
                    <a:lstStyle/>
                    <a:p>
                      <a:pPr algn="ctr" fontAlgn="ctr"/>
                      <a:r>
                        <a:rPr lang="en-US" sz="900" u="none" strike="noStrike">
                          <a:effectLst/>
                        </a:rPr>
                        <a:t>Cooling capacity</a:t>
                      </a:r>
                      <a:endParaRPr lang="en-US" sz="900" b="1" i="0" u="none" strike="noStrike">
                        <a:solidFill>
                          <a:srgbClr val="000000"/>
                        </a:solidFill>
                        <a:effectLst/>
                        <a:latin typeface="Calibri" panose="020F0502020204030204" pitchFamily="34" charset="0"/>
                      </a:endParaRPr>
                    </a:p>
                  </a:txBody>
                  <a:tcPr marL="7900" marR="7900" marT="7900" marB="0" anchor="ctr"/>
                </a:tc>
                <a:tc>
                  <a:txBody>
                    <a:bodyPr/>
                    <a:lstStyle/>
                    <a:p>
                      <a:pPr algn="ctr" fontAlgn="ctr"/>
                      <a:r>
                        <a:rPr lang="en-US" sz="900" u="none" strike="noStrike">
                          <a:effectLst/>
                        </a:rPr>
                        <a:t>Heating capacity</a:t>
                      </a:r>
                      <a:endParaRPr lang="en-US" sz="900" b="1" i="0" u="none" strike="noStrike">
                        <a:solidFill>
                          <a:srgbClr val="000000"/>
                        </a:solidFill>
                        <a:effectLst/>
                        <a:latin typeface="Calibri" panose="020F0502020204030204" pitchFamily="34" charset="0"/>
                      </a:endParaRPr>
                    </a:p>
                  </a:txBody>
                  <a:tcPr marL="7900" marR="7900" marT="7900" marB="0" anchor="ctr"/>
                </a:tc>
                <a:tc>
                  <a:txBody>
                    <a:bodyPr/>
                    <a:lstStyle/>
                    <a:p>
                      <a:pPr algn="ctr" fontAlgn="ctr"/>
                      <a:r>
                        <a:rPr lang="en-US" sz="900" u="none" strike="noStrike" dirty="0">
                          <a:effectLst/>
                        </a:rPr>
                        <a:t>Power Supply</a:t>
                      </a:r>
                      <a:endParaRPr lang="en-US" sz="900" b="1" i="0" u="none" strike="noStrike" dirty="0">
                        <a:solidFill>
                          <a:srgbClr val="000000"/>
                        </a:solidFill>
                        <a:effectLst/>
                        <a:latin typeface="Calibri" panose="020F0502020204030204" pitchFamily="34" charset="0"/>
                      </a:endParaRPr>
                    </a:p>
                  </a:txBody>
                  <a:tcPr marL="7900" marR="7900" marT="7900" marB="0" anchor="ctr"/>
                </a:tc>
                <a:tc>
                  <a:txBody>
                    <a:bodyPr/>
                    <a:lstStyle/>
                    <a:p>
                      <a:pPr algn="ctr" fontAlgn="ctr"/>
                      <a:r>
                        <a:rPr lang="en-US" sz="900" u="none" strike="noStrike">
                          <a:effectLst/>
                        </a:rPr>
                        <a:t>Rated current</a:t>
                      </a:r>
                      <a:endParaRPr lang="en-US" sz="900" b="1" i="0" u="none" strike="noStrike">
                        <a:solidFill>
                          <a:srgbClr val="000000"/>
                        </a:solidFill>
                        <a:effectLst/>
                        <a:latin typeface="Calibri" panose="020F0502020204030204" pitchFamily="34" charset="0"/>
                      </a:endParaRPr>
                    </a:p>
                  </a:txBody>
                  <a:tcPr marL="7900" marR="7900" marT="7900" marB="0" anchor="ctr"/>
                </a:tc>
                <a:tc>
                  <a:txBody>
                    <a:bodyPr/>
                    <a:lstStyle/>
                    <a:p>
                      <a:pPr algn="ctr" fontAlgn="ctr"/>
                      <a:r>
                        <a:rPr lang="en-US" sz="900" u="none" strike="noStrike" dirty="0">
                          <a:effectLst/>
                        </a:rPr>
                        <a:t>Rated input power</a:t>
                      </a:r>
                      <a:endParaRPr lang="en-US" sz="900" b="1" i="0" u="none" strike="noStrike" dirty="0">
                        <a:solidFill>
                          <a:srgbClr val="000000"/>
                        </a:solidFill>
                        <a:effectLst/>
                        <a:latin typeface="Calibri" panose="020F0502020204030204" pitchFamily="34" charset="0"/>
                      </a:endParaRPr>
                    </a:p>
                  </a:txBody>
                  <a:tcPr marL="7900" marR="7900" marT="7900" marB="0" anchor="ctr"/>
                </a:tc>
                <a:tc>
                  <a:txBody>
                    <a:bodyPr/>
                    <a:lstStyle/>
                    <a:p>
                      <a:pPr algn="ctr" fontAlgn="ctr"/>
                      <a:r>
                        <a:rPr lang="en-US" sz="900" u="none" strike="noStrike" dirty="0">
                          <a:effectLst/>
                        </a:rPr>
                        <a:t>Net dimensions</a:t>
                      </a:r>
                      <a:br>
                        <a:rPr lang="en-US" sz="900" u="none" strike="noStrike" dirty="0">
                          <a:effectLst/>
                        </a:rPr>
                      </a:br>
                      <a:r>
                        <a:rPr lang="en-US" sz="900" u="none" strike="noStrike" dirty="0">
                          <a:effectLst/>
                        </a:rPr>
                        <a:t>(W x </a:t>
                      </a:r>
                      <a:r>
                        <a:rPr lang="tr-TR" sz="900" u="none" strike="noStrike" dirty="0">
                          <a:effectLst/>
                        </a:rPr>
                        <a:t>D</a:t>
                      </a:r>
                      <a:r>
                        <a:rPr lang="en-US" sz="900" u="none" strike="noStrike" dirty="0">
                          <a:effectLst/>
                        </a:rPr>
                        <a:t> x </a:t>
                      </a:r>
                      <a:r>
                        <a:rPr lang="tr-TR" sz="900" u="none" strike="noStrike" dirty="0">
                          <a:effectLst/>
                        </a:rPr>
                        <a:t>H</a:t>
                      </a:r>
                      <a:r>
                        <a:rPr lang="en-US" sz="900" u="none" strike="noStrike" dirty="0">
                          <a:effectLst/>
                        </a:rPr>
                        <a:t>)</a:t>
                      </a:r>
                      <a:br>
                        <a:rPr lang="en-US" sz="900" u="none" strike="noStrike" dirty="0">
                          <a:effectLst/>
                        </a:rPr>
                      </a:br>
                      <a:r>
                        <a:rPr lang="en-US" sz="900" u="none" strike="noStrike" dirty="0">
                          <a:effectLst/>
                        </a:rPr>
                        <a:t>(Unit) </a:t>
                      </a:r>
                      <a:endParaRPr lang="en-US" sz="900" b="1" i="0" u="none" strike="noStrike" dirty="0">
                        <a:solidFill>
                          <a:srgbClr val="000000"/>
                        </a:solidFill>
                        <a:effectLst/>
                        <a:latin typeface="Calibri" panose="020F0502020204030204" pitchFamily="34" charset="0"/>
                      </a:endParaRPr>
                    </a:p>
                  </a:txBody>
                  <a:tcPr marL="7900" marR="7900" marT="7900" marB="0" anchor="ctr"/>
                </a:tc>
                <a:tc>
                  <a:txBody>
                    <a:bodyPr/>
                    <a:lstStyle/>
                    <a:p>
                      <a:pPr algn="ctr" fontAlgn="ctr"/>
                      <a:r>
                        <a:rPr lang="en-US" sz="900" u="none" strike="noStrike" dirty="0">
                          <a:effectLst/>
                        </a:rPr>
                        <a:t>Net dimensions</a:t>
                      </a:r>
                      <a:br>
                        <a:rPr lang="en-US" sz="900" u="none" strike="noStrike" dirty="0">
                          <a:effectLst/>
                        </a:rPr>
                      </a:br>
                      <a:r>
                        <a:rPr lang="en-US" sz="900" u="none" strike="noStrike" dirty="0">
                          <a:effectLst/>
                        </a:rPr>
                        <a:t>(W x </a:t>
                      </a:r>
                      <a:r>
                        <a:rPr lang="tr-TR" sz="900" u="none" strike="noStrike" dirty="0">
                          <a:effectLst/>
                        </a:rPr>
                        <a:t>D</a:t>
                      </a:r>
                      <a:r>
                        <a:rPr lang="en-US" sz="900" u="none" strike="noStrike" dirty="0">
                          <a:effectLst/>
                        </a:rPr>
                        <a:t> x </a:t>
                      </a:r>
                      <a:r>
                        <a:rPr lang="tr-TR" sz="900" u="none" strike="noStrike" dirty="0">
                          <a:effectLst/>
                        </a:rPr>
                        <a:t>H</a:t>
                      </a:r>
                      <a:r>
                        <a:rPr lang="en-US" sz="900" u="none" strike="noStrike" dirty="0">
                          <a:effectLst/>
                        </a:rPr>
                        <a:t>)</a:t>
                      </a:r>
                      <a:br>
                        <a:rPr lang="en-US" sz="900" u="none" strike="noStrike" dirty="0">
                          <a:effectLst/>
                        </a:rPr>
                      </a:br>
                      <a:r>
                        <a:rPr lang="en-US" sz="900" u="none" strike="noStrike" dirty="0">
                          <a:effectLst/>
                        </a:rPr>
                        <a:t>(Panel)</a:t>
                      </a:r>
                      <a:endParaRPr lang="en-US" sz="900" b="1" i="0" u="none" strike="noStrike" dirty="0">
                        <a:solidFill>
                          <a:srgbClr val="000000"/>
                        </a:solidFill>
                        <a:effectLst/>
                        <a:latin typeface="Calibri" panose="020F0502020204030204" pitchFamily="34" charset="0"/>
                      </a:endParaRPr>
                    </a:p>
                  </a:txBody>
                  <a:tcPr marL="7900" marR="7900" marT="7900" marB="0" anchor="ctr"/>
                </a:tc>
                <a:tc>
                  <a:txBody>
                    <a:bodyPr/>
                    <a:lstStyle/>
                    <a:p>
                      <a:pPr algn="ctr" fontAlgn="ctr"/>
                      <a:r>
                        <a:rPr lang="en-US" sz="900" u="none" strike="noStrike">
                          <a:effectLst/>
                        </a:rPr>
                        <a:t>Net weight</a:t>
                      </a:r>
                      <a:br>
                        <a:rPr lang="en-US" sz="900" u="none" strike="noStrike">
                          <a:effectLst/>
                        </a:rPr>
                      </a:br>
                      <a:r>
                        <a:rPr lang="en-US" sz="900" u="none" strike="noStrike">
                          <a:effectLst/>
                        </a:rPr>
                        <a:t>(Unit)</a:t>
                      </a:r>
                      <a:endParaRPr lang="en-US" sz="900" b="1" i="0" u="none" strike="noStrike">
                        <a:solidFill>
                          <a:srgbClr val="000000"/>
                        </a:solidFill>
                        <a:effectLst/>
                        <a:latin typeface="Calibri" panose="020F0502020204030204" pitchFamily="34" charset="0"/>
                      </a:endParaRPr>
                    </a:p>
                  </a:txBody>
                  <a:tcPr marL="7900" marR="7900" marT="7900" marB="0" anchor="ctr"/>
                </a:tc>
                <a:tc>
                  <a:txBody>
                    <a:bodyPr/>
                    <a:lstStyle/>
                    <a:p>
                      <a:pPr algn="ctr" fontAlgn="ctr"/>
                      <a:r>
                        <a:rPr lang="en-US" sz="900" u="none" strike="noStrike">
                          <a:effectLst/>
                        </a:rPr>
                        <a:t>Net weight</a:t>
                      </a:r>
                      <a:br>
                        <a:rPr lang="en-US" sz="900" u="none" strike="noStrike">
                          <a:effectLst/>
                        </a:rPr>
                      </a:br>
                      <a:r>
                        <a:rPr lang="en-US" sz="900" u="none" strike="noStrike">
                          <a:effectLst/>
                        </a:rPr>
                        <a:t>(Panel)</a:t>
                      </a:r>
                      <a:endParaRPr lang="en-US" sz="900" b="1" i="0" u="none" strike="noStrike">
                        <a:solidFill>
                          <a:srgbClr val="000000"/>
                        </a:solidFill>
                        <a:effectLst/>
                        <a:latin typeface="Calibri" panose="020F0502020204030204" pitchFamily="34" charset="0"/>
                      </a:endParaRPr>
                    </a:p>
                  </a:txBody>
                  <a:tcPr marL="7900" marR="7900" marT="7900" marB="0" anchor="ctr"/>
                </a:tc>
                <a:tc>
                  <a:txBody>
                    <a:bodyPr/>
                    <a:lstStyle/>
                    <a:p>
                      <a:pPr algn="ctr" fontAlgn="ctr"/>
                      <a:r>
                        <a:rPr lang="en-US" sz="900" u="none" strike="noStrike">
                          <a:effectLst/>
                        </a:rPr>
                        <a:t>Airflow rate</a:t>
                      </a:r>
                      <a:endParaRPr lang="en-US" sz="900" b="1" i="0" u="none" strike="noStrike">
                        <a:solidFill>
                          <a:srgbClr val="000000"/>
                        </a:solidFill>
                        <a:effectLst/>
                        <a:latin typeface="Calibri" panose="020F0502020204030204" pitchFamily="34" charset="0"/>
                      </a:endParaRPr>
                    </a:p>
                  </a:txBody>
                  <a:tcPr marL="7900" marR="7900" marT="7900" marB="0" anchor="ctr"/>
                </a:tc>
                <a:tc>
                  <a:txBody>
                    <a:bodyPr/>
                    <a:lstStyle/>
                    <a:p>
                      <a:pPr algn="ctr" fontAlgn="ctr"/>
                      <a:r>
                        <a:rPr lang="en-US" sz="900" u="none" strike="noStrike">
                          <a:effectLst/>
                        </a:rPr>
                        <a:t>Sound pressure level (H/L)</a:t>
                      </a:r>
                      <a:endParaRPr lang="en-US" sz="900" b="1" i="0" u="none" strike="noStrike">
                        <a:solidFill>
                          <a:srgbClr val="000000"/>
                        </a:solidFill>
                        <a:effectLst/>
                        <a:latin typeface="Calibri" panose="020F0502020204030204" pitchFamily="34" charset="0"/>
                      </a:endParaRPr>
                    </a:p>
                  </a:txBody>
                  <a:tcPr marL="7900" marR="7900" marT="7900" marB="0" anchor="ctr"/>
                </a:tc>
                <a:tc>
                  <a:txBody>
                    <a:bodyPr/>
                    <a:lstStyle/>
                    <a:p>
                      <a:pPr algn="ctr" fontAlgn="ctr"/>
                      <a:r>
                        <a:rPr lang="en-US" sz="900" u="none" strike="noStrike">
                          <a:effectLst/>
                        </a:rPr>
                        <a:t>Gas pipe</a:t>
                      </a:r>
                      <a:endParaRPr lang="en-US" sz="900" b="1" i="0" u="none" strike="noStrike">
                        <a:solidFill>
                          <a:srgbClr val="000000"/>
                        </a:solidFill>
                        <a:effectLst/>
                        <a:latin typeface="Calibri" panose="020F0502020204030204" pitchFamily="34" charset="0"/>
                      </a:endParaRPr>
                    </a:p>
                  </a:txBody>
                  <a:tcPr marL="7900" marR="7900" marT="7900" marB="0" anchor="ctr"/>
                </a:tc>
                <a:tc>
                  <a:txBody>
                    <a:bodyPr/>
                    <a:lstStyle/>
                    <a:p>
                      <a:pPr algn="ctr" fontAlgn="ctr"/>
                      <a:r>
                        <a:rPr lang="en-US" sz="900" u="none" strike="noStrike">
                          <a:effectLst/>
                        </a:rPr>
                        <a:t>Liquid pipe</a:t>
                      </a:r>
                      <a:endParaRPr lang="en-US" sz="900" b="1" i="0" u="none" strike="noStrike">
                        <a:solidFill>
                          <a:srgbClr val="000000"/>
                        </a:solidFill>
                        <a:effectLst/>
                        <a:latin typeface="Calibri" panose="020F0502020204030204" pitchFamily="34" charset="0"/>
                      </a:endParaRPr>
                    </a:p>
                  </a:txBody>
                  <a:tcPr marL="7900" marR="7900" marT="7900" marB="0" anchor="ctr"/>
                </a:tc>
                <a:tc>
                  <a:txBody>
                    <a:bodyPr/>
                    <a:lstStyle/>
                    <a:p>
                      <a:pPr algn="ctr" fontAlgn="ctr"/>
                      <a:r>
                        <a:rPr lang="en-US" sz="900" u="none" strike="noStrike">
                          <a:effectLst/>
                        </a:rPr>
                        <a:t>Drain pipe</a:t>
                      </a:r>
                      <a:endParaRPr lang="en-US" sz="900" b="1" i="0" u="none" strike="noStrike">
                        <a:solidFill>
                          <a:srgbClr val="000000"/>
                        </a:solidFill>
                        <a:effectLst/>
                        <a:latin typeface="Calibri" panose="020F0502020204030204" pitchFamily="34" charset="0"/>
                      </a:endParaRPr>
                    </a:p>
                  </a:txBody>
                  <a:tcPr marL="7900" marR="7900" marT="7900" marB="0" anchor="ctr"/>
                </a:tc>
                <a:extLst>
                  <a:ext uri="{0D108BD9-81ED-4DB2-BD59-A6C34878D82A}">
                    <a16:rowId xmlns:a16="http://schemas.microsoft.com/office/drawing/2014/main" val="4058030336"/>
                  </a:ext>
                </a:extLst>
              </a:tr>
              <a:tr h="158008">
                <a:tc vMerge="1">
                  <a:txBody>
                    <a:bodyPr/>
                    <a:lstStyle/>
                    <a:p>
                      <a:endParaRPr lang="tr-TR"/>
                    </a:p>
                  </a:txBody>
                  <a:tcPr/>
                </a:tc>
                <a:tc>
                  <a:txBody>
                    <a:bodyPr/>
                    <a:lstStyle/>
                    <a:p>
                      <a:pPr algn="ctr" fontAlgn="ctr"/>
                      <a:r>
                        <a:rPr lang="en-US" sz="900" u="none" strike="noStrike">
                          <a:effectLst/>
                        </a:rPr>
                        <a:t>kW</a:t>
                      </a:r>
                      <a:endParaRPr lang="en-US" sz="900" b="1" i="0" u="none" strike="noStrike">
                        <a:solidFill>
                          <a:srgbClr val="000000"/>
                        </a:solidFill>
                        <a:effectLst/>
                        <a:latin typeface="Calibri" panose="020F0502020204030204" pitchFamily="34" charset="0"/>
                      </a:endParaRPr>
                    </a:p>
                  </a:txBody>
                  <a:tcPr marL="7900" marR="7900" marT="7900" marB="0" anchor="ctr"/>
                </a:tc>
                <a:tc>
                  <a:txBody>
                    <a:bodyPr/>
                    <a:lstStyle/>
                    <a:p>
                      <a:pPr algn="ctr" fontAlgn="ctr"/>
                      <a:r>
                        <a:rPr lang="en-US" sz="900" u="none" strike="noStrike">
                          <a:effectLst/>
                        </a:rPr>
                        <a:t>kW</a:t>
                      </a:r>
                      <a:endParaRPr lang="en-US" sz="900" b="1" i="0" u="none" strike="noStrike">
                        <a:solidFill>
                          <a:srgbClr val="000000"/>
                        </a:solidFill>
                        <a:effectLst/>
                        <a:latin typeface="Calibri" panose="020F0502020204030204" pitchFamily="34" charset="0"/>
                      </a:endParaRPr>
                    </a:p>
                  </a:txBody>
                  <a:tcPr marL="7900" marR="7900" marT="7900" marB="0" anchor="ctr"/>
                </a:tc>
                <a:tc>
                  <a:txBody>
                    <a:bodyPr/>
                    <a:lstStyle/>
                    <a:p>
                      <a:pPr algn="ctr" fontAlgn="ctr"/>
                      <a:r>
                        <a:rPr lang="en-US" sz="900" u="none" strike="noStrike">
                          <a:effectLst/>
                        </a:rPr>
                        <a:t>V/Hz/ph</a:t>
                      </a:r>
                      <a:endParaRPr lang="en-US" sz="900" b="1" i="0" u="none" strike="noStrike">
                        <a:solidFill>
                          <a:srgbClr val="000000"/>
                        </a:solidFill>
                        <a:effectLst/>
                        <a:latin typeface="Calibri" panose="020F0502020204030204" pitchFamily="34" charset="0"/>
                      </a:endParaRPr>
                    </a:p>
                  </a:txBody>
                  <a:tcPr marL="7900" marR="7900" marT="7900" marB="0" anchor="ctr"/>
                </a:tc>
                <a:tc>
                  <a:txBody>
                    <a:bodyPr/>
                    <a:lstStyle/>
                    <a:p>
                      <a:pPr algn="ctr" fontAlgn="ctr"/>
                      <a:r>
                        <a:rPr lang="en-US" sz="900" u="none" strike="noStrike">
                          <a:effectLst/>
                        </a:rPr>
                        <a:t>A</a:t>
                      </a:r>
                      <a:endParaRPr lang="en-US" sz="900" b="1" i="0" u="none" strike="noStrike">
                        <a:solidFill>
                          <a:srgbClr val="000000"/>
                        </a:solidFill>
                        <a:effectLst/>
                        <a:latin typeface="Calibri" panose="020F0502020204030204" pitchFamily="34" charset="0"/>
                      </a:endParaRPr>
                    </a:p>
                  </a:txBody>
                  <a:tcPr marL="7900" marR="7900" marT="7900" marB="0" anchor="ctr"/>
                </a:tc>
                <a:tc>
                  <a:txBody>
                    <a:bodyPr/>
                    <a:lstStyle/>
                    <a:p>
                      <a:pPr algn="ctr" fontAlgn="ctr"/>
                      <a:r>
                        <a:rPr lang="en-US" sz="900" u="none" strike="noStrike">
                          <a:effectLst/>
                        </a:rPr>
                        <a:t>W</a:t>
                      </a:r>
                      <a:endParaRPr lang="en-US" sz="900" b="1" i="0" u="none" strike="noStrike">
                        <a:solidFill>
                          <a:srgbClr val="000000"/>
                        </a:solidFill>
                        <a:effectLst/>
                        <a:latin typeface="Calibri" panose="020F0502020204030204" pitchFamily="34" charset="0"/>
                      </a:endParaRPr>
                    </a:p>
                  </a:txBody>
                  <a:tcPr marL="7900" marR="7900" marT="7900" marB="0" anchor="ctr"/>
                </a:tc>
                <a:tc>
                  <a:txBody>
                    <a:bodyPr/>
                    <a:lstStyle/>
                    <a:p>
                      <a:pPr algn="ctr" fontAlgn="ctr"/>
                      <a:r>
                        <a:rPr lang="en-US" sz="900" u="none" strike="noStrike">
                          <a:effectLst/>
                        </a:rPr>
                        <a:t>mm</a:t>
                      </a:r>
                      <a:endParaRPr lang="en-US" sz="900" b="1" i="0" u="none" strike="noStrike">
                        <a:solidFill>
                          <a:srgbClr val="000000"/>
                        </a:solidFill>
                        <a:effectLst/>
                        <a:latin typeface="Calibri" panose="020F0502020204030204" pitchFamily="34" charset="0"/>
                      </a:endParaRPr>
                    </a:p>
                  </a:txBody>
                  <a:tcPr marL="7900" marR="7900" marT="7900" marB="0" anchor="ctr"/>
                </a:tc>
                <a:tc>
                  <a:txBody>
                    <a:bodyPr/>
                    <a:lstStyle/>
                    <a:p>
                      <a:pPr algn="ctr" fontAlgn="ctr"/>
                      <a:r>
                        <a:rPr lang="en-US" sz="900" u="none" strike="noStrike">
                          <a:effectLst/>
                        </a:rPr>
                        <a:t>mm</a:t>
                      </a:r>
                      <a:endParaRPr lang="en-US" sz="900" b="1" i="0" u="none" strike="noStrike">
                        <a:solidFill>
                          <a:srgbClr val="000000"/>
                        </a:solidFill>
                        <a:effectLst/>
                        <a:latin typeface="Calibri" panose="020F0502020204030204" pitchFamily="34" charset="0"/>
                      </a:endParaRPr>
                    </a:p>
                  </a:txBody>
                  <a:tcPr marL="7900" marR="7900" marT="7900" marB="0" anchor="ctr"/>
                </a:tc>
                <a:tc>
                  <a:txBody>
                    <a:bodyPr/>
                    <a:lstStyle/>
                    <a:p>
                      <a:pPr algn="ctr" fontAlgn="ctr"/>
                      <a:r>
                        <a:rPr lang="en-US" sz="900" u="none" strike="noStrike">
                          <a:effectLst/>
                        </a:rPr>
                        <a:t>kg</a:t>
                      </a:r>
                      <a:endParaRPr lang="en-US" sz="900" b="1" i="0" u="none" strike="noStrike">
                        <a:solidFill>
                          <a:srgbClr val="000000"/>
                        </a:solidFill>
                        <a:effectLst/>
                        <a:latin typeface="Calibri" panose="020F0502020204030204" pitchFamily="34" charset="0"/>
                      </a:endParaRPr>
                    </a:p>
                  </a:txBody>
                  <a:tcPr marL="7900" marR="7900" marT="7900" marB="0" anchor="ctr"/>
                </a:tc>
                <a:tc>
                  <a:txBody>
                    <a:bodyPr/>
                    <a:lstStyle/>
                    <a:p>
                      <a:pPr algn="ctr" fontAlgn="ctr"/>
                      <a:r>
                        <a:rPr lang="en-US" sz="900" u="none" strike="noStrike">
                          <a:effectLst/>
                        </a:rPr>
                        <a:t>kg</a:t>
                      </a:r>
                      <a:endParaRPr lang="en-US" sz="900" b="1" i="0" u="none" strike="noStrike">
                        <a:solidFill>
                          <a:srgbClr val="000000"/>
                        </a:solidFill>
                        <a:effectLst/>
                        <a:latin typeface="Calibri" panose="020F0502020204030204" pitchFamily="34" charset="0"/>
                      </a:endParaRPr>
                    </a:p>
                  </a:txBody>
                  <a:tcPr marL="7900" marR="7900" marT="7900" marB="0" anchor="ctr"/>
                </a:tc>
                <a:tc>
                  <a:txBody>
                    <a:bodyPr/>
                    <a:lstStyle/>
                    <a:p>
                      <a:pPr algn="ctr" fontAlgn="ctr"/>
                      <a:r>
                        <a:rPr lang="en-US" sz="900" u="none" strike="noStrike">
                          <a:effectLst/>
                        </a:rPr>
                        <a:t>m³/h</a:t>
                      </a:r>
                      <a:endParaRPr lang="en-US" sz="900" b="1" i="0" u="none" strike="noStrike">
                        <a:solidFill>
                          <a:srgbClr val="000000"/>
                        </a:solidFill>
                        <a:effectLst/>
                        <a:latin typeface="Calibri" panose="020F0502020204030204" pitchFamily="34" charset="0"/>
                      </a:endParaRPr>
                    </a:p>
                  </a:txBody>
                  <a:tcPr marL="7900" marR="7900" marT="7900" marB="0" anchor="ctr"/>
                </a:tc>
                <a:tc>
                  <a:txBody>
                    <a:bodyPr/>
                    <a:lstStyle/>
                    <a:p>
                      <a:pPr algn="ctr" fontAlgn="ctr"/>
                      <a:r>
                        <a:rPr lang="en-US" sz="900" u="none" strike="noStrike">
                          <a:effectLst/>
                        </a:rPr>
                        <a:t>dB(A)</a:t>
                      </a:r>
                      <a:endParaRPr lang="en-US" sz="900" b="1" i="0" u="none" strike="noStrike">
                        <a:solidFill>
                          <a:srgbClr val="000000"/>
                        </a:solidFill>
                        <a:effectLst/>
                        <a:latin typeface="Calibri" panose="020F0502020204030204" pitchFamily="34" charset="0"/>
                      </a:endParaRPr>
                    </a:p>
                  </a:txBody>
                  <a:tcPr marL="7900" marR="7900" marT="7900" marB="0" anchor="ctr"/>
                </a:tc>
                <a:tc>
                  <a:txBody>
                    <a:bodyPr/>
                    <a:lstStyle/>
                    <a:p>
                      <a:pPr algn="ctr" fontAlgn="ctr"/>
                      <a:r>
                        <a:rPr lang="en-US" sz="900" u="none" strike="noStrike">
                          <a:effectLst/>
                        </a:rPr>
                        <a:t>mm</a:t>
                      </a:r>
                      <a:endParaRPr lang="en-US" sz="900" b="1" i="0" u="none" strike="noStrike">
                        <a:solidFill>
                          <a:srgbClr val="000000"/>
                        </a:solidFill>
                        <a:effectLst/>
                        <a:latin typeface="Calibri" panose="020F0502020204030204" pitchFamily="34" charset="0"/>
                      </a:endParaRPr>
                    </a:p>
                  </a:txBody>
                  <a:tcPr marL="7900" marR="7900" marT="7900" marB="0" anchor="ctr"/>
                </a:tc>
                <a:tc>
                  <a:txBody>
                    <a:bodyPr/>
                    <a:lstStyle/>
                    <a:p>
                      <a:pPr algn="ctr" fontAlgn="ctr"/>
                      <a:r>
                        <a:rPr lang="en-US" sz="900" u="none" strike="noStrike">
                          <a:effectLst/>
                        </a:rPr>
                        <a:t>mm</a:t>
                      </a:r>
                      <a:endParaRPr lang="en-US" sz="900" b="1" i="0" u="none" strike="noStrike">
                        <a:solidFill>
                          <a:srgbClr val="000000"/>
                        </a:solidFill>
                        <a:effectLst/>
                        <a:latin typeface="Calibri" panose="020F0502020204030204" pitchFamily="34" charset="0"/>
                      </a:endParaRPr>
                    </a:p>
                  </a:txBody>
                  <a:tcPr marL="7900" marR="7900" marT="7900" marB="0" anchor="ctr"/>
                </a:tc>
                <a:tc>
                  <a:txBody>
                    <a:bodyPr/>
                    <a:lstStyle/>
                    <a:p>
                      <a:pPr algn="ctr" fontAlgn="ctr"/>
                      <a:r>
                        <a:rPr lang="en-US" sz="900" u="none" strike="noStrike">
                          <a:effectLst/>
                        </a:rPr>
                        <a:t>mm</a:t>
                      </a:r>
                      <a:endParaRPr lang="en-US" sz="900" b="1" i="0" u="none" strike="noStrike">
                        <a:solidFill>
                          <a:srgbClr val="000000"/>
                        </a:solidFill>
                        <a:effectLst/>
                        <a:latin typeface="Calibri" panose="020F0502020204030204" pitchFamily="34" charset="0"/>
                      </a:endParaRPr>
                    </a:p>
                  </a:txBody>
                  <a:tcPr marL="7900" marR="7900" marT="7900" marB="0" anchor="ctr"/>
                </a:tc>
                <a:extLst>
                  <a:ext uri="{0D108BD9-81ED-4DB2-BD59-A6C34878D82A}">
                    <a16:rowId xmlns:a16="http://schemas.microsoft.com/office/drawing/2014/main" val="1310292872"/>
                  </a:ext>
                </a:extLst>
              </a:tr>
              <a:tr h="262820">
                <a:tc>
                  <a:txBody>
                    <a:bodyPr/>
                    <a:lstStyle/>
                    <a:p>
                      <a:pPr algn="l" fontAlgn="ctr"/>
                      <a:r>
                        <a:rPr lang="en-US" sz="900" u="none" strike="noStrike" dirty="0">
                          <a:solidFill>
                            <a:schemeClr val="tx1"/>
                          </a:solidFill>
                          <a:effectLst/>
                        </a:rPr>
                        <a:t>AF2-4CR 28-1 P</a:t>
                      </a:r>
                      <a:endParaRPr lang="en-US" sz="900" b="0" i="0" u="none" strike="noStrike" dirty="0">
                        <a:solidFill>
                          <a:schemeClr val="tx1"/>
                        </a:solidFill>
                        <a:effectLst/>
                        <a:latin typeface="Calibri" panose="020F0502020204030204" pitchFamily="34" charset="0"/>
                      </a:endParaRPr>
                    </a:p>
                  </a:txBody>
                  <a:tcPr marL="7900" marR="7900" marT="7900" marB="0" anchor="ctr">
                    <a:solidFill>
                      <a:schemeClr val="bg1">
                        <a:lumMod val="95000"/>
                      </a:schemeClr>
                    </a:solidFill>
                  </a:tcPr>
                </a:tc>
                <a:tc>
                  <a:txBody>
                    <a:bodyPr/>
                    <a:lstStyle/>
                    <a:p>
                      <a:pPr algn="ctr" fontAlgn="ctr"/>
                      <a:r>
                        <a:rPr lang="en-US" sz="900" u="none" strike="noStrike" dirty="0">
                          <a:effectLst/>
                        </a:rPr>
                        <a:t>2,8</a:t>
                      </a:r>
                      <a:endParaRPr lang="en-US" sz="900" b="1" i="0" u="none" strike="noStrike" dirty="0">
                        <a:solidFill>
                          <a:srgbClr val="000000"/>
                        </a:solidFill>
                        <a:effectLst/>
                        <a:latin typeface="Calibri" panose="020F0502020204030204" pitchFamily="34" charset="0"/>
                      </a:endParaRPr>
                    </a:p>
                  </a:txBody>
                  <a:tcPr marL="7900" marR="7900" marT="7900" marB="0" anchor="ctr">
                    <a:solidFill>
                      <a:schemeClr val="bg1">
                        <a:lumMod val="95000"/>
                      </a:schemeClr>
                    </a:solidFill>
                  </a:tcPr>
                </a:tc>
                <a:tc>
                  <a:txBody>
                    <a:bodyPr/>
                    <a:lstStyle/>
                    <a:p>
                      <a:pPr algn="ctr" fontAlgn="ctr"/>
                      <a:r>
                        <a:rPr lang="en-US" sz="900" u="none" strike="noStrike" dirty="0">
                          <a:effectLst/>
                        </a:rPr>
                        <a:t>3,2</a:t>
                      </a:r>
                      <a:endParaRPr lang="en-US" sz="900" b="0" i="0" u="none" strike="noStrike" dirty="0">
                        <a:solidFill>
                          <a:srgbClr val="000000"/>
                        </a:solidFill>
                        <a:effectLst/>
                        <a:latin typeface="Calibri" panose="020F0502020204030204" pitchFamily="34" charset="0"/>
                      </a:endParaRPr>
                    </a:p>
                  </a:txBody>
                  <a:tcPr marL="7900" marR="7900" marT="7900" marB="0" anchor="ctr">
                    <a:solidFill>
                      <a:schemeClr val="bg1">
                        <a:lumMod val="95000"/>
                      </a:schemeClr>
                    </a:solidFill>
                  </a:tcPr>
                </a:tc>
                <a:tc>
                  <a:txBody>
                    <a:bodyPr/>
                    <a:lstStyle/>
                    <a:p>
                      <a:pPr algn="ctr" fontAlgn="ctr"/>
                      <a:r>
                        <a:rPr lang="en-US" sz="900" u="none" strike="noStrike" dirty="0">
                          <a:effectLst/>
                        </a:rPr>
                        <a:t>220/50/1</a:t>
                      </a:r>
                      <a:endParaRPr lang="en-US" sz="900" b="0" i="0" u="none" strike="noStrike" dirty="0">
                        <a:solidFill>
                          <a:srgbClr val="000000"/>
                        </a:solidFill>
                        <a:effectLst/>
                        <a:latin typeface="Calibri" panose="020F0502020204030204" pitchFamily="34" charset="0"/>
                      </a:endParaRPr>
                    </a:p>
                  </a:txBody>
                  <a:tcPr marL="7900" marR="7900" marT="7900" marB="0" anchor="ctr">
                    <a:solidFill>
                      <a:schemeClr val="bg1">
                        <a:lumMod val="95000"/>
                      </a:schemeClr>
                    </a:solidFill>
                  </a:tcPr>
                </a:tc>
                <a:tc>
                  <a:txBody>
                    <a:bodyPr/>
                    <a:lstStyle/>
                    <a:p>
                      <a:pPr algn="ctr" fontAlgn="ctr"/>
                      <a:r>
                        <a:rPr lang="en-US" sz="900" b="0" i="0" u="none" strike="noStrike" dirty="0">
                          <a:solidFill>
                            <a:schemeClr val="tx1"/>
                          </a:solidFill>
                          <a:effectLst/>
                          <a:latin typeface="Bosch Office Sans" pitchFamily="2" charset="0"/>
                        </a:rPr>
                        <a:t>0,19</a:t>
                      </a:r>
                    </a:p>
                  </a:txBody>
                  <a:tcPr marL="9525" marR="9525" marT="9525" marB="0" anchor="ctr">
                    <a:solidFill>
                      <a:schemeClr val="bg1">
                        <a:lumMod val="95000"/>
                      </a:schemeClr>
                    </a:solidFill>
                  </a:tcPr>
                </a:tc>
                <a:tc>
                  <a:txBody>
                    <a:bodyPr/>
                    <a:lstStyle/>
                    <a:p>
                      <a:pPr algn="ctr" fontAlgn="ctr"/>
                      <a:r>
                        <a:rPr lang="en-US" sz="900" b="0" i="0" u="none" strike="noStrike" dirty="0">
                          <a:solidFill>
                            <a:schemeClr val="tx1"/>
                          </a:solidFill>
                          <a:effectLst/>
                          <a:latin typeface="微软雅黑" panose="020B0503020204020204" pitchFamily="34" charset="-122"/>
                          <a:ea typeface="微软雅黑" panose="020B0503020204020204" pitchFamily="34" charset="-122"/>
                        </a:rPr>
                        <a:t>27 </a:t>
                      </a:r>
                    </a:p>
                  </a:txBody>
                  <a:tcPr marL="0" marR="0" marT="0" marB="0" anchor="ctr">
                    <a:solidFill>
                      <a:schemeClr val="bg1">
                        <a:lumMod val="95000"/>
                      </a:schemeClr>
                    </a:solidFill>
                  </a:tcPr>
                </a:tc>
                <a:tc>
                  <a:txBody>
                    <a:bodyPr/>
                    <a:lstStyle/>
                    <a:p>
                      <a:pPr algn="ctr" fontAlgn="ctr"/>
                      <a:r>
                        <a:rPr lang="en-US" sz="900" u="none" strike="noStrike" dirty="0">
                          <a:effectLst/>
                        </a:rPr>
                        <a:t>840 x 840 x 204</a:t>
                      </a:r>
                      <a:endParaRPr lang="en-US" sz="900" b="0" i="0" u="none" strike="noStrike" dirty="0">
                        <a:solidFill>
                          <a:srgbClr val="000000"/>
                        </a:solidFill>
                        <a:effectLst/>
                        <a:latin typeface="Calibri" panose="020F0502020204030204" pitchFamily="34" charset="0"/>
                      </a:endParaRPr>
                    </a:p>
                  </a:txBody>
                  <a:tcPr marL="7900" marR="7900" marT="7900" marB="0" anchor="ctr">
                    <a:solidFill>
                      <a:schemeClr val="bg1">
                        <a:lumMod val="95000"/>
                      </a:schemeClr>
                    </a:solidFill>
                  </a:tcPr>
                </a:tc>
                <a:tc>
                  <a:txBody>
                    <a:bodyPr/>
                    <a:lstStyle/>
                    <a:p>
                      <a:pPr algn="ctr" fontAlgn="ctr"/>
                      <a:r>
                        <a:rPr lang="en-US" sz="900" u="none" strike="noStrike" dirty="0">
                          <a:effectLst/>
                        </a:rPr>
                        <a:t>950 x 950 x 46</a:t>
                      </a:r>
                      <a:endParaRPr lang="en-US" sz="900" b="0" i="0" u="none" strike="noStrike" dirty="0">
                        <a:solidFill>
                          <a:srgbClr val="000000"/>
                        </a:solidFill>
                        <a:effectLst/>
                        <a:latin typeface="Calibri" panose="020F0502020204030204" pitchFamily="34" charset="0"/>
                      </a:endParaRPr>
                    </a:p>
                  </a:txBody>
                  <a:tcPr marL="7900" marR="7900" marT="7900" marB="0" anchor="ctr">
                    <a:solidFill>
                      <a:schemeClr val="bg1">
                        <a:lumMod val="95000"/>
                      </a:schemeClr>
                    </a:solidFill>
                  </a:tcPr>
                </a:tc>
                <a:tc>
                  <a:txBody>
                    <a:bodyPr/>
                    <a:lstStyle/>
                    <a:p>
                      <a:pPr algn="ctr" fontAlgn="ctr"/>
                      <a:r>
                        <a:rPr lang="en-US" sz="900" b="0" i="0" u="none" strike="noStrike" dirty="0">
                          <a:solidFill>
                            <a:schemeClr val="tx1"/>
                          </a:solidFill>
                          <a:effectLst/>
                          <a:latin typeface="微软雅黑" panose="020B0503020204020204" pitchFamily="34" charset="-122"/>
                          <a:ea typeface="微软雅黑" panose="020B0503020204020204" pitchFamily="34" charset="-122"/>
                        </a:rPr>
                        <a:t>18,50</a:t>
                      </a:r>
                    </a:p>
                  </a:txBody>
                  <a:tcPr marL="0" marR="0" marT="0" marB="0" anchor="ctr">
                    <a:solidFill>
                      <a:schemeClr val="bg1">
                        <a:lumMod val="95000"/>
                      </a:schemeClr>
                    </a:solidFill>
                  </a:tcPr>
                </a:tc>
                <a:tc>
                  <a:txBody>
                    <a:bodyPr/>
                    <a:lstStyle/>
                    <a:p>
                      <a:pPr algn="ctr" fontAlgn="ctr"/>
                      <a:r>
                        <a:rPr lang="en-US" sz="900" u="none" strike="noStrike">
                          <a:effectLst/>
                        </a:rPr>
                        <a:t>6</a:t>
                      </a:r>
                      <a:endParaRPr lang="en-US" sz="900" b="0" i="0" u="none" strike="noStrike">
                        <a:solidFill>
                          <a:srgbClr val="000000"/>
                        </a:solidFill>
                        <a:effectLst/>
                        <a:latin typeface="Calibri" panose="020F0502020204030204" pitchFamily="34" charset="0"/>
                      </a:endParaRPr>
                    </a:p>
                  </a:txBody>
                  <a:tcPr marL="7900" marR="7900" marT="7900" marB="0" anchor="ctr">
                    <a:solidFill>
                      <a:schemeClr val="bg1">
                        <a:lumMod val="95000"/>
                      </a:schemeClr>
                    </a:solidFill>
                  </a:tcPr>
                </a:tc>
                <a:tc>
                  <a:txBody>
                    <a:bodyPr/>
                    <a:lstStyle/>
                    <a:p>
                      <a:pPr algn="ctr" fontAlgn="ctr"/>
                      <a:r>
                        <a:rPr lang="tr-TR" sz="900" b="0" i="0" u="none" strike="noStrike" dirty="0">
                          <a:solidFill>
                            <a:schemeClr val="dk1"/>
                          </a:solidFill>
                          <a:effectLst/>
                          <a:latin typeface="+mn-lt"/>
                        </a:rPr>
                        <a:t>790</a:t>
                      </a:r>
                      <a:endParaRPr lang="en-US" sz="900" b="0" i="0" u="none" strike="noStrike" dirty="0">
                        <a:solidFill>
                          <a:srgbClr val="000000"/>
                        </a:solidFill>
                        <a:effectLst/>
                        <a:latin typeface="Calibri" panose="020F0502020204030204" pitchFamily="34" charset="0"/>
                      </a:endParaRPr>
                    </a:p>
                  </a:txBody>
                  <a:tcPr marL="7900" marR="7900" marT="7900" marB="0" anchor="ctr">
                    <a:solidFill>
                      <a:schemeClr val="bg1">
                        <a:lumMod val="95000"/>
                      </a:schemeClr>
                    </a:solidFill>
                  </a:tcPr>
                </a:tc>
                <a:tc>
                  <a:txBody>
                    <a:bodyPr/>
                    <a:lstStyle/>
                    <a:p>
                      <a:pPr algn="ctr" fontAlgn="ctr"/>
                      <a:r>
                        <a:rPr lang="en-US" sz="900" u="none" strike="noStrike">
                          <a:effectLst/>
                        </a:rPr>
                        <a:t>30/25</a:t>
                      </a:r>
                      <a:endParaRPr lang="en-US" sz="900" b="0" i="0" u="none" strike="noStrike">
                        <a:solidFill>
                          <a:srgbClr val="000000"/>
                        </a:solidFill>
                        <a:effectLst/>
                        <a:latin typeface="Calibri" panose="020F0502020204030204" pitchFamily="34" charset="0"/>
                      </a:endParaRPr>
                    </a:p>
                  </a:txBody>
                  <a:tcPr marL="7900" marR="7900" marT="7900" marB="0" anchor="ctr">
                    <a:solidFill>
                      <a:schemeClr val="bg1">
                        <a:lumMod val="95000"/>
                      </a:schemeClr>
                    </a:solidFill>
                  </a:tcPr>
                </a:tc>
                <a:tc>
                  <a:txBody>
                    <a:bodyPr/>
                    <a:lstStyle/>
                    <a:p>
                      <a:pPr algn="ctr" fontAlgn="ctr"/>
                      <a:r>
                        <a:rPr lang="el-GR" sz="900" u="none" strike="noStrike">
                          <a:effectLst/>
                        </a:rPr>
                        <a:t>Φ12.7</a:t>
                      </a:r>
                      <a:endParaRPr lang="el-GR" sz="900" b="0" i="0" u="none" strike="noStrike">
                        <a:solidFill>
                          <a:srgbClr val="000000"/>
                        </a:solidFill>
                        <a:effectLst/>
                        <a:latin typeface="Calibri" panose="020F0502020204030204" pitchFamily="34" charset="0"/>
                      </a:endParaRPr>
                    </a:p>
                  </a:txBody>
                  <a:tcPr marL="7900" marR="7900" marT="7900" marB="0" anchor="ctr">
                    <a:solidFill>
                      <a:schemeClr val="bg1">
                        <a:lumMod val="95000"/>
                      </a:schemeClr>
                    </a:solidFill>
                  </a:tcPr>
                </a:tc>
                <a:tc>
                  <a:txBody>
                    <a:bodyPr/>
                    <a:lstStyle/>
                    <a:p>
                      <a:pPr algn="ctr" fontAlgn="ctr"/>
                      <a:r>
                        <a:rPr lang="el-GR" sz="900" u="none" strike="noStrike">
                          <a:effectLst/>
                        </a:rPr>
                        <a:t>Φ6.4</a:t>
                      </a:r>
                      <a:endParaRPr lang="el-GR" sz="900" b="0" i="0" u="none" strike="noStrike">
                        <a:solidFill>
                          <a:srgbClr val="000000"/>
                        </a:solidFill>
                        <a:effectLst/>
                        <a:latin typeface="Calibri" panose="020F0502020204030204" pitchFamily="34" charset="0"/>
                      </a:endParaRPr>
                    </a:p>
                  </a:txBody>
                  <a:tcPr marL="7900" marR="7900" marT="7900" marB="0" anchor="ctr">
                    <a:solidFill>
                      <a:schemeClr val="bg1">
                        <a:lumMod val="95000"/>
                      </a:schemeClr>
                    </a:solidFill>
                  </a:tcPr>
                </a:tc>
                <a:tc>
                  <a:txBody>
                    <a:bodyPr/>
                    <a:lstStyle/>
                    <a:p>
                      <a:pPr algn="ctr" fontAlgn="ctr"/>
                      <a:r>
                        <a:rPr lang="el-GR" sz="900" u="none" strike="noStrike">
                          <a:effectLst/>
                        </a:rPr>
                        <a:t>Φ25</a:t>
                      </a:r>
                      <a:endParaRPr lang="el-GR" sz="900" b="0" i="0" u="none" strike="noStrike">
                        <a:solidFill>
                          <a:srgbClr val="000000"/>
                        </a:solidFill>
                        <a:effectLst/>
                        <a:latin typeface="Calibri" panose="020F0502020204030204" pitchFamily="34" charset="0"/>
                      </a:endParaRPr>
                    </a:p>
                  </a:txBody>
                  <a:tcPr marL="7900" marR="7900" marT="7900" marB="0" anchor="ctr">
                    <a:solidFill>
                      <a:schemeClr val="bg1">
                        <a:lumMod val="95000"/>
                      </a:schemeClr>
                    </a:solidFill>
                  </a:tcPr>
                </a:tc>
                <a:extLst>
                  <a:ext uri="{0D108BD9-81ED-4DB2-BD59-A6C34878D82A}">
                    <a16:rowId xmlns:a16="http://schemas.microsoft.com/office/drawing/2014/main" val="2419617888"/>
                  </a:ext>
                </a:extLst>
              </a:tr>
              <a:tr h="262820">
                <a:tc>
                  <a:txBody>
                    <a:bodyPr/>
                    <a:lstStyle/>
                    <a:p>
                      <a:pPr algn="l" fontAlgn="ctr"/>
                      <a:r>
                        <a:rPr lang="en-US" sz="900" u="none" strike="noStrike" dirty="0">
                          <a:solidFill>
                            <a:schemeClr val="tx1"/>
                          </a:solidFill>
                          <a:effectLst/>
                        </a:rPr>
                        <a:t>AF2-4CR 36-1 P</a:t>
                      </a:r>
                      <a:endParaRPr lang="en-US" sz="900" b="0" i="0" u="none" strike="noStrike" dirty="0">
                        <a:solidFill>
                          <a:schemeClr val="tx1"/>
                        </a:solidFill>
                        <a:effectLst/>
                        <a:latin typeface="Calibri" panose="020F0502020204030204" pitchFamily="34" charset="0"/>
                      </a:endParaRPr>
                    </a:p>
                  </a:txBody>
                  <a:tcPr marL="7900" marR="7900" marT="7900" marB="0" anchor="ctr">
                    <a:solidFill>
                      <a:schemeClr val="bg1">
                        <a:lumMod val="95000"/>
                      </a:schemeClr>
                    </a:solidFill>
                  </a:tcPr>
                </a:tc>
                <a:tc>
                  <a:txBody>
                    <a:bodyPr/>
                    <a:lstStyle/>
                    <a:p>
                      <a:pPr algn="ctr" fontAlgn="ctr"/>
                      <a:r>
                        <a:rPr lang="en-US" sz="900" u="none" strike="noStrike">
                          <a:effectLst/>
                        </a:rPr>
                        <a:t>3,6</a:t>
                      </a:r>
                      <a:endParaRPr lang="en-US" sz="900" b="1" i="0" u="none" strike="noStrike">
                        <a:solidFill>
                          <a:srgbClr val="000000"/>
                        </a:solidFill>
                        <a:effectLst/>
                        <a:latin typeface="Calibri" panose="020F0502020204030204" pitchFamily="34" charset="0"/>
                      </a:endParaRPr>
                    </a:p>
                  </a:txBody>
                  <a:tcPr marL="7900" marR="7900" marT="7900" marB="0" anchor="ctr">
                    <a:solidFill>
                      <a:schemeClr val="bg1">
                        <a:lumMod val="95000"/>
                      </a:schemeClr>
                    </a:solidFill>
                  </a:tcPr>
                </a:tc>
                <a:tc>
                  <a:txBody>
                    <a:bodyPr/>
                    <a:lstStyle/>
                    <a:p>
                      <a:pPr algn="ctr" fontAlgn="ctr"/>
                      <a:r>
                        <a:rPr lang="en-US" sz="900" u="none" strike="noStrike" dirty="0">
                          <a:effectLst/>
                        </a:rPr>
                        <a:t>4</a:t>
                      </a:r>
                      <a:endParaRPr lang="en-US" sz="900" b="0" i="0" u="none" strike="noStrike" dirty="0">
                        <a:solidFill>
                          <a:srgbClr val="000000"/>
                        </a:solidFill>
                        <a:effectLst/>
                        <a:latin typeface="Calibri" panose="020F0502020204030204" pitchFamily="34" charset="0"/>
                      </a:endParaRPr>
                    </a:p>
                  </a:txBody>
                  <a:tcPr marL="7900" marR="7900" marT="7900" marB="0" anchor="ctr">
                    <a:solidFill>
                      <a:schemeClr val="bg1">
                        <a:lumMod val="95000"/>
                      </a:schemeClr>
                    </a:solidFill>
                  </a:tcPr>
                </a:tc>
                <a:tc>
                  <a:txBody>
                    <a:bodyPr/>
                    <a:lstStyle/>
                    <a:p>
                      <a:pPr algn="ctr" fontAlgn="ctr"/>
                      <a:r>
                        <a:rPr lang="en-US" sz="900" u="none" strike="noStrike" dirty="0">
                          <a:effectLst/>
                        </a:rPr>
                        <a:t>220/50/1</a:t>
                      </a:r>
                      <a:endParaRPr lang="en-US" sz="900" b="0" i="0" u="none" strike="noStrike" dirty="0">
                        <a:solidFill>
                          <a:srgbClr val="000000"/>
                        </a:solidFill>
                        <a:effectLst/>
                        <a:latin typeface="Calibri" panose="020F0502020204030204" pitchFamily="34" charset="0"/>
                      </a:endParaRPr>
                    </a:p>
                  </a:txBody>
                  <a:tcPr marL="7900" marR="7900" marT="7900" marB="0" anchor="ctr">
                    <a:solidFill>
                      <a:schemeClr val="bg1">
                        <a:lumMod val="95000"/>
                      </a:schemeClr>
                    </a:solidFill>
                  </a:tcPr>
                </a:tc>
                <a:tc>
                  <a:txBody>
                    <a:bodyPr/>
                    <a:lstStyle/>
                    <a:p>
                      <a:pPr algn="ctr" fontAlgn="ctr"/>
                      <a:r>
                        <a:rPr lang="en-US" sz="900" b="0" i="0" u="none" strike="noStrike" dirty="0">
                          <a:solidFill>
                            <a:schemeClr val="tx1"/>
                          </a:solidFill>
                          <a:effectLst/>
                          <a:latin typeface="Bosch Office Sans" pitchFamily="2" charset="0"/>
                        </a:rPr>
                        <a:t>0,19</a:t>
                      </a:r>
                    </a:p>
                  </a:txBody>
                  <a:tcPr marL="9525" marR="9525" marT="9525" marB="0" anchor="ctr">
                    <a:solidFill>
                      <a:schemeClr val="bg1">
                        <a:lumMod val="95000"/>
                      </a:schemeClr>
                    </a:solidFill>
                  </a:tcPr>
                </a:tc>
                <a:tc>
                  <a:txBody>
                    <a:bodyPr/>
                    <a:lstStyle/>
                    <a:p>
                      <a:pPr algn="ctr" fontAlgn="ctr"/>
                      <a:r>
                        <a:rPr lang="en-US" sz="900" b="0" i="0" u="none" strike="noStrike" dirty="0">
                          <a:solidFill>
                            <a:schemeClr val="tx1"/>
                          </a:solidFill>
                          <a:effectLst/>
                          <a:latin typeface="微软雅黑" panose="020B0503020204020204" pitchFamily="34" charset="-122"/>
                          <a:ea typeface="微软雅黑" panose="020B0503020204020204" pitchFamily="34" charset="-122"/>
                        </a:rPr>
                        <a:t>27 </a:t>
                      </a:r>
                    </a:p>
                  </a:txBody>
                  <a:tcPr marL="0" marR="0" marT="0" marB="0" anchor="ctr">
                    <a:solidFill>
                      <a:schemeClr val="bg1">
                        <a:lumMod val="95000"/>
                      </a:schemeClr>
                    </a:solidFill>
                  </a:tcPr>
                </a:tc>
                <a:tc>
                  <a:txBody>
                    <a:bodyPr/>
                    <a:lstStyle/>
                    <a:p>
                      <a:pPr algn="ctr" fontAlgn="ctr"/>
                      <a:r>
                        <a:rPr lang="en-US" sz="900" u="none" strike="noStrike">
                          <a:effectLst/>
                        </a:rPr>
                        <a:t>840 x 840 x 204</a:t>
                      </a:r>
                      <a:endParaRPr lang="en-US" sz="900" b="0" i="0" u="none" strike="noStrike">
                        <a:solidFill>
                          <a:srgbClr val="000000"/>
                        </a:solidFill>
                        <a:effectLst/>
                        <a:latin typeface="Calibri" panose="020F0502020204030204" pitchFamily="34" charset="0"/>
                      </a:endParaRPr>
                    </a:p>
                  </a:txBody>
                  <a:tcPr marL="7900" marR="7900" marT="7900" marB="0" anchor="ctr">
                    <a:solidFill>
                      <a:schemeClr val="bg1">
                        <a:lumMod val="95000"/>
                      </a:schemeClr>
                    </a:solidFill>
                  </a:tcPr>
                </a:tc>
                <a:tc>
                  <a:txBody>
                    <a:bodyPr/>
                    <a:lstStyle/>
                    <a:p>
                      <a:pPr algn="ctr" fontAlgn="ctr"/>
                      <a:r>
                        <a:rPr lang="en-US" sz="900" u="none" strike="noStrike">
                          <a:effectLst/>
                        </a:rPr>
                        <a:t>950 x 950 x 46</a:t>
                      </a:r>
                      <a:endParaRPr lang="en-US" sz="900" b="0" i="0" u="none" strike="noStrike">
                        <a:solidFill>
                          <a:srgbClr val="000000"/>
                        </a:solidFill>
                        <a:effectLst/>
                        <a:latin typeface="Calibri" panose="020F0502020204030204" pitchFamily="34" charset="0"/>
                      </a:endParaRPr>
                    </a:p>
                  </a:txBody>
                  <a:tcPr marL="7900" marR="7900" marT="7900" marB="0" anchor="ctr">
                    <a:solidFill>
                      <a:schemeClr val="bg1">
                        <a:lumMod val="95000"/>
                      </a:schemeClr>
                    </a:solidFill>
                  </a:tcPr>
                </a:tc>
                <a:tc>
                  <a:txBody>
                    <a:bodyPr/>
                    <a:lstStyle/>
                    <a:p>
                      <a:pPr algn="ctr" fontAlgn="ctr"/>
                      <a:r>
                        <a:rPr lang="en-US" sz="900" b="0" i="0" u="none" strike="noStrike">
                          <a:solidFill>
                            <a:schemeClr val="tx1"/>
                          </a:solidFill>
                          <a:effectLst/>
                          <a:latin typeface="微软雅黑" panose="020B0503020204020204" pitchFamily="34" charset="-122"/>
                          <a:ea typeface="微软雅黑" panose="020B0503020204020204" pitchFamily="34" charset="-122"/>
                        </a:rPr>
                        <a:t>18,50</a:t>
                      </a:r>
                    </a:p>
                  </a:txBody>
                  <a:tcPr marL="0" marR="0" marT="0" marB="0" anchor="ctr">
                    <a:solidFill>
                      <a:schemeClr val="bg1">
                        <a:lumMod val="95000"/>
                      </a:schemeClr>
                    </a:solidFill>
                  </a:tcPr>
                </a:tc>
                <a:tc>
                  <a:txBody>
                    <a:bodyPr/>
                    <a:lstStyle/>
                    <a:p>
                      <a:pPr algn="ctr" fontAlgn="ctr"/>
                      <a:r>
                        <a:rPr lang="en-US" sz="900" u="none" strike="noStrike">
                          <a:effectLst/>
                        </a:rPr>
                        <a:t>6</a:t>
                      </a:r>
                      <a:endParaRPr lang="en-US" sz="900" b="0" i="0" u="none" strike="noStrike">
                        <a:solidFill>
                          <a:srgbClr val="000000"/>
                        </a:solidFill>
                        <a:effectLst/>
                        <a:latin typeface="Calibri" panose="020F0502020204030204" pitchFamily="34" charset="0"/>
                      </a:endParaRPr>
                    </a:p>
                  </a:txBody>
                  <a:tcPr marL="7900" marR="7900" marT="7900" marB="0" anchor="ctr">
                    <a:solidFill>
                      <a:schemeClr val="bg1">
                        <a:lumMod val="95000"/>
                      </a:schemeClr>
                    </a:solidFill>
                  </a:tcPr>
                </a:tc>
                <a:tc>
                  <a:txBody>
                    <a:bodyPr/>
                    <a:lstStyle/>
                    <a:p>
                      <a:pPr algn="ctr" fontAlgn="ctr"/>
                      <a:r>
                        <a:rPr lang="tr-TR" sz="900" b="0" i="0" u="none" strike="noStrike" dirty="0">
                          <a:solidFill>
                            <a:schemeClr val="dk1"/>
                          </a:solidFill>
                          <a:effectLst/>
                          <a:latin typeface="+mn-lt"/>
                        </a:rPr>
                        <a:t>790</a:t>
                      </a:r>
                      <a:endParaRPr lang="en-US" sz="900" b="0" i="0" u="none" strike="noStrike" dirty="0">
                        <a:solidFill>
                          <a:srgbClr val="000000"/>
                        </a:solidFill>
                        <a:effectLst/>
                        <a:latin typeface="Calibri" panose="020F0502020204030204" pitchFamily="34" charset="0"/>
                      </a:endParaRPr>
                    </a:p>
                  </a:txBody>
                  <a:tcPr marL="7900" marR="7900" marT="7900" marB="0" anchor="ctr">
                    <a:solidFill>
                      <a:schemeClr val="bg1">
                        <a:lumMod val="95000"/>
                      </a:schemeClr>
                    </a:solidFill>
                  </a:tcPr>
                </a:tc>
                <a:tc>
                  <a:txBody>
                    <a:bodyPr/>
                    <a:lstStyle/>
                    <a:p>
                      <a:pPr algn="ctr" fontAlgn="ctr"/>
                      <a:r>
                        <a:rPr lang="en-US" sz="900" u="none" strike="noStrike">
                          <a:effectLst/>
                        </a:rPr>
                        <a:t>30/25</a:t>
                      </a:r>
                      <a:endParaRPr lang="en-US" sz="900" b="0" i="0" u="none" strike="noStrike">
                        <a:solidFill>
                          <a:srgbClr val="000000"/>
                        </a:solidFill>
                        <a:effectLst/>
                        <a:latin typeface="Calibri" panose="020F0502020204030204" pitchFamily="34" charset="0"/>
                      </a:endParaRPr>
                    </a:p>
                  </a:txBody>
                  <a:tcPr marL="7900" marR="7900" marT="7900" marB="0" anchor="ctr">
                    <a:solidFill>
                      <a:schemeClr val="bg1">
                        <a:lumMod val="95000"/>
                      </a:schemeClr>
                    </a:solidFill>
                  </a:tcPr>
                </a:tc>
                <a:tc>
                  <a:txBody>
                    <a:bodyPr/>
                    <a:lstStyle/>
                    <a:p>
                      <a:pPr algn="ctr" fontAlgn="ctr"/>
                      <a:r>
                        <a:rPr lang="el-GR" sz="900" u="none" strike="noStrike">
                          <a:effectLst/>
                        </a:rPr>
                        <a:t>Φ12.7</a:t>
                      </a:r>
                      <a:endParaRPr lang="el-GR" sz="900" b="0" i="0" u="none" strike="noStrike">
                        <a:solidFill>
                          <a:srgbClr val="000000"/>
                        </a:solidFill>
                        <a:effectLst/>
                        <a:latin typeface="Calibri" panose="020F0502020204030204" pitchFamily="34" charset="0"/>
                      </a:endParaRPr>
                    </a:p>
                  </a:txBody>
                  <a:tcPr marL="7900" marR="7900" marT="7900" marB="0" anchor="ctr">
                    <a:solidFill>
                      <a:schemeClr val="bg1">
                        <a:lumMod val="95000"/>
                      </a:schemeClr>
                    </a:solidFill>
                  </a:tcPr>
                </a:tc>
                <a:tc>
                  <a:txBody>
                    <a:bodyPr/>
                    <a:lstStyle/>
                    <a:p>
                      <a:pPr algn="ctr" fontAlgn="ctr"/>
                      <a:r>
                        <a:rPr lang="el-GR" sz="900" u="none" strike="noStrike">
                          <a:effectLst/>
                        </a:rPr>
                        <a:t>Φ6.4</a:t>
                      </a:r>
                      <a:endParaRPr lang="el-GR" sz="900" b="0" i="0" u="none" strike="noStrike">
                        <a:solidFill>
                          <a:srgbClr val="000000"/>
                        </a:solidFill>
                        <a:effectLst/>
                        <a:latin typeface="Calibri" panose="020F0502020204030204" pitchFamily="34" charset="0"/>
                      </a:endParaRPr>
                    </a:p>
                  </a:txBody>
                  <a:tcPr marL="7900" marR="7900" marT="7900" marB="0" anchor="ctr">
                    <a:solidFill>
                      <a:schemeClr val="bg1">
                        <a:lumMod val="95000"/>
                      </a:schemeClr>
                    </a:solidFill>
                  </a:tcPr>
                </a:tc>
                <a:tc>
                  <a:txBody>
                    <a:bodyPr/>
                    <a:lstStyle/>
                    <a:p>
                      <a:pPr algn="ctr" fontAlgn="ctr"/>
                      <a:r>
                        <a:rPr lang="el-GR" sz="900" u="none" strike="noStrike">
                          <a:effectLst/>
                        </a:rPr>
                        <a:t>Φ25</a:t>
                      </a:r>
                      <a:endParaRPr lang="el-GR" sz="900" b="0" i="0" u="none" strike="noStrike">
                        <a:solidFill>
                          <a:srgbClr val="000000"/>
                        </a:solidFill>
                        <a:effectLst/>
                        <a:latin typeface="Calibri" panose="020F0502020204030204" pitchFamily="34" charset="0"/>
                      </a:endParaRPr>
                    </a:p>
                  </a:txBody>
                  <a:tcPr marL="7900" marR="7900" marT="7900" marB="0" anchor="ctr">
                    <a:solidFill>
                      <a:schemeClr val="bg1">
                        <a:lumMod val="95000"/>
                      </a:schemeClr>
                    </a:solidFill>
                  </a:tcPr>
                </a:tc>
                <a:extLst>
                  <a:ext uri="{0D108BD9-81ED-4DB2-BD59-A6C34878D82A}">
                    <a16:rowId xmlns:a16="http://schemas.microsoft.com/office/drawing/2014/main" val="963792238"/>
                  </a:ext>
                </a:extLst>
              </a:tr>
              <a:tr h="262820">
                <a:tc>
                  <a:txBody>
                    <a:bodyPr/>
                    <a:lstStyle/>
                    <a:p>
                      <a:pPr algn="l" fontAlgn="ctr"/>
                      <a:r>
                        <a:rPr lang="en-US" sz="900" u="none" strike="noStrike" dirty="0">
                          <a:solidFill>
                            <a:schemeClr val="tx1"/>
                          </a:solidFill>
                          <a:effectLst/>
                        </a:rPr>
                        <a:t>AF2-4CR 45-1 P</a:t>
                      </a:r>
                      <a:endParaRPr lang="en-US" sz="900" b="0" i="0" u="none" strike="noStrike" dirty="0">
                        <a:solidFill>
                          <a:schemeClr val="tx1"/>
                        </a:solidFill>
                        <a:effectLst/>
                        <a:latin typeface="Calibri" panose="020F0502020204030204" pitchFamily="34" charset="0"/>
                      </a:endParaRPr>
                    </a:p>
                  </a:txBody>
                  <a:tcPr marL="7900" marR="7900" marT="7900" marB="0" anchor="ctr">
                    <a:solidFill>
                      <a:schemeClr val="bg1">
                        <a:lumMod val="95000"/>
                      </a:schemeClr>
                    </a:solidFill>
                  </a:tcPr>
                </a:tc>
                <a:tc>
                  <a:txBody>
                    <a:bodyPr/>
                    <a:lstStyle/>
                    <a:p>
                      <a:pPr algn="ctr" fontAlgn="ctr"/>
                      <a:r>
                        <a:rPr lang="en-US" sz="900" u="none" strike="noStrike">
                          <a:effectLst/>
                        </a:rPr>
                        <a:t>4,5</a:t>
                      </a:r>
                      <a:endParaRPr lang="en-US" sz="900" b="1" i="0" u="none" strike="noStrike">
                        <a:solidFill>
                          <a:srgbClr val="000000"/>
                        </a:solidFill>
                        <a:effectLst/>
                        <a:latin typeface="Calibri" panose="020F0502020204030204" pitchFamily="34" charset="0"/>
                      </a:endParaRPr>
                    </a:p>
                  </a:txBody>
                  <a:tcPr marL="7900" marR="7900" marT="7900" marB="0" anchor="ctr">
                    <a:solidFill>
                      <a:schemeClr val="bg1">
                        <a:lumMod val="95000"/>
                      </a:schemeClr>
                    </a:solidFill>
                  </a:tcPr>
                </a:tc>
                <a:tc>
                  <a:txBody>
                    <a:bodyPr/>
                    <a:lstStyle/>
                    <a:p>
                      <a:pPr algn="ctr" fontAlgn="ctr"/>
                      <a:r>
                        <a:rPr lang="en-US" sz="900" u="none" strike="noStrike">
                          <a:effectLst/>
                        </a:rPr>
                        <a:t>5</a:t>
                      </a:r>
                      <a:endParaRPr lang="en-US" sz="900" b="0" i="0" u="none" strike="noStrike">
                        <a:solidFill>
                          <a:srgbClr val="000000"/>
                        </a:solidFill>
                        <a:effectLst/>
                        <a:latin typeface="Calibri" panose="020F0502020204030204" pitchFamily="34" charset="0"/>
                      </a:endParaRPr>
                    </a:p>
                  </a:txBody>
                  <a:tcPr marL="7900" marR="7900" marT="7900" marB="0" anchor="ctr">
                    <a:solidFill>
                      <a:schemeClr val="bg1">
                        <a:lumMod val="95000"/>
                      </a:schemeClr>
                    </a:solidFill>
                  </a:tcPr>
                </a:tc>
                <a:tc>
                  <a:txBody>
                    <a:bodyPr/>
                    <a:lstStyle/>
                    <a:p>
                      <a:pPr algn="ctr" fontAlgn="ctr"/>
                      <a:r>
                        <a:rPr lang="en-US" sz="900" u="none" strike="noStrike" dirty="0">
                          <a:effectLst/>
                        </a:rPr>
                        <a:t>220/50/1</a:t>
                      </a:r>
                      <a:endParaRPr lang="en-US" sz="900" b="0" i="0" u="none" strike="noStrike" dirty="0">
                        <a:solidFill>
                          <a:srgbClr val="000000"/>
                        </a:solidFill>
                        <a:effectLst/>
                        <a:latin typeface="Calibri" panose="020F0502020204030204" pitchFamily="34" charset="0"/>
                      </a:endParaRPr>
                    </a:p>
                  </a:txBody>
                  <a:tcPr marL="7900" marR="7900" marT="7900" marB="0" anchor="ctr">
                    <a:solidFill>
                      <a:schemeClr val="bg1">
                        <a:lumMod val="95000"/>
                      </a:schemeClr>
                    </a:solidFill>
                  </a:tcPr>
                </a:tc>
                <a:tc>
                  <a:txBody>
                    <a:bodyPr/>
                    <a:lstStyle/>
                    <a:p>
                      <a:pPr algn="ctr" fontAlgn="ctr"/>
                      <a:r>
                        <a:rPr lang="en-US" sz="900" b="0" i="0" u="none" strike="noStrike" dirty="0">
                          <a:solidFill>
                            <a:schemeClr val="tx1"/>
                          </a:solidFill>
                          <a:effectLst/>
                          <a:latin typeface="Bosch Office Sans" pitchFamily="2" charset="0"/>
                        </a:rPr>
                        <a:t>0,23</a:t>
                      </a:r>
                    </a:p>
                  </a:txBody>
                  <a:tcPr marL="9525" marR="9525" marT="9525" marB="0" anchor="ctr">
                    <a:solidFill>
                      <a:schemeClr val="bg1">
                        <a:lumMod val="95000"/>
                      </a:schemeClr>
                    </a:solidFill>
                  </a:tcPr>
                </a:tc>
                <a:tc>
                  <a:txBody>
                    <a:bodyPr/>
                    <a:lstStyle/>
                    <a:p>
                      <a:pPr algn="ctr" fontAlgn="ctr"/>
                      <a:r>
                        <a:rPr lang="en-US" sz="900" b="0" i="0" u="none" strike="noStrike" dirty="0">
                          <a:solidFill>
                            <a:schemeClr val="tx1"/>
                          </a:solidFill>
                          <a:effectLst/>
                          <a:latin typeface="微软雅黑" panose="020B0503020204020204" pitchFamily="34" charset="-122"/>
                          <a:ea typeface="微软雅黑" panose="020B0503020204020204" pitchFamily="34" charset="-122"/>
                        </a:rPr>
                        <a:t>33 </a:t>
                      </a:r>
                    </a:p>
                  </a:txBody>
                  <a:tcPr marL="0" marR="0" marT="0" marB="0" anchor="ctr">
                    <a:solidFill>
                      <a:schemeClr val="bg1">
                        <a:lumMod val="95000"/>
                      </a:schemeClr>
                    </a:solidFill>
                  </a:tcPr>
                </a:tc>
                <a:tc>
                  <a:txBody>
                    <a:bodyPr/>
                    <a:lstStyle/>
                    <a:p>
                      <a:pPr algn="ctr" fontAlgn="ctr"/>
                      <a:r>
                        <a:rPr lang="en-US" sz="900" u="none" strike="noStrike">
                          <a:effectLst/>
                        </a:rPr>
                        <a:t>840 x 840 x 204</a:t>
                      </a:r>
                      <a:endParaRPr lang="en-US" sz="900" b="0" i="0" u="none" strike="noStrike">
                        <a:solidFill>
                          <a:srgbClr val="000000"/>
                        </a:solidFill>
                        <a:effectLst/>
                        <a:latin typeface="Calibri" panose="020F0502020204030204" pitchFamily="34" charset="0"/>
                      </a:endParaRPr>
                    </a:p>
                  </a:txBody>
                  <a:tcPr marL="7900" marR="7900" marT="7900" marB="0" anchor="ctr">
                    <a:solidFill>
                      <a:schemeClr val="bg1">
                        <a:lumMod val="95000"/>
                      </a:schemeClr>
                    </a:solidFill>
                  </a:tcPr>
                </a:tc>
                <a:tc>
                  <a:txBody>
                    <a:bodyPr/>
                    <a:lstStyle/>
                    <a:p>
                      <a:pPr algn="ctr" fontAlgn="ctr"/>
                      <a:r>
                        <a:rPr lang="en-US" sz="900" u="none" strike="noStrike" dirty="0">
                          <a:effectLst/>
                        </a:rPr>
                        <a:t>950 x 950 x 46</a:t>
                      </a:r>
                      <a:endParaRPr lang="en-US" sz="900" b="0" i="0" u="none" strike="noStrike" dirty="0">
                        <a:solidFill>
                          <a:srgbClr val="000000"/>
                        </a:solidFill>
                        <a:effectLst/>
                        <a:latin typeface="Calibri" panose="020F0502020204030204" pitchFamily="34" charset="0"/>
                      </a:endParaRPr>
                    </a:p>
                  </a:txBody>
                  <a:tcPr marL="7900" marR="7900" marT="7900" marB="0" anchor="ctr">
                    <a:solidFill>
                      <a:schemeClr val="bg1">
                        <a:lumMod val="95000"/>
                      </a:schemeClr>
                    </a:solidFill>
                  </a:tcPr>
                </a:tc>
                <a:tc>
                  <a:txBody>
                    <a:bodyPr/>
                    <a:lstStyle/>
                    <a:p>
                      <a:pPr algn="ctr" fontAlgn="ctr"/>
                      <a:r>
                        <a:rPr lang="en-US" sz="900" b="0" i="0" u="none" strike="noStrike" dirty="0">
                          <a:solidFill>
                            <a:schemeClr val="tx1"/>
                          </a:solidFill>
                          <a:effectLst/>
                          <a:latin typeface="微软雅黑" panose="020B0503020204020204" pitchFamily="34" charset="-122"/>
                          <a:ea typeface="微软雅黑" panose="020B0503020204020204" pitchFamily="34" charset="-122"/>
                        </a:rPr>
                        <a:t>20,00</a:t>
                      </a:r>
                    </a:p>
                  </a:txBody>
                  <a:tcPr marL="0" marR="0" marT="0" marB="0" anchor="ctr">
                    <a:solidFill>
                      <a:schemeClr val="bg1">
                        <a:lumMod val="95000"/>
                      </a:schemeClr>
                    </a:solidFill>
                  </a:tcPr>
                </a:tc>
                <a:tc>
                  <a:txBody>
                    <a:bodyPr/>
                    <a:lstStyle/>
                    <a:p>
                      <a:pPr algn="ctr" fontAlgn="ctr"/>
                      <a:r>
                        <a:rPr lang="en-US" sz="900" u="none" strike="noStrike" dirty="0">
                          <a:effectLst/>
                        </a:rPr>
                        <a:t>6</a:t>
                      </a:r>
                      <a:endParaRPr lang="en-US" sz="900" b="0" i="0" u="none" strike="noStrike" dirty="0">
                        <a:solidFill>
                          <a:srgbClr val="000000"/>
                        </a:solidFill>
                        <a:effectLst/>
                        <a:latin typeface="Calibri" panose="020F0502020204030204" pitchFamily="34" charset="0"/>
                      </a:endParaRPr>
                    </a:p>
                  </a:txBody>
                  <a:tcPr marL="7900" marR="7900" marT="7900" marB="0" anchor="ctr">
                    <a:solidFill>
                      <a:schemeClr val="bg1">
                        <a:lumMod val="95000"/>
                      </a:schemeClr>
                    </a:solidFill>
                  </a:tcPr>
                </a:tc>
                <a:tc>
                  <a:txBody>
                    <a:bodyPr/>
                    <a:lstStyle/>
                    <a:p>
                      <a:pPr algn="ctr" fontAlgn="ctr"/>
                      <a:r>
                        <a:rPr lang="tr-TR" sz="900" b="0" i="0" u="none" strike="noStrike" dirty="0">
                          <a:solidFill>
                            <a:schemeClr val="dk1"/>
                          </a:solidFill>
                          <a:effectLst/>
                          <a:latin typeface="+mn-lt"/>
                        </a:rPr>
                        <a:t>840</a:t>
                      </a:r>
                      <a:endParaRPr lang="en-US" sz="900" b="0" i="0" u="none" strike="noStrike" dirty="0">
                        <a:solidFill>
                          <a:srgbClr val="000000"/>
                        </a:solidFill>
                        <a:effectLst/>
                        <a:latin typeface="Calibri" panose="020F0502020204030204" pitchFamily="34" charset="0"/>
                      </a:endParaRPr>
                    </a:p>
                  </a:txBody>
                  <a:tcPr marL="7900" marR="7900" marT="7900" marB="0" anchor="ctr">
                    <a:solidFill>
                      <a:schemeClr val="bg1">
                        <a:lumMod val="95000"/>
                      </a:schemeClr>
                    </a:solidFill>
                  </a:tcPr>
                </a:tc>
                <a:tc>
                  <a:txBody>
                    <a:bodyPr/>
                    <a:lstStyle/>
                    <a:p>
                      <a:pPr algn="ctr" fontAlgn="ctr"/>
                      <a:r>
                        <a:rPr lang="en-US" sz="900" u="none" strike="noStrike">
                          <a:effectLst/>
                        </a:rPr>
                        <a:t>33/27</a:t>
                      </a:r>
                      <a:endParaRPr lang="en-US" sz="900" b="0" i="0" u="none" strike="noStrike">
                        <a:solidFill>
                          <a:srgbClr val="000000"/>
                        </a:solidFill>
                        <a:effectLst/>
                        <a:latin typeface="Calibri" panose="020F0502020204030204" pitchFamily="34" charset="0"/>
                      </a:endParaRPr>
                    </a:p>
                  </a:txBody>
                  <a:tcPr marL="7900" marR="7900" marT="7900" marB="0" anchor="ctr">
                    <a:solidFill>
                      <a:schemeClr val="bg1">
                        <a:lumMod val="95000"/>
                      </a:schemeClr>
                    </a:solidFill>
                  </a:tcPr>
                </a:tc>
                <a:tc>
                  <a:txBody>
                    <a:bodyPr/>
                    <a:lstStyle/>
                    <a:p>
                      <a:pPr algn="ctr" fontAlgn="ctr"/>
                      <a:r>
                        <a:rPr lang="el-GR" sz="900" u="none" strike="noStrike">
                          <a:effectLst/>
                        </a:rPr>
                        <a:t>Φ12.7</a:t>
                      </a:r>
                      <a:endParaRPr lang="el-GR" sz="900" b="0" i="0" u="none" strike="noStrike">
                        <a:solidFill>
                          <a:srgbClr val="000000"/>
                        </a:solidFill>
                        <a:effectLst/>
                        <a:latin typeface="Calibri" panose="020F0502020204030204" pitchFamily="34" charset="0"/>
                      </a:endParaRPr>
                    </a:p>
                  </a:txBody>
                  <a:tcPr marL="7900" marR="7900" marT="7900" marB="0" anchor="ctr">
                    <a:solidFill>
                      <a:schemeClr val="bg1">
                        <a:lumMod val="95000"/>
                      </a:schemeClr>
                    </a:solidFill>
                  </a:tcPr>
                </a:tc>
                <a:tc>
                  <a:txBody>
                    <a:bodyPr/>
                    <a:lstStyle/>
                    <a:p>
                      <a:pPr algn="ctr" fontAlgn="ctr"/>
                      <a:r>
                        <a:rPr lang="el-GR" sz="900" u="none" strike="noStrike">
                          <a:effectLst/>
                        </a:rPr>
                        <a:t>Φ6.4</a:t>
                      </a:r>
                      <a:endParaRPr lang="el-GR" sz="900" b="0" i="0" u="none" strike="noStrike">
                        <a:solidFill>
                          <a:srgbClr val="000000"/>
                        </a:solidFill>
                        <a:effectLst/>
                        <a:latin typeface="Calibri" panose="020F0502020204030204" pitchFamily="34" charset="0"/>
                      </a:endParaRPr>
                    </a:p>
                  </a:txBody>
                  <a:tcPr marL="7900" marR="7900" marT="7900" marB="0" anchor="ctr">
                    <a:solidFill>
                      <a:schemeClr val="bg1">
                        <a:lumMod val="95000"/>
                      </a:schemeClr>
                    </a:solidFill>
                  </a:tcPr>
                </a:tc>
                <a:tc>
                  <a:txBody>
                    <a:bodyPr/>
                    <a:lstStyle/>
                    <a:p>
                      <a:pPr algn="ctr" fontAlgn="ctr"/>
                      <a:r>
                        <a:rPr lang="el-GR" sz="900" u="none" strike="noStrike">
                          <a:effectLst/>
                        </a:rPr>
                        <a:t>Φ25</a:t>
                      </a:r>
                      <a:endParaRPr lang="el-GR" sz="900" b="0" i="0" u="none" strike="noStrike">
                        <a:solidFill>
                          <a:srgbClr val="000000"/>
                        </a:solidFill>
                        <a:effectLst/>
                        <a:latin typeface="Calibri" panose="020F0502020204030204" pitchFamily="34" charset="0"/>
                      </a:endParaRPr>
                    </a:p>
                  </a:txBody>
                  <a:tcPr marL="7900" marR="7900" marT="7900" marB="0" anchor="ctr">
                    <a:solidFill>
                      <a:schemeClr val="bg1">
                        <a:lumMod val="95000"/>
                      </a:schemeClr>
                    </a:solidFill>
                  </a:tcPr>
                </a:tc>
                <a:extLst>
                  <a:ext uri="{0D108BD9-81ED-4DB2-BD59-A6C34878D82A}">
                    <a16:rowId xmlns:a16="http://schemas.microsoft.com/office/drawing/2014/main" val="3436595465"/>
                  </a:ext>
                </a:extLst>
              </a:tr>
              <a:tr h="262820">
                <a:tc>
                  <a:txBody>
                    <a:bodyPr/>
                    <a:lstStyle/>
                    <a:p>
                      <a:pPr algn="l" fontAlgn="ctr"/>
                      <a:r>
                        <a:rPr lang="en-US" sz="900" u="none" strike="noStrike" dirty="0">
                          <a:solidFill>
                            <a:schemeClr val="tx1"/>
                          </a:solidFill>
                          <a:effectLst/>
                        </a:rPr>
                        <a:t>AF2-4CR 56-1 P</a:t>
                      </a:r>
                      <a:endParaRPr lang="en-US" sz="900" b="0" i="0" u="none" strike="noStrike" dirty="0">
                        <a:solidFill>
                          <a:schemeClr val="tx1"/>
                        </a:solidFill>
                        <a:effectLst/>
                        <a:latin typeface="Calibri" panose="020F0502020204030204" pitchFamily="34" charset="0"/>
                      </a:endParaRPr>
                    </a:p>
                  </a:txBody>
                  <a:tcPr marL="7900" marR="7900" marT="7900" marB="0" anchor="ctr">
                    <a:solidFill>
                      <a:schemeClr val="bg1">
                        <a:lumMod val="95000"/>
                      </a:schemeClr>
                    </a:solidFill>
                  </a:tcPr>
                </a:tc>
                <a:tc>
                  <a:txBody>
                    <a:bodyPr/>
                    <a:lstStyle/>
                    <a:p>
                      <a:pPr algn="ctr" fontAlgn="ctr"/>
                      <a:r>
                        <a:rPr lang="en-US" sz="900" u="none" strike="noStrike">
                          <a:effectLst/>
                        </a:rPr>
                        <a:t>5,6</a:t>
                      </a:r>
                      <a:endParaRPr lang="en-US" sz="900" b="1" i="0" u="none" strike="noStrike">
                        <a:solidFill>
                          <a:srgbClr val="000000"/>
                        </a:solidFill>
                        <a:effectLst/>
                        <a:latin typeface="Calibri" panose="020F0502020204030204" pitchFamily="34" charset="0"/>
                      </a:endParaRPr>
                    </a:p>
                  </a:txBody>
                  <a:tcPr marL="7900" marR="7900" marT="7900" marB="0" anchor="ctr">
                    <a:solidFill>
                      <a:schemeClr val="bg1">
                        <a:lumMod val="95000"/>
                      </a:schemeClr>
                    </a:solidFill>
                  </a:tcPr>
                </a:tc>
                <a:tc>
                  <a:txBody>
                    <a:bodyPr/>
                    <a:lstStyle/>
                    <a:p>
                      <a:pPr algn="ctr" fontAlgn="ctr"/>
                      <a:r>
                        <a:rPr lang="en-US" sz="900" u="none" strike="noStrike">
                          <a:effectLst/>
                        </a:rPr>
                        <a:t>6,3</a:t>
                      </a:r>
                      <a:endParaRPr lang="en-US" sz="900" b="0" i="0" u="none" strike="noStrike">
                        <a:solidFill>
                          <a:srgbClr val="000000"/>
                        </a:solidFill>
                        <a:effectLst/>
                        <a:latin typeface="Calibri" panose="020F0502020204030204" pitchFamily="34" charset="0"/>
                      </a:endParaRPr>
                    </a:p>
                  </a:txBody>
                  <a:tcPr marL="7900" marR="7900" marT="7900" marB="0" anchor="ctr">
                    <a:solidFill>
                      <a:schemeClr val="bg1">
                        <a:lumMod val="95000"/>
                      </a:schemeClr>
                    </a:solidFill>
                  </a:tcPr>
                </a:tc>
                <a:tc>
                  <a:txBody>
                    <a:bodyPr/>
                    <a:lstStyle/>
                    <a:p>
                      <a:pPr algn="ctr" fontAlgn="ctr"/>
                      <a:r>
                        <a:rPr lang="en-US" sz="900" u="none" strike="noStrike">
                          <a:effectLst/>
                        </a:rPr>
                        <a:t>220/50/1</a:t>
                      </a:r>
                      <a:endParaRPr lang="en-US" sz="900" b="0" i="0" u="none" strike="noStrike">
                        <a:solidFill>
                          <a:srgbClr val="000000"/>
                        </a:solidFill>
                        <a:effectLst/>
                        <a:latin typeface="Calibri" panose="020F0502020204030204" pitchFamily="34" charset="0"/>
                      </a:endParaRPr>
                    </a:p>
                  </a:txBody>
                  <a:tcPr marL="7900" marR="7900" marT="7900" marB="0" anchor="ctr">
                    <a:solidFill>
                      <a:schemeClr val="bg1">
                        <a:lumMod val="95000"/>
                      </a:schemeClr>
                    </a:solidFill>
                  </a:tcPr>
                </a:tc>
                <a:tc>
                  <a:txBody>
                    <a:bodyPr/>
                    <a:lstStyle/>
                    <a:p>
                      <a:pPr algn="ctr" fontAlgn="ctr"/>
                      <a:r>
                        <a:rPr lang="en-US" sz="900" b="0" i="0" u="none" strike="noStrike" dirty="0">
                          <a:solidFill>
                            <a:schemeClr val="tx1"/>
                          </a:solidFill>
                          <a:effectLst/>
                          <a:latin typeface="Bosch Office Sans" pitchFamily="2" charset="0"/>
                        </a:rPr>
                        <a:t>0,23</a:t>
                      </a:r>
                    </a:p>
                  </a:txBody>
                  <a:tcPr marL="9525" marR="9525" marT="9525" marB="0" anchor="ctr">
                    <a:solidFill>
                      <a:schemeClr val="bg1">
                        <a:lumMod val="95000"/>
                      </a:schemeClr>
                    </a:solidFill>
                  </a:tcPr>
                </a:tc>
                <a:tc>
                  <a:txBody>
                    <a:bodyPr/>
                    <a:lstStyle/>
                    <a:p>
                      <a:pPr algn="ctr" fontAlgn="ctr"/>
                      <a:r>
                        <a:rPr lang="en-US" sz="900" b="0" i="0" u="none" strike="noStrike">
                          <a:solidFill>
                            <a:schemeClr val="tx1"/>
                          </a:solidFill>
                          <a:effectLst/>
                          <a:latin typeface="微软雅黑" panose="020B0503020204020204" pitchFamily="34" charset="-122"/>
                          <a:ea typeface="微软雅黑" panose="020B0503020204020204" pitchFamily="34" charset="-122"/>
                        </a:rPr>
                        <a:t>33 </a:t>
                      </a:r>
                    </a:p>
                  </a:txBody>
                  <a:tcPr marL="0" marR="0" marT="0" marB="0" anchor="ctr">
                    <a:solidFill>
                      <a:schemeClr val="bg1">
                        <a:lumMod val="95000"/>
                      </a:schemeClr>
                    </a:solidFill>
                  </a:tcPr>
                </a:tc>
                <a:tc>
                  <a:txBody>
                    <a:bodyPr/>
                    <a:lstStyle/>
                    <a:p>
                      <a:pPr algn="ctr" fontAlgn="ctr"/>
                      <a:r>
                        <a:rPr lang="en-US" sz="900" u="none" strike="noStrike" dirty="0">
                          <a:effectLst/>
                        </a:rPr>
                        <a:t>840 x 840 x 204</a:t>
                      </a:r>
                      <a:endParaRPr lang="en-US" sz="900" b="0" i="0" u="none" strike="noStrike" dirty="0">
                        <a:solidFill>
                          <a:srgbClr val="000000"/>
                        </a:solidFill>
                        <a:effectLst/>
                        <a:latin typeface="Calibri" panose="020F0502020204030204" pitchFamily="34" charset="0"/>
                      </a:endParaRPr>
                    </a:p>
                  </a:txBody>
                  <a:tcPr marL="7900" marR="7900" marT="7900" marB="0" anchor="ctr">
                    <a:solidFill>
                      <a:schemeClr val="bg1">
                        <a:lumMod val="95000"/>
                      </a:schemeClr>
                    </a:solidFill>
                  </a:tcPr>
                </a:tc>
                <a:tc>
                  <a:txBody>
                    <a:bodyPr/>
                    <a:lstStyle/>
                    <a:p>
                      <a:pPr algn="ctr" fontAlgn="ctr"/>
                      <a:r>
                        <a:rPr lang="en-US" sz="900" u="none" strike="noStrike">
                          <a:effectLst/>
                        </a:rPr>
                        <a:t>950 x 950 x 46</a:t>
                      </a:r>
                      <a:endParaRPr lang="en-US" sz="900" b="0" i="0" u="none" strike="noStrike">
                        <a:solidFill>
                          <a:srgbClr val="000000"/>
                        </a:solidFill>
                        <a:effectLst/>
                        <a:latin typeface="Calibri" panose="020F0502020204030204" pitchFamily="34" charset="0"/>
                      </a:endParaRPr>
                    </a:p>
                  </a:txBody>
                  <a:tcPr marL="7900" marR="7900" marT="7900" marB="0" anchor="ctr">
                    <a:solidFill>
                      <a:schemeClr val="bg1">
                        <a:lumMod val="95000"/>
                      </a:schemeClr>
                    </a:solidFill>
                  </a:tcPr>
                </a:tc>
                <a:tc>
                  <a:txBody>
                    <a:bodyPr/>
                    <a:lstStyle/>
                    <a:p>
                      <a:pPr algn="ctr" fontAlgn="ctr"/>
                      <a:r>
                        <a:rPr lang="en-US" sz="900" b="0" i="0" u="none" strike="noStrike" dirty="0">
                          <a:solidFill>
                            <a:schemeClr val="tx1"/>
                          </a:solidFill>
                          <a:effectLst/>
                          <a:latin typeface="微软雅黑" panose="020B0503020204020204" pitchFamily="34" charset="-122"/>
                          <a:ea typeface="微软雅黑" panose="020B0503020204020204" pitchFamily="34" charset="-122"/>
                        </a:rPr>
                        <a:t>20,00</a:t>
                      </a:r>
                    </a:p>
                  </a:txBody>
                  <a:tcPr marL="0" marR="0" marT="0" marB="0" anchor="ctr">
                    <a:solidFill>
                      <a:schemeClr val="bg1">
                        <a:lumMod val="95000"/>
                      </a:schemeClr>
                    </a:solidFill>
                  </a:tcPr>
                </a:tc>
                <a:tc>
                  <a:txBody>
                    <a:bodyPr/>
                    <a:lstStyle/>
                    <a:p>
                      <a:pPr algn="ctr" fontAlgn="ctr"/>
                      <a:r>
                        <a:rPr lang="en-US" sz="900" u="none" strike="noStrike">
                          <a:effectLst/>
                        </a:rPr>
                        <a:t>6</a:t>
                      </a:r>
                      <a:endParaRPr lang="en-US" sz="900" b="0" i="0" u="none" strike="noStrike">
                        <a:solidFill>
                          <a:srgbClr val="000000"/>
                        </a:solidFill>
                        <a:effectLst/>
                        <a:latin typeface="Calibri" panose="020F0502020204030204" pitchFamily="34" charset="0"/>
                      </a:endParaRPr>
                    </a:p>
                  </a:txBody>
                  <a:tcPr marL="7900" marR="7900" marT="7900" marB="0" anchor="ctr">
                    <a:solidFill>
                      <a:schemeClr val="bg1">
                        <a:lumMod val="95000"/>
                      </a:schemeClr>
                    </a:solidFill>
                  </a:tcPr>
                </a:tc>
                <a:tc>
                  <a:txBody>
                    <a:bodyPr/>
                    <a:lstStyle/>
                    <a:p>
                      <a:pPr algn="ctr" fontAlgn="ctr"/>
                      <a:r>
                        <a:rPr lang="tr-TR" sz="900" b="0" i="0" u="none" strike="noStrike" dirty="0">
                          <a:solidFill>
                            <a:schemeClr val="dk1"/>
                          </a:solidFill>
                          <a:effectLst/>
                          <a:latin typeface="+mn-lt"/>
                        </a:rPr>
                        <a:t>840</a:t>
                      </a:r>
                      <a:endParaRPr lang="en-US" sz="900" b="0" i="0" u="none" strike="noStrike" dirty="0">
                        <a:solidFill>
                          <a:srgbClr val="000000"/>
                        </a:solidFill>
                        <a:effectLst/>
                        <a:latin typeface="Calibri" panose="020F0502020204030204" pitchFamily="34" charset="0"/>
                      </a:endParaRPr>
                    </a:p>
                  </a:txBody>
                  <a:tcPr marL="7900" marR="7900" marT="7900" marB="0" anchor="ctr">
                    <a:solidFill>
                      <a:schemeClr val="bg1">
                        <a:lumMod val="95000"/>
                      </a:schemeClr>
                    </a:solidFill>
                  </a:tcPr>
                </a:tc>
                <a:tc>
                  <a:txBody>
                    <a:bodyPr/>
                    <a:lstStyle/>
                    <a:p>
                      <a:pPr algn="ctr" fontAlgn="ctr"/>
                      <a:r>
                        <a:rPr lang="en-US" sz="900" u="none" strike="noStrike" dirty="0">
                          <a:effectLst/>
                        </a:rPr>
                        <a:t>33/27</a:t>
                      </a:r>
                      <a:endParaRPr lang="en-US" sz="900" b="0" i="0" u="none" strike="noStrike" dirty="0">
                        <a:solidFill>
                          <a:srgbClr val="000000"/>
                        </a:solidFill>
                        <a:effectLst/>
                        <a:latin typeface="Calibri" panose="020F0502020204030204" pitchFamily="34" charset="0"/>
                      </a:endParaRPr>
                    </a:p>
                  </a:txBody>
                  <a:tcPr marL="7900" marR="7900" marT="7900" marB="0" anchor="ctr">
                    <a:solidFill>
                      <a:schemeClr val="bg1">
                        <a:lumMod val="95000"/>
                      </a:schemeClr>
                    </a:solidFill>
                  </a:tcPr>
                </a:tc>
                <a:tc>
                  <a:txBody>
                    <a:bodyPr/>
                    <a:lstStyle/>
                    <a:p>
                      <a:pPr algn="ctr" fontAlgn="ctr"/>
                      <a:r>
                        <a:rPr lang="el-GR" sz="900" u="none" strike="noStrike" dirty="0">
                          <a:effectLst/>
                        </a:rPr>
                        <a:t>Φ12.7</a:t>
                      </a:r>
                      <a:endParaRPr lang="el-GR" sz="900" b="0" i="0" u="none" strike="noStrike" dirty="0">
                        <a:solidFill>
                          <a:srgbClr val="000000"/>
                        </a:solidFill>
                        <a:effectLst/>
                        <a:latin typeface="Calibri" panose="020F0502020204030204" pitchFamily="34" charset="0"/>
                      </a:endParaRPr>
                    </a:p>
                  </a:txBody>
                  <a:tcPr marL="7900" marR="7900" marT="7900" marB="0" anchor="ctr">
                    <a:solidFill>
                      <a:schemeClr val="bg1">
                        <a:lumMod val="95000"/>
                      </a:schemeClr>
                    </a:solidFill>
                  </a:tcPr>
                </a:tc>
                <a:tc>
                  <a:txBody>
                    <a:bodyPr/>
                    <a:lstStyle/>
                    <a:p>
                      <a:pPr algn="ctr" fontAlgn="ctr"/>
                      <a:r>
                        <a:rPr lang="el-GR" sz="900" u="none" strike="noStrike">
                          <a:effectLst/>
                        </a:rPr>
                        <a:t>Φ6.4</a:t>
                      </a:r>
                      <a:endParaRPr lang="el-GR" sz="900" b="0" i="0" u="none" strike="noStrike">
                        <a:solidFill>
                          <a:srgbClr val="000000"/>
                        </a:solidFill>
                        <a:effectLst/>
                        <a:latin typeface="Calibri" panose="020F0502020204030204" pitchFamily="34" charset="0"/>
                      </a:endParaRPr>
                    </a:p>
                  </a:txBody>
                  <a:tcPr marL="7900" marR="7900" marT="7900" marB="0" anchor="ctr">
                    <a:solidFill>
                      <a:schemeClr val="bg1">
                        <a:lumMod val="95000"/>
                      </a:schemeClr>
                    </a:solidFill>
                  </a:tcPr>
                </a:tc>
                <a:tc>
                  <a:txBody>
                    <a:bodyPr/>
                    <a:lstStyle/>
                    <a:p>
                      <a:pPr algn="ctr" fontAlgn="ctr"/>
                      <a:r>
                        <a:rPr lang="el-GR" sz="900" u="none" strike="noStrike">
                          <a:effectLst/>
                        </a:rPr>
                        <a:t>Φ25</a:t>
                      </a:r>
                      <a:endParaRPr lang="el-GR" sz="900" b="0" i="0" u="none" strike="noStrike">
                        <a:solidFill>
                          <a:srgbClr val="000000"/>
                        </a:solidFill>
                        <a:effectLst/>
                        <a:latin typeface="Calibri" panose="020F0502020204030204" pitchFamily="34" charset="0"/>
                      </a:endParaRPr>
                    </a:p>
                  </a:txBody>
                  <a:tcPr marL="7900" marR="7900" marT="7900" marB="0" anchor="ctr">
                    <a:solidFill>
                      <a:schemeClr val="bg1">
                        <a:lumMod val="95000"/>
                      </a:schemeClr>
                    </a:solidFill>
                  </a:tcPr>
                </a:tc>
                <a:extLst>
                  <a:ext uri="{0D108BD9-81ED-4DB2-BD59-A6C34878D82A}">
                    <a16:rowId xmlns:a16="http://schemas.microsoft.com/office/drawing/2014/main" val="1109005936"/>
                  </a:ext>
                </a:extLst>
              </a:tr>
              <a:tr h="262820">
                <a:tc>
                  <a:txBody>
                    <a:bodyPr/>
                    <a:lstStyle/>
                    <a:p>
                      <a:pPr algn="l" fontAlgn="ctr"/>
                      <a:r>
                        <a:rPr lang="en-US" sz="900" u="none" strike="noStrike" dirty="0">
                          <a:solidFill>
                            <a:schemeClr val="tx1"/>
                          </a:solidFill>
                          <a:effectLst/>
                        </a:rPr>
                        <a:t>AF2-4CR 71-1 P</a:t>
                      </a:r>
                      <a:endParaRPr lang="en-US" sz="900" b="0" i="0" u="none" strike="noStrike" dirty="0">
                        <a:solidFill>
                          <a:schemeClr val="tx1"/>
                        </a:solidFill>
                        <a:effectLst/>
                        <a:latin typeface="Calibri" panose="020F0502020204030204" pitchFamily="34" charset="0"/>
                      </a:endParaRPr>
                    </a:p>
                  </a:txBody>
                  <a:tcPr marL="7900" marR="7900" marT="7900" marB="0" anchor="ctr">
                    <a:solidFill>
                      <a:schemeClr val="bg1">
                        <a:lumMod val="85000"/>
                      </a:schemeClr>
                    </a:solidFill>
                  </a:tcPr>
                </a:tc>
                <a:tc>
                  <a:txBody>
                    <a:bodyPr/>
                    <a:lstStyle/>
                    <a:p>
                      <a:pPr algn="ctr" fontAlgn="ctr"/>
                      <a:r>
                        <a:rPr lang="en-US" sz="900" u="none" strike="noStrike" dirty="0">
                          <a:effectLst/>
                        </a:rPr>
                        <a:t>7,1</a:t>
                      </a:r>
                      <a:endParaRPr lang="en-US" sz="900" b="1" i="0" u="none" strike="noStrike" dirty="0">
                        <a:solidFill>
                          <a:srgbClr val="000000"/>
                        </a:solidFill>
                        <a:effectLst/>
                        <a:latin typeface="Calibri" panose="020F0502020204030204" pitchFamily="34" charset="0"/>
                      </a:endParaRPr>
                    </a:p>
                  </a:txBody>
                  <a:tcPr marL="7900" marR="7900" marT="7900" marB="0" anchor="ctr">
                    <a:solidFill>
                      <a:schemeClr val="bg1">
                        <a:lumMod val="85000"/>
                      </a:schemeClr>
                    </a:solidFill>
                  </a:tcPr>
                </a:tc>
                <a:tc>
                  <a:txBody>
                    <a:bodyPr/>
                    <a:lstStyle/>
                    <a:p>
                      <a:pPr algn="ctr" fontAlgn="ctr"/>
                      <a:r>
                        <a:rPr lang="en-US" sz="900" u="none" strike="noStrike">
                          <a:effectLst/>
                        </a:rPr>
                        <a:t>8</a:t>
                      </a:r>
                      <a:endParaRPr lang="en-US" sz="900" b="0" i="0" u="none" strike="noStrike">
                        <a:solidFill>
                          <a:srgbClr val="000000"/>
                        </a:solidFill>
                        <a:effectLst/>
                        <a:latin typeface="Calibri" panose="020F0502020204030204" pitchFamily="34" charset="0"/>
                      </a:endParaRPr>
                    </a:p>
                  </a:txBody>
                  <a:tcPr marL="7900" marR="7900" marT="7900" marB="0" anchor="ctr">
                    <a:solidFill>
                      <a:schemeClr val="bg1">
                        <a:lumMod val="85000"/>
                      </a:schemeClr>
                    </a:solidFill>
                  </a:tcPr>
                </a:tc>
                <a:tc>
                  <a:txBody>
                    <a:bodyPr/>
                    <a:lstStyle/>
                    <a:p>
                      <a:pPr algn="ctr" fontAlgn="ctr"/>
                      <a:r>
                        <a:rPr lang="en-US" sz="900" u="none" strike="noStrike" dirty="0">
                          <a:effectLst/>
                        </a:rPr>
                        <a:t>220/50/1</a:t>
                      </a:r>
                      <a:endParaRPr lang="en-US" sz="900" b="0" i="0" u="none" strike="noStrike" dirty="0">
                        <a:solidFill>
                          <a:srgbClr val="000000"/>
                        </a:solidFill>
                        <a:effectLst/>
                        <a:latin typeface="Calibri" panose="020F0502020204030204" pitchFamily="34" charset="0"/>
                      </a:endParaRPr>
                    </a:p>
                  </a:txBody>
                  <a:tcPr marL="7900" marR="7900" marT="7900" marB="0" anchor="ctr">
                    <a:solidFill>
                      <a:schemeClr val="bg1">
                        <a:lumMod val="85000"/>
                      </a:schemeClr>
                    </a:solidFill>
                  </a:tcPr>
                </a:tc>
                <a:tc>
                  <a:txBody>
                    <a:bodyPr/>
                    <a:lstStyle/>
                    <a:p>
                      <a:pPr algn="ctr" fontAlgn="ctr"/>
                      <a:r>
                        <a:rPr lang="en-US" sz="900" b="0" i="0" u="none" strike="noStrike" dirty="0">
                          <a:solidFill>
                            <a:schemeClr val="tx1"/>
                          </a:solidFill>
                          <a:effectLst/>
                          <a:latin typeface="Bosch Office Sans" pitchFamily="2" charset="0"/>
                        </a:rPr>
                        <a:t>0,37</a:t>
                      </a:r>
                    </a:p>
                  </a:txBody>
                  <a:tcPr marL="9525" marR="9525" marT="9525" marB="0" anchor="ctr">
                    <a:solidFill>
                      <a:schemeClr val="bg1">
                        <a:lumMod val="85000"/>
                      </a:schemeClr>
                    </a:solidFill>
                  </a:tcPr>
                </a:tc>
                <a:tc>
                  <a:txBody>
                    <a:bodyPr/>
                    <a:lstStyle/>
                    <a:p>
                      <a:pPr algn="ctr" fontAlgn="ctr"/>
                      <a:r>
                        <a:rPr lang="en-US" sz="900" b="0" i="0" u="none" strike="noStrike" dirty="0">
                          <a:solidFill>
                            <a:schemeClr val="tx1"/>
                          </a:solidFill>
                          <a:effectLst/>
                          <a:latin typeface="微软雅黑" panose="020B0503020204020204" pitchFamily="34" charset="-122"/>
                          <a:ea typeface="微软雅黑" panose="020B0503020204020204" pitchFamily="34" charset="-122"/>
                        </a:rPr>
                        <a:t>41 </a:t>
                      </a:r>
                    </a:p>
                  </a:txBody>
                  <a:tcPr marL="0" marR="0" marT="0" marB="0" anchor="ctr">
                    <a:solidFill>
                      <a:schemeClr val="bg1">
                        <a:lumMod val="85000"/>
                      </a:schemeClr>
                    </a:solidFill>
                  </a:tcPr>
                </a:tc>
                <a:tc>
                  <a:txBody>
                    <a:bodyPr/>
                    <a:lstStyle/>
                    <a:p>
                      <a:pPr algn="ctr" fontAlgn="ctr"/>
                      <a:r>
                        <a:rPr lang="en-US" sz="900" u="none" strike="noStrike" dirty="0">
                          <a:effectLst/>
                        </a:rPr>
                        <a:t>840 x 840 x 246</a:t>
                      </a:r>
                      <a:endParaRPr lang="en-US" sz="900" b="0" i="0" u="none" strike="noStrike" dirty="0">
                        <a:solidFill>
                          <a:srgbClr val="000000"/>
                        </a:solidFill>
                        <a:effectLst/>
                        <a:latin typeface="Calibri" panose="020F0502020204030204" pitchFamily="34" charset="0"/>
                      </a:endParaRPr>
                    </a:p>
                  </a:txBody>
                  <a:tcPr marL="7900" marR="7900" marT="7900" marB="0" anchor="ctr">
                    <a:solidFill>
                      <a:schemeClr val="bg1">
                        <a:lumMod val="85000"/>
                      </a:schemeClr>
                    </a:solidFill>
                  </a:tcPr>
                </a:tc>
                <a:tc>
                  <a:txBody>
                    <a:bodyPr/>
                    <a:lstStyle/>
                    <a:p>
                      <a:pPr algn="ctr" fontAlgn="ctr"/>
                      <a:r>
                        <a:rPr lang="en-US" sz="900" u="none" strike="noStrike" dirty="0">
                          <a:effectLst/>
                        </a:rPr>
                        <a:t>950 x 950 x 46</a:t>
                      </a:r>
                      <a:endParaRPr lang="en-US" sz="900" b="0" i="0" u="none" strike="noStrike" dirty="0">
                        <a:solidFill>
                          <a:srgbClr val="000000"/>
                        </a:solidFill>
                        <a:effectLst/>
                        <a:latin typeface="Calibri" panose="020F0502020204030204" pitchFamily="34" charset="0"/>
                      </a:endParaRPr>
                    </a:p>
                  </a:txBody>
                  <a:tcPr marL="7900" marR="7900" marT="7900" marB="0" anchor="ctr">
                    <a:solidFill>
                      <a:schemeClr val="bg1">
                        <a:lumMod val="85000"/>
                      </a:schemeClr>
                    </a:solidFill>
                  </a:tcPr>
                </a:tc>
                <a:tc>
                  <a:txBody>
                    <a:bodyPr/>
                    <a:lstStyle/>
                    <a:p>
                      <a:pPr algn="ctr" fontAlgn="ctr"/>
                      <a:r>
                        <a:rPr lang="en-US" sz="900" b="0" i="0" u="none" strike="noStrike" dirty="0">
                          <a:solidFill>
                            <a:schemeClr val="tx1"/>
                          </a:solidFill>
                          <a:effectLst/>
                          <a:latin typeface="微软雅黑" panose="020B0503020204020204" pitchFamily="34" charset="-122"/>
                          <a:ea typeface="微软雅黑" panose="020B0503020204020204" pitchFamily="34" charset="-122"/>
                        </a:rPr>
                        <a:t>22,50</a:t>
                      </a:r>
                    </a:p>
                  </a:txBody>
                  <a:tcPr marL="0" marR="0" marT="0" marB="0" anchor="ctr">
                    <a:solidFill>
                      <a:schemeClr val="bg1">
                        <a:lumMod val="85000"/>
                      </a:schemeClr>
                    </a:solidFill>
                  </a:tcPr>
                </a:tc>
                <a:tc>
                  <a:txBody>
                    <a:bodyPr/>
                    <a:lstStyle/>
                    <a:p>
                      <a:pPr algn="ctr" fontAlgn="ctr"/>
                      <a:r>
                        <a:rPr lang="en-US" sz="900" u="none" strike="noStrike" dirty="0">
                          <a:effectLst/>
                        </a:rPr>
                        <a:t>6</a:t>
                      </a:r>
                      <a:endParaRPr lang="en-US" sz="900" b="0" i="0" u="none" strike="noStrike" dirty="0">
                        <a:solidFill>
                          <a:srgbClr val="000000"/>
                        </a:solidFill>
                        <a:effectLst/>
                        <a:latin typeface="Calibri" panose="020F0502020204030204" pitchFamily="34" charset="0"/>
                      </a:endParaRPr>
                    </a:p>
                  </a:txBody>
                  <a:tcPr marL="7900" marR="7900" marT="7900" marB="0" anchor="ctr">
                    <a:solidFill>
                      <a:schemeClr val="bg1">
                        <a:lumMod val="85000"/>
                      </a:schemeClr>
                    </a:solidFill>
                  </a:tcPr>
                </a:tc>
                <a:tc>
                  <a:txBody>
                    <a:bodyPr/>
                    <a:lstStyle/>
                    <a:p>
                      <a:pPr algn="ctr" fontAlgn="ctr"/>
                      <a:r>
                        <a:rPr lang="en-US" sz="900" u="none" strike="noStrike" dirty="0">
                          <a:effectLst/>
                        </a:rPr>
                        <a:t>1000</a:t>
                      </a:r>
                      <a:endParaRPr lang="en-US" sz="900" b="0" i="0" u="none" strike="noStrike" dirty="0">
                        <a:solidFill>
                          <a:srgbClr val="000000"/>
                        </a:solidFill>
                        <a:effectLst/>
                        <a:latin typeface="Calibri" panose="020F0502020204030204" pitchFamily="34" charset="0"/>
                      </a:endParaRPr>
                    </a:p>
                  </a:txBody>
                  <a:tcPr marL="7900" marR="7900" marT="7900" marB="0" anchor="ctr">
                    <a:solidFill>
                      <a:schemeClr val="bg1">
                        <a:lumMod val="85000"/>
                      </a:schemeClr>
                    </a:solidFill>
                  </a:tcPr>
                </a:tc>
                <a:tc>
                  <a:txBody>
                    <a:bodyPr/>
                    <a:lstStyle/>
                    <a:p>
                      <a:pPr algn="ctr" fontAlgn="ctr"/>
                      <a:r>
                        <a:rPr lang="en-US" sz="900" u="none" strike="noStrike" dirty="0">
                          <a:effectLst/>
                        </a:rPr>
                        <a:t>35/28</a:t>
                      </a:r>
                      <a:endParaRPr lang="en-US" sz="900" b="0" i="0" u="none" strike="noStrike" dirty="0">
                        <a:solidFill>
                          <a:srgbClr val="000000"/>
                        </a:solidFill>
                        <a:effectLst/>
                        <a:latin typeface="Calibri" panose="020F0502020204030204" pitchFamily="34" charset="0"/>
                      </a:endParaRPr>
                    </a:p>
                  </a:txBody>
                  <a:tcPr marL="7900" marR="7900" marT="7900" marB="0" anchor="ctr">
                    <a:solidFill>
                      <a:schemeClr val="bg1">
                        <a:lumMod val="85000"/>
                      </a:schemeClr>
                    </a:solidFill>
                  </a:tcPr>
                </a:tc>
                <a:tc>
                  <a:txBody>
                    <a:bodyPr/>
                    <a:lstStyle/>
                    <a:p>
                      <a:pPr algn="ctr" fontAlgn="ctr"/>
                      <a:r>
                        <a:rPr lang="el-GR" sz="900" u="none" strike="noStrike" dirty="0">
                          <a:effectLst/>
                        </a:rPr>
                        <a:t>Φ15.9</a:t>
                      </a:r>
                      <a:endParaRPr lang="el-GR" sz="900" b="0" i="0" u="none" strike="noStrike" dirty="0">
                        <a:solidFill>
                          <a:srgbClr val="000000"/>
                        </a:solidFill>
                        <a:effectLst/>
                        <a:latin typeface="Calibri" panose="020F0502020204030204" pitchFamily="34" charset="0"/>
                      </a:endParaRPr>
                    </a:p>
                  </a:txBody>
                  <a:tcPr marL="7900" marR="7900" marT="7900" marB="0" anchor="ctr">
                    <a:solidFill>
                      <a:schemeClr val="bg1">
                        <a:lumMod val="85000"/>
                      </a:schemeClr>
                    </a:solidFill>
                  </a:tcPr>
                </a:tc>
                <a:tc>
                  <a:txBody>
                    <a:bodyPr/>
                    <a:lstStyle/>
                    <a:p>
                      <a:pPr algn="ctr" fontAlgn="ctr"/>
                      <a:r>
                        <a:rPr lang="el-GR" sz="900" u="none" strike="noStrike" dirty="0">
                          <a:effectLst/>
                        </a:rPr>
                        <a:t>Φ9.52</a:t>
                      </a:r>
                      <a:endParaRPr lang="el-GR" sz="900" b="0" i="0" u="none" strike="noStrike" dirty="0">
                        <a:solidFill>
                          <a:srgbClr val="000000"/>
                        </a:solidFill>
                        <a:effectLst/>
                        <a:latin typeface="Calibri" panose="020F0502020204030204" pitchFamily="34" charset="0"/>
                      </a:endParaRPr>
                    </a:p>
                  </a:txBody>
                  <a:tcPr marL="7900" marR="7900" marT="7900" marB="0" anchor="ctr">
                    <a:solidFill>
                      <a:schemeClr val="bg1">
                        <a:lumMod val="85000"/>
                      </a:schemeClr>
                    </a:solidFill>
                  </a:tcPr>
                </a:tc>
                <a:tc>
                  <a:txBody>
                    <a:bodyPr/>
                    <a:lstStyle/>
                    <a:p>
                      <a:pPr algn="ctr" fontAlgn="ctr"/>
                      <a:r>
                        <a:rPr lang="el-GR" sz="900" u="none" strike="noStrike" dirty="0">
                          <a:effectLst/>
                        </a:rPr>
                        <a:t>Φ25</a:t>
                      </a:r>
                      <a:endParaRPr lang="el-GR" sz="900" b="0" i="0" u="none" strike="noStrike" dirty="0">
                        <a:solidFill>
                          <a:srgbClr val="000000"/>
                        </a:solidFill>
                        <a:effectLst/>
                        <a:latin typeface="Calibri" panose="020F0502020204030204" pitchFamily="34" charset="0"/>
                      </a:endParaRPr>
                    </a:p>
                  </a:txBody>
                  <a:tcPr marL="7900" marR="7900" marT="7900" marB="0" anchor="ctr">
                    <a:solidFill>
                      <a:schemeClr val="bg1">
                        <a:lumMod val="85000"/>
                      </a:schemeClr>
                    </a:solidFill>
                  </a:tcPr>
                </a:tc>
                <a:extLst>
                  <a:ext uri="{0D108BD9-81ED-4DB2-BD59-A6C34878D82A}">
                    <a16:rowId xmlns:a16="http://schemas.microsoft.com/office/drawing/2014/main" val="393412920"/>
                  </a:ext>
                </a:extLst>
              </a:tr>
              <a:tr h="262820">
                <a:tc>
                  <a:txBody>
                    <a:bodyPr/>
                    <a:lstStyle/>
                    <a:p>
                      <a:pPr algn="l" fontAlgn="ctr"/>
                      <a:r>
                        <a:rPr lang="en-US" sz="900" u="none" strike="noStrike" dirty="0">
                          <a:solidFill>
                            <a:schemeClr val="tx1"/>
                          </a:solidFill>
                          <a:effectLst/>
                        </a:rPr>
                        <a:t>AF2-4CR 80-1 P</a:t>
                      </a:r>
                      <a:endParaRPr lang="en-US" sz="900" b="0" i="0" u="none" strike="noStrike" dirty="0">
                        <a:solidFill>
                          <a:schemeClr val="tx1"/>
                        </a:solidFill>
                        <a:effectLst/>
                        <a:latin typeface="Calibri" panose="020F0502020204030204" pitchFamily="34" charset="0"/>
                      </a:endParaRPr>
                    </a:p>
                  </a:txBody>
                  <a:tcPr marL="7900" marR="7900" marT="7900" marB="0" anchor="ctr">
                    <a:solidFill>
                      <a:schemeClr val="bg1">
                        <a:lumMod val="85000"/>
                      </a:schemeClr>
                    </a:solidFill>
                  </a:tcPr>
                </a:tc>
                <a:tc>
                  <a:txBody>
                    <a:bodyPr/>
                    <a:lstStyle/>
                    <a:p>
                      <a:pPr algn="ctr" fontAlgn="ctr"/>
                      <a:r>
                        <a:rPr lang="en-US" sz="900" u="none" strike="noStrike" dirty="0">
                          <a:effectLst/>
                        </a:rPr>
                        <a:t>8</a:t>
                      </a:r>
                      <a:endParaRPr lang="en-US" sz="900" b="1" i="0" u="none" strike="noStrike" dirty="0">
                        <a:solidFill>
                          <a:srgbClr val="000000"/>
                        </a:solidFill>
                        <a:effectLst/>
                        <a:latin typeface="Calibri" panose="020F0502020204030204" pitchFamily="34" charset="0"/>
                      </a:endParaRPr>
                    </a:p>
                  </a:txBody>
                  <a:tcPr marL="7900" marR="7900" marT="7900" marB="0" anchor="ctr">
                    <a:solidFill>
                      <a:schemeClr val="bg1">
                        <a:lumMod val="85000"/>
                      </a:schemeClr>
                    </a:solidFill>
                  </a:tcPr>
                </a:tc>
                <a:tc>
                  <a:txBody>
                    <a:bodyPr/>
                    <a:lstStyle/>
                    <a:p>
                      <a:pPr algn="ctr" fontAlgn="ctr"/>
                      <a:r>
                        <a:rPr lang="en-US" sz="900" u="none" strike="noStrike" dirty="0">
                          <a:effectLst/>
                        </a:rPr>
                        <a:t>9</a:t>
                      </a:r>
                      <a:endParaRPr lang="en-US" sz="900" b="0" i="0" u="none" strike="noStrike" dirty="0">
                        <a:solidFill>
                          <a:srgbClr val="000000"/>
                        </a:solidFill>
                        <a:effectLst/>
                        <a:latin typeface="Calibri" panose="020F0502020204030204" pitchFamily="34" charset="0"/>
                      </a:endParaRPr>
                    </a:p>
                  </a:txBody>
                  <a:tcPr marL="7900" marR="7900" marT="7900" marB="0" anchor="ctr">
                    <a:solidFill>
                      <a:schemeClr val="bg1">
                        <a:lumMod val="85000"/>
                      </a:schemeClr>
                    </a:solidFill>
                  </a:tcPr>
                </a:tc>
                <a:tc>
                  <a:txBody>
                    <a:bodyPr/>
                    <a:lstStyle/>
                    <a:p>
                      <a:pPr algn="ctr" fontAlgn="ctr"/>
                      <a:r>
                        <a:rPr lang="en-US" sz="900" u="none" strike="noStrike" dirty="0">
                          <a:effectLst/>
                        </a:rPr>
                        <a:t>220/50/1</a:t>
                      </a:r>
                      <a:endParaRPr lang="en-US" sz="900" b="0" i="0" u="none" strike="noStrike" dirty="0">
                        <a:solidFill>
                          <a:srgbClr val="000000"/>
                        </a:solidFill>
                        <a:effectLst/>
                        <a:latin typeface="Calibri" panose="020F0502020204030204" pitchFamily="34" charset="0"/>
                      </a:endParaRPr>
                    </a:p>
                  </a:txBody>
                  <a:tcPr marL="7900" marR="7900" marT="7900" marB="0" anchor="ctr">
                    <a:solidFill>
                      <a:schemeClr val="bg1">
                        <a:lumMod val="85000"/>
                      </a:schemeClr>
                    </a:solidFill>
                  </a:tcPr>
                </a:tc>
                <a:tc>
                  <a:txBody>
                    <a:bodyPr/>
                    <a:lstStyle/>
                    <a:p>
                      <a:pPr algn="ctr" fontAlgn="ctr"/>
                      <a:r>
                        <a:rPr lang="en-US" sz="900" b="0" i="0" u="none" strike="noStrike" dirty="0">
                          <a:solidFill>
                            <a:schemeClr val="tx1"/>
                          </a:solidFill>
                          <a:effectLst/>
                          <a:latin typeface="Bosch Office Sans" pitchFamily="2" charset="0"/>
                        </a:rPr>
                        <a:t>0,37</a:t>
                      </a:r>
                    </a:p>
                  </a:txBody>
                  <a:tcPr marL="9525" marR="9525" marT="9525" marB="0" anchor="ctr">
                    <a:solidFill>
                      <a:schemeClr val="bg1">
                        <a:lumMod val="85000"/>
                      </a:schemeClr>
                    </a:solidFill>
                  </a:tcPr>
                </a:tc>
                <a:tc>
                  <a:txBody>
                    <a:bodyPr/>
                    <a:lstStyle/>
                    <a:p>
                      <a:pPr algn="ctr" fontAlgn="ctr"/>
                      <a:r>
                        <a:rPr lang="en-US" sz="900" b="0" i="0" u="none" strike="noStrike" dirty="0">
                          <a:solidFill>
                            <a:schemeClr val="tx1"/>
                          </a:solidFill>
                          <a:effectLst/>
                          <a:latin typeface="微软雅黑" panose="020B0503020204020204" pitchFamily="34" charset="-122"/>
                          <a:ea typeface="微软雅黑" panose="020B0503020204020204" pitchFamily="34" charset="-122"/>
                        </a:rPr>
                        <a:t>51 </a:t>
                      </a:r>
                    </a:p>
                  </a:txBody>
                  <a:tcPr marL="0" marR="0" marT="0" marB="0" anchor="ctr">
                    <a:solidFill>
                      <a:schemeClr val="bg1">
                        <a:lumMod val="85000"/>
                      </a:schemeClr>
                    </a:solidFill>
                  </a:tcPr>
                </a:tc>
                <a:tc>
                  <a:txBody>
                    <a:bodyPr/>
                    <a:lstStyle/>
                    <a:p>
                      <a:pPr algn="ctr" fontAlgn="ctr"/>
                      <a:r>
                        <a:rPr lang="en-US" sz="900" u="none" strike="noStrike" dirty="0">
                          <a:effectLst/>
                        </a:rPr>
                        <a:t>840 x 840 x 246</a:t>
                      </a:r>
                      <a:endParaRPr lang="en-US" sz="900" b="0" i="0" u="none" strike="noStrike" dirty="0">
                        <a:solidFill>
                          <a:srgbClr val="000000"/>
                        </a:solidFill>
                        <a:effectLst/>
                        <a:latin typeface="Calibri" panose="020F0502020204030204" pitchFamily="34" charset="0"/>
                      </a:endParaRPr>
                    </a:p>
                  </a:txBody>
                  <a:tcPr marL="7900" marR="7900" marT="7900" marB="0" anchor="ctr">
                    <a:solidFill>
                      <a:schemeClr val="bg1">
                        <a:lumMod val="85000"/>
                      </a:schemeClr>
                    </a:solidFill>
                  </a:tcPr>
                </a:tc>
                <a:tc>
                  <a:txBody>
                    <a:bodyPr/>
                    <a:lstStyle/>
                    <a:p>
                      <a:pPr algn="ctr" fontAlgn="ctr"/>
                      <a:r>
                        <a:rPr lang="en-US" sz="900" u="none" strike="noStrike">
                          <a:effectLst/>
                        </a:rPr>
                        <a:t>950 x 950 x 46</a:t>
                      </a:r>
                      <a:endParaRPr lang="en-US" sz="900" b="0" i="0" u="none" strike="noStrike">
                        <a:solidFill>
                          <a:srgbClr val="000000"/>
                        </a:solidFill>
                        <a:effectLst/>
                        <a:latin typeface="Calibri" panose="020F0502020204030204" pitchFamily="34" charset="0"/>
                      </a:endParaRPr>
                    </a:p>
                  </a:txBody>
                  <a:tcPr marL="7900" marR="7900" marT="7900" marB="0" anchor="ctr">
                    <a:solidFill>
                      <a:schemeClr val="bg1">
                        <a:lumMod val="85000"/>
                      </a:schemeClr>
                    </a:solidFill>
                  </a:tcPr>
                </a:tc>
                <a:tc>
                  <a:txBody>
                    <a:bodyPr/>
                    <a:lstStyle/>
                    <a:p>
                      <a:pPr algn="ctr" fontAlgn="ctr"/>
                      <a:r>
                        <a:rPr lang="en-US" sz="900" b="0" i="0" u="none" strike="noStrike" dirty="0">
                          <a:solidFill>
                            <a:schemeClr val="tx1"/>
                          </a:solidFill>
                          <a:effectLst/>
                          <a:latin typeface="微软雅黑" panose="020B0503020204020204" pitchFamily="34" charset="-122"/>
                          <a:ea typeface="微软雅黑" panose="020B0503020204020204" pitchFamily="34" charset="-122"/>
                        </a:rPr>
                        <a:t>22,50</a:t>
                      </a:r>
                    </a:p>
                  </a:txBody>
                  <a:tcPr marL="0" marR="0" marT="0" marB="0" anchor="ctr">
                    <a:solidFill>
                      <a:schemeClr val="bg1">
                        <a:lumMod val="85000"/>
                      </a:schemeClr>
                    </a:solidFill>
                  </a:tcPr>
                </a:tc>
                <a:tc>
                  <a:txBody>
                    <a:bodyPr/>
                    <a:lstStyle/>
                    <a:p>
                      <a:pPr algn="ctr" fontAlgn="ctr"/>
                      <a:r>
                        <a:rPr lang="en-US" sz="900" u="none" strike="noStrike">
                          <a:effectLst/>
                        </a:rPr>
                        <a:t>6</a:t>
                      </a:r>
                      <a:endParaRPr lang="en-US" sz="900" b="0" i="0" u="none" strike="noStrike">
                        <a:solidFill>
                          <a:srgbClr val="000000"/>
                        </a:solidFill>
                        <a:effectLst/>
                        <a:latin typeface="Calibri" panose="020F0502020204030204" pitchFamily="34" charset="0"/>
                      </a:endParaRPr>
                    </a:p>
                  </a:txBody>
                  <a:tcPr marL="7900" marR="7900" marT="7900" marB="0" anchor="ctr">
                    <a:solidFill>
                      <a:schemeClr val="bg1">
                        <a:lumMod val="85000"/>
                      </a:schemeClr>
                    </a:solidFill>
                  </a:tcPr>
                </a:tc>
                <a:tc>
                  <a:txBody>
                    <a:bodyPr/>
                    <a:lstStyle/>
                    <a:p>
                      <a:pPr algn="ctr" fontAlgn="ctr"/>
                      <a:r>
                        <a:rPr lang="en-US" sz="900" u="none" strike="noStrike" dirty="0">
                          <a:effectLst/>
                        </a:rPr>
                        <a:t>13</a:t>
                      </a:r>
                      <a:r>
                        <a:rPr lang="tr-TR" sz="900" u="none" strike="noStrike" dirty="0">
                          <a:effectLst/>
                        </a:rPr>
                        <a:t>30</a:t>
                      </a:r>
                      <a:endParaRPr lang="en-US" sz="900" b="0" i="0" u="none" strike="noStrike" dirty="0">
                        <a:solidFill>
                          <a:srgbClr val="000000"/>
                        </a:solidFill>
                        <a:effectLst/>
                        <a:latin typeface="Calibri" panose="020F0502020204030204" pitchFamily="34" charset="0"/>
                      </a:endParaRPr>
                    </a:p>
                  </a:txBody>
                  <a:tcPr marL="7900" marR="7900" marT="7900" marB="0" anchor="ctr">
                    <a:solidFill>
                      <a:schemeClr val="bg1">
                        <a:lumMod val="85000"/>
                      </a:schemeClr>
                    </a:solidFill>
                  </a:tcPr>
                </a:tc>
                <a:tc>
                  <a:txBody>
                    <a:bodyPr/>
                    <a:lstStyle/>
                    <a:p>
                      <a:pPr algn="ctr" fontAlgn="ctr"/>
                      <a:r>
                        <a:rPr lang="en-US" sz="900" u="none" strike="noStrike">
                          <a:effectLst/>
                        </a:rPr>
                        <a:t>38/29</a:t>
                      </a:r>
                      <a:endParaRPr lang="en-US" sz="900" b="0" i="0" u="none" strike="noStrike">
                        <a:solidFill>
                          <a:srgbClr val="000000"/>
                        </a:solidFill>
                        <a:effectLst/>
                        <a:latin typeface="Calibri" panose="020F0502020204030204" pitchFamily="34" charset="0"/>
                      </a:endParaRPr>
                    </a:p>
                  </a:txBody>
                  <a:tcPr marL="7900" marR="7900" marT="7900" marB="0" anchor="ctr">
                    <a:solidFill>
                      <a:schemeClr val="bg1">
                        <a:lumMod val="85000"/>
                      </a:schemeClr>
                    </a:solidFill>
                  </a:tcPr>
                </a:tc>
                <a:tc>
                  <a:txBody>
                    <a:bodyPr/>
                    <a:lstStyle/>
                    <a:p>
                      <a:pPr algn="ctr" fontAlgn="ctr"/>
                      <a:r>
                        <a:rPr lang="el-GR" sz="900" u="none" strike="noStrike">
                          <a:effectLst/>
                        </a:rPr>
                        <a:t>Φ15.9</a:t>
                      </a:r>
                      <a:endParaRPr lang="el-GR" sz="900" b="0" i="0" u="none" strike="noStrike">
                        <a:solidFill>
                          <a:srgbClr val="000000"/>
                        </a:solidFill>
                        <a:effectLst/>
                        <a:latin typeface="Calibri" panose="020F0502020204030204" pitchFamily="34" charset="0"/>
                      </a:endParaRPr>
                    </a:p>
                  </a:txBody>
                  <a:tcPr marL="7900" marR="7900" marT="7900" marB="0" anchor="ctr">
                    <a:solidFill>
                      <a:schemeClr val="bg1">
                        <a:lumMod val="85000"/>
                      </a:schemeClr>
                    </a:solidFill>
                  </a:tcPr>
                </a:tc>
                <a:tc>
                  <a:txBody>
                    <a:bodyPr/>
                    <a:lstStyle/>
                    <a:p>
                      <a:pPr algn="ctr" fontAlgn="ctr"/>
                      <a:r>
                        <a:rPr lang="el-GR" sz="900" u="none" strike="noStrike">
                          <a:effectLst/>
                        </a:rPr>
                        <a:t>Φ9.52</a:t>
                      </a:r>
                      <a:endParaRPr lang="el-GR" sz="900" b="0" i="0" u="none" strike="noStrike">
                        <a:solidFill>
                          <a:srgbClr val="000000"/>
                        </a:solidFill>
                        <a:effectLst/>
                        <a:latin typeface="Calibri" panose="020F0502020204030204" pitchFamily="34" charset="0"/>
                      </a:endParaRPr>
                    </a:p>
                  </a:txBody>
                  <a:tcPr marL="7900" marR="7900" marT="7900" marB="0" anchor="ctr">
                    <a:solidFill>
                      <a:schemeClr val="bg1">
                        <a:lumMod val="85000"/>
                      </a:schemeClr>
                    </a:solidFill>
                  </a:tcPr>
                </a:tc>
                <a:tc>
                  <a:txBody>
                    <a:bodyPr/>
                    <a:lstStyle/>
                    <a:p>
                      <a:pPr algn="ctr" fontAlgn="ctr"/>
                      <a:r>
                        <a:rPr lang="el-GR" sz="900" u="none" strike="noStrike" dirty="0">
                          <a:effectLst/>
                        </a:rPr>
                        <a:t>Φ25</a:t>
                      </a:r>
                      <a:endParaRPr lang="el-GR" sz="900" b="0" i="0" u="none" strike="noStrike" dirty="0">
                        <a:solidFill>
                          <a:srgbClr val="000000"/>
                        </a:solidFill>
                        <a:effectLst/>
                        <a:latin typeface="Calibri" panose="020F0502020204030204" pitchFamily="34" charset="0"/>
                      </a:endParaRPr>
                    </a:p>
                  </a:txBody>
                  <a:tcPr marL="7900" marR="7900" marT="7900" marB="0" anchor="ctr">
                    <a:solidFill>
                      <a:schemeClr val="bg1">
                        <a:lumMod val="85000"/>
                      </a:schemeClr>
                    </a:solidFill>
                  </a:tcPr>
                </a:tc>
                <a:extLst>
                  <a:ext uri="{0D108BD9-81ED-4DB2-BD59-A6C34878D82A}">
                    <a16:rowId xmlns:a16="http://schemas.microsoft.com/office/drawing/2014/main" val="1192573867"/>
                  </a:ext>
                </a:extLst>
              </a:tr>
              <a:tr h="262820">
                <a:tc>
                  <a:txBody>
                    <a:bodyPr/>
                    <a:lstStyle/>
                    <a:p>
                      <a:pPr algn="l" fontAlgn="ctr"/>
                      <a:r>
                        <a:rPr lang="en-US" sz="900" u="none" strike="noStrike" dirty="0">
                          <a:solidFill>
                            <a:schemeClr val="tx1"/>
                          </a:solidFill>
                          <a:effectLst/>
                        </a:rPr>
                        <a:t>AF2-4CR 90-1 P</a:t>
                      </a:r>
                      <a:endParaRPr lang="en-US" sz="900" b="0" i="0" u="none" strike="noStrike" dirty="0">
                        <a:solidFill>
                          <a:schemeClr val="tx1"/>
                        </a:solidFill>
                        <a:effectLst/>
                        <a:latin typeface="Calibri" panose="020F0502020204030204" pitchFamily="34" charset="0"/>
                      </a:endParaRPr>
                    </a:p>
                  </a:txBody>
                  <a:tcPr marL="7900" marR="7900" marT="7900" marB="0" anchor="ctr">
                    <a:solidFill>
                      <a:schemeClr val="bg1">
                        <a:lumMod val="85000"/>
                      </a:schemeClr>
                    </a:solidFill>
                  </a:tcPr>
                </a:tc>
                <a:tc>
                  <a:txBody>
                    <a:bodyPr/>
                    <a:lstStyle/>
                    <a:p>
                      <a:pPr algn="ctr" fontAlgn="ctr"/>
                      <a:r>
                        <a:rPr lang="en-US" sz="900" u="none" strike="noStrike">
                          <a:effectLst/>
                        </a:rPr>
                        <a:t>9</a:t>
                      </a:r>
                      <a:endParaRPr lang="en-US" sz="900" b="1" i="0" u="none" strike="noStrike">
                        <a:solidFill>
                          <a:srgbClr val="000000"/>
                        </a:solidFill>
                        <a:effectLst/>
                        <a:latin typeface="Calibri" panose="020F0502020204030204" pitchFamily="34" charset="0"/>
                      </a:endParaRPr>
                    </a:p>
                  </a:txBody>
                  <a:tcPr marL="7900" marR="7900" marT="7900" marB="0" anchor="ctr">
                    <a:solidFill>
                      <a:schemeClr val="bg1">
                        <a:lumMod val="85000"/>
                      </a:schemeClr>
                    </a:solidFill>
                  </a:tcPr>
                </a:tc>
                <a:tc>
                  <a:txBody>
                    <a:bodyPr/>
                    <a:lstStyle/>
                    <a:p>
                      <a:pPr algn="ctr" fontAlgn="ctr"/>
                      <a:r>
                        <a:rPr lang="en-US" sz="900" u="none" strike="noStrike">
                          <a:effectLst/>
                        </a:rPr>
                        <a:t>10</a:t>
                      </a:r>
                      <a:endParaRPr lang="en-US" sz="900" b="0" i="0" u="none" strike="noStrike">
                        <a:solidFill>
                          <a:srgbClr val="000000"/>
                        </a:solidFill>
                        <a:effectLst/>
                        <a:latin typeface="Calibri" panose="020F0502020204030204" pitchFamily="34" charset="0"/>
                      </a:endParaRPr>
                    </a:p>
                  </a:txBody>
                  <a:tcPr marL="7900" marR="7900" marT="7900" marB="0" anchor="ctr">
                    <a:solidFill>
                      <a:schemeClr val="bg1">
                        <a:lumMod val="85000"/>
                      </a:schemeClr>
                    </a:solidFill>
                  </a:tcPr>
                </a:tc>
                <a:tc>
                  <a:txBody>
                    <a:bodyPr/>
                    <a:lstStyle/>
                    <a:p>
                      <a:pPr algn="ctr" fontAlgn="ctr"/>
                      <a:r>
                        <a:rPr lang="en-US" sz="900" u="none" strike="noStrike">
                          <a:effectLst/>
                        </a:rPr>
                        <a:t>220/50/1</a:t>
                      </a:r>
                      <a:endParaRPr lang="en-US" sz="900" b="0" i="0" u="none" strike="noStrike">
                        <a:solidFill>
                          <a:srgbClr val="000000"/>
                        </a:solidFill>
                        <a:effectLst/>
                        <a:latin typeface="Calibri" panose="020F0502020204030204" pitchFamily="34" charset="0"/>
                      </a:endParaRPr>
                    </a:p>
                  </a:txBody>
                  <a:tcPr marL="7900" marR="7900" marT="7900" marB="0" anchor="ctr">
                    <a:solidFill>
                      <a:schemeClr val="bg1">
                        <a:lumMod val="85000"/>
                      </a:schemeClr>
                    </a:solidFill>
                  </a:tcPr>
                </a:tc>
                <a:tc>
                  <a:txBody>
                    <a:bodyPr/>
                    <a:lstStyle/>
                    <a:p>
                      <a:pPr algn="ctr" fontAlgn="ctr"/>
                      <a:r>
                        <a:rPr lang="en-US" sz="900" b="0" i="0" u="none" strike="noStrike">
                          <a:solidFill>
                            <a:schemeClr val="tx1"/>
                          </a:solidFill>
                          <a:effectLst/>
                          <a:latin typeface="Bosch Office Sans" pitchFamily="2" charset="0"/>
                        </a:rPr>
                        <a:t>0,40</a:t>
                      </a:r>
                    </a:p>
                  </a:txBody>
                  <a:tcPr marL="9525" marR="9525" marT="9525" marB="0" anchor="ctr">
                    <a:solidFill>
                      <a:schemeClr val="bg1">
                        <a:lumMod val="85000"/>
                      </a:schemeClr>
                    </a:solidFill>
                  </a:tcPr>
                </a:tc>
                <a:tc>
                  <a:txBody>
                    <a:bodyPr/>
                    <a:lstStyle/>
                    <a:p>
                      <a:pPr algn="ctr" fontAlgn="ctr"/>
                      <a:r>
                        <a:rPr lang="en-US" sz="900" b="0" i="0" u="none" strike="noStrike" dirty="0">
                          <a:solidFill>
                            <a:schemeClr val="tx1"/>
                          </a:solidFill>
                          <a:effectLst/>
                          <a:latin typeface="微软雅黑" panose="020B0503020204020204" pitchFamily="34" charset="-122"/>
                          <a:ea typeface="微软雅黑" panose="020B0503020204020204" pitchFamily="34" charset="-122"/>
                        </a:rPr>
                        <a:t>53 </a:t>
                      </a:r>
                    </a:p>
                  </a:txBody>
                  <a:tcPr marL="0" marR="0" marT="0" marB="0" anchor="ctr">
                    <a:solidFill>
                      <a:schemeClr val="bg1">
                        <a:lumMod val="85000"/>
                      </a:schemeClr>
                    </a:solidFill>
                  </a:tcPr>
                </a:tc>
                <a:tc>
                  <a:txBody>
                    <a:bodyPr/>
                    <a:lstStyle/>
                    <a:p>
                      <a:pPr algn="ctr" fontAlgn="ctr"/>
                      <a:r>
                        <a:rPr lang="en-US" sz="900" u="none" strike="noStrike" dirty="0">
                          <a:effectLst/>
                        </a:rPr>
                        <a:t>840 x 840 x 246</a:t>
                      </a:r>
                      <a:endParaRPr lang="en-US" sz="900" b="0" i="0" u="none" strike="noStrike" dirty="0">
                        <a:solidFill>
                          <a:srgbClr val="000000"/>
                        </a:solidFill>
                        <a:effectLst/>
                        <a:latin typeface="Calibri" panose="020F0502020204030204" pitchFamily="34" charset="0"/>
                      </a:endParaRPr>
                    </a:p>
                  </a:txBody>
                  <a:tcPr marL="7900" marR="7900" marT="7900" marB="0" anchor="ctr">
                    <a:solidFill>
                      <a:schemeClr val="bg1">
                        <a:lumMod val="85000"/>
                      </a:schemeClr>
                    </a:solidFill>
                  </a:tcPr>
                </a:tc>
                <a:tc>
                  <a:txBody>
                    <a:bodyPr/>
                    <a:lstStyle/>
                    <a:p>
                      <a:pPr algn="ctr" fontAlgn="ctr"/>
                      <a:r>
                        <a:rPr lang="en-US" sz="900" u="none" strike="noStrike">
                          <a:effectLst/>
                        </a:rPr>
                        <a:t>950 x 950 x 46</a:t>
                      </a:r>
                      <a:endParaRPr lang="en-US" sz="900" b="0" i="0" u="none" strike="noStrike">
                        <a:solidFill>
                          <a:srgbClr val="000000"/>
                        </a:solidFill>
                        <a:effectLst/>
                        <a:latin typeface="Calibri" panose="020F0502020204030204" pitchFamily="34" charset="0"/>
                      </a:endParaRPr>
                    </a:p>
                  </a:txBody>
                  <a:tcPr marL="7900" marR="7900" marT="7900" marB="0" anchor="ctr">
                    <a:solidFill>
                      <a:schemeClr val="bg1">
                        <a:lumMod val="85000"/>
                      </a:schemeClr>
                    </a:solidFill>
                  </a:tcPr>
                </a:tc>
                <a:tc>
                  <a:txBody>
                    <a:bodyPr/>
                    <a:lstStyle/>
                    <a:p>
                      <a:pPr algn="ctr" fontAlgn="ctr"/>
                      <a:r>
                        <a:rPr lang="en-US" sz="900" b="0" i="0" u="none" strike="noStrike" dirty="0">
                          <a:solidFill>
                            <a:schemeClr val="tx1"/>
                          </a:solidFill>
                          <a:effectLst/>
                          <a:latin typeface="微软雅黑" panose="020B0503020204020204" pitchFamily="34" charset="-122"/>
                          <a:ea typeface="微软雅黑" panose="020B0503020204020204" pitchFamily="34" charset="-122"/>
                        </a:rPr>
                        <a:t>22,50</a:t>
                      </a:r>
                    </a:p>
                  </a:txBody>
                  <a:tcPr marL="0" marR="0" marT="0" marB="0" anchor="ctr">
                    <a:solidFill>
                      <a:schemeClr val="bg1">
                        <a:lumMod val="85000"/>
                      </a:schemeClr>
                    </a:solidFill>
                  </a:tcPr>
                </a:tc>
                <a:tc>
                  <a:txBody>
                    <a:bodyPr/>
                    <a:lstStyle/>
                    <a:p>
                      <a:pPr algn="ctr" fontAlgn="ctr"/>
                      <a:r>
                        <a:rPr lang="en-US" sz="900" u="none" strike="noStrike">
                          <a:effectLst/>
                        </a:rPr>
                        <a:t>6</a:t>
                      </a:r>
                      <a:endParaRPr lang="en-US" sz="900" b="0" i="0" u="none" strike="noStrike">
                        <a:solidFill>
                          <a:srgbClr val="000000"/>
                        </a:solidFill>
                        <a:effectLst/>
                        <a:latin typeface="Calibri" panose="020F0502020204030204" pitchFamily="34" charset="0"/>
                      </a:endParaRPr>
                    </a:p>
                  </a:txBody>
                  <a:tcPr marL="7900" marR="7900" marT="7900" marB="0" anchor="ctr">
                    <a:solidFill>
                      <a:schemeClr val="bg1">
                        <a:lumMod val="85000"/>
                      </a:schemeClr>
                    </a:solidFill>
                  </a:tcPr>
                </a:tc>
                <a:tc>
                  <a:txBody>
                    <a:bodyPr/>
                    <a:lstStyle/>
                    <a:p>
                      <a:pPr algn="ctr" fontAlgn="ctr"/>
                      <a:r>
                        <a:rPr lang="en-US" sz="900" u="none" strike="noStrike" dirty="0">
                          <a:effectLst/>
                        </a:rPr>
                        <a:t>13</a:t>
                      </a:r>
                      <a:r>
                        <a:rPr lang="tr-TR" sz="900" u="none" strike="noStrike" dirty="0">
                          <a:effectLst/>
                        </a:rPr>
                        <a:t>30</a:t>
                      </a:r>
                      <a:endParaRPr lang="en-US" sz="900" b="0" i="0" u="none" strike="noStrike" dirty="0">
                        <a:solidFill>
                          <a:srgbClr val="000000"/>
                        </a:solidFill>
                        <a:effectLst/>
                        <a:latin typeface="Calibri" panose="020F0502020204030204" pitchFamily="34" charset="0"/>
                      </a:endParaRPr>
                    </a:p>
                  </a:txBody>
                  <a:tcPr marL="7900" marR="7900" marT="7900" marB="0" anchor="ctr">
                    <a:solidFill>
                      <a:schemeClr val="bg1">
                        <a:lumMod val="85000"/>
                      </a:schemeClr>
                    </a:solidFill>
                  </a:tcPr>
                </a:tc>
                <a:tc>
                  <a:txBody>
                    <a:bodyPr/>
                    <a:lstStyle/>
                    <a:p>
                      <a:pPr algn="ctr" fontAlgn="ctr"/>
                      <a:r>
                        <a:rPr lang="en-US" sz="900" u="none" strike="noStrike">
                          <a:effectLst/>
                        </a:rPr>
                        <a:t>38/29</a:t>
                      </a:r>
                      <a:endParaRPr lang="en-US" sz="900" b="0" i="0" u="none" strike="noStrike">
                        <a:solidFill>
                          <a:srgbClr val="000000"/>
                        </a:solidFill>
                        <a:effectLst/>
                        <a:latin typeface="Calibri" panose="020F0502020204030204" pitchFamily="34" charset="0"/>
                      </a:endParaRPr>
                    </a:p>
                  </a:txBody>
                  <a:tcPr marL="7900" marR="7900" marT="7900" marB="0" anchor="ctr">
                    <a:solidFill>
                      <a:schemeClr val="bg1">
                        <a:lumMod val="85000"/>
                      </a:schemeClr>
                    </a:solidFill>
                  </a:tcPr>
                </a:tc>
                <a:tc>
                  <a:txBody>
                    <a:bodyPr/>
                    <a:lstStyle/>
                    <a:p>
                      <a:pPr algn="ctr" fontAlgn="ctr"/>
                      <a:r>
                        <a:rPr lang="el-GR" sz="900" u="none" strike="noStrike">
                          <a:effectLst/>
                        </a:rPr>
                        <a:t>Φ15.9</a:t>
                      </a:r>
                      <a:endParaRPr lang="el-GR" sz="900" b="0" i="0" u="none" strike="noStrike">
                        <a:solidFill>
                          <a:srgbClr val="000000"/>
                        </a:solidFill>
                        <a:effectLst/>
                        <a:latin typeface="Calibri" panose="020F0502020204030204" pitchFamily="34" charset="0"/>
                      </a:endParaRPr>
                    </a:p>
                  </a:txBody>
                  <a:tcPr marL="7900" marR="7900" marT="7900" marB="0" anchor="ctr">
                    <a:solidFill>
                      <a:schemeClr val="bg1">
                        <a:lumMod val="85000"/>
                      </a:schemeClr>
                    </a:solidFill>
                  </a:tcPr>
                </a:tc>
                <a:tc>
                  <a:txBody>
                    <a:bodyPr/>
                    <a:lstStyle/>
                    <a:p>
                      <a:pPr algn="ctr" fontAlgn="ctr"/>
                      <a:r>
                        <a:rPr lang="el-GR" sz="900" u="none" strike="noStrike" dirty="0">
                          <a:effectLst/>
                        </a:rPr>
                        <a:t>Φ9.52</a:t>
                      </a:r>
                      <a:endParaRPr lang="el-GR" sz="900" b="0" i="0" u="none" strike="noStrike" dirty="0">
                        <a:solidFill>
                          <a:srgbClr val="000000"/>
                        </a:solidFill>
                        <a:effectLst/>
                        <a:latin typeface="Calibri" panose="020F0502020204030204" pitchFamily="34" charset="0"/>
                      </a:endParaRPr>
                    </a:p>
                  </a:txBody>
                  <a:tcPr marL="7900" marR="7900" marT="7900" marB="0" anchor="ctr">
                    <a:solidFill>
                      <a:schemeClr val="bg1">
                        <a:lumMod val="85000"/>
                      </a:schemeClr>
                    </a:solidFill>
                  </a:tcPr>
                </a:tc>
                <a:tc>
                  <a:txBody>
                    <a:bodyPr/>
                    <a:lstStyle/>
                    <a:p>
                      <a:pPr algn="ctr" fontAlgn="ctr"/>
                      <a:r>
                        <a:rPr lang="el-GR" sz="900" u="none" strike="noStrike" dirty="0">
                          <a:effectLst/>
                        </a:rPr>
                        <a:t>Φ25</a:t>
                      </a:r>
                      <a:endParaRPr lang="el-GR" sz="900" b="0" i="0" u="none" strike="noStrike" dirty="0">
                        <a:solidFill>
                          <a:srgbClr val="000000"/>
                        </a:solidFill>
                        <a:effectLst/>
                        <a:latin typeface="Calibri" panose="020F0502020204030204" pitchFamily="34" charset="0"/>
                      </a:endParaRPr>
                    </a:p>
                  </a:txBody>
                  <a:tcPr marL="7900" marR="7900" marT="7900" marB="0" anchor="ctr">
                    <a:solidFill>
                      <a:schemeClr val="bg1">
                        <a:lumMod val="85000"/>
                      </a:schemeClr>
                    </a:solidFill>
                  </a:tcPr>
                </a:tc>
                <a:extLst>
                  <a:ext uri="{0D108BD9-81ED-4DB2-BD59-A6C34878D82A}">
                    <a16:rowId xmlns:a16="http://schemas.microsoft.com/office/drawing/2014/main" val="2706321878"/>
                  </a:ext>
                </a:extLst>
              </a:tr>
              <a:tr h="262820">
                <a:tc>
                  <a:txBody>
                    <a:bodyPr/>
                    <a:lstStyle/>
                    <a:p>
                      <a:pPr algn="l" fontAlgn="ctr"/>
                      <a:r>
                        <a:rPr lang="en-US" sz="900" u="none" strike="noStrike" dirty="0">
                          <a:solidFill>
                            <a:schemeClr val="tx1"/>
                          </a:solidFill>
                          <a:effectLst/>
                        </a:rPr>
                        <a:t>AF2-4CR 100-1 P</a:t>
                      </a:r>
                      <a:endParaRPr lang="en-US" sz="900" b="0" i="0" u="none" strike="noStrike" dirty="0">
                        <a:solidFill>
                          <a:schemeClr val="tx1"/>
                        </a:solidFill>
                        <a:effectLst/>
                        <a:latin typeface="Calibri" panose="020F0502020204030204" pitchFamily="34" charset="0"/>
                      </a:endParaRPr>
                    </a:p>
                  </a:txBody>
                  <a:tcPr marL="7900" marR="7900" marT="7900" marB="0" anchor="ctr">
                    <a:solidFill>
                      <a:schemeClr val="bg1">
                        <a:lumMod val="75000"/>
                      </a:schemeClr>
                    </a:solidFill>
                  </a:tcPr>
                </a:tc>
                <a:tc>
                  <a:txBody>
                    <a:bodyPr/>
                    <a:lstStyle/>
                    <a:p>
                      <a:pPr algn="ctr" fontAlgn="ctr"/>
                      <a:r>
                        <a:rPr lang="en-US" sz="900" u="none" strike="noStrike" dirty="0">
                          <a:effectLst/>
                        </a:rPr>
                        <a:t>10</a:t>
                      </a:r>
                      <a:endParaRPr lang="en-US" sz="900" b="1" i="0" u="none" strike="noStrike" dirty="0">
                        <a:solidFill>
                          <a:srgbClr val="000000"/>
                        </a:solidFill>
                        <a:effectLst/>
                        <a:latin typeface="Calibri" panose="020F0502020204030204" pitchFamily="34" charset="0"/>
                      </a:endParaRPr>
                    </a:p>
                  </a:txBody>
                  <a:tcPr marL="7900" marR="7900" marT="7900" marB="0" anchor="ctr">
                    <a:solidFill>
                      <a:schemeClr val="bg1">
                        <a:lumMod val="75000"/>
                      </a:schemeClr>
                    </a:solidFill>
                  </a:tcPr>
                </a:tc>
                <a:tc>
                  <a:txBody>
                    <a:bodyPr/>
                    <a:lstStyle/>
                    <a:p>
                      <a:pPr algn="ctr" fontAlgn="ctr"/>
                      <a:r>
                        <a:rPr lang="en-US" sz="900" u="none" strike="noStrike" dirty="0">
                          <a:effectLst/>
                        </a:rPr>
                        <a:t>11,2</a:t>
                      </a:r>
                      <a:endParaRPr lang="en-US" sz="900" b="0" i="0" u="none" strike="noStrike" dirty="0">
                        <a:solidFill>
                          <a:srgbClr val="000000"/>
                        </a:solidFill>
                        <a:effectLst/>
                        <a:latin typeface="Calibri" panose="020F0502020204030204" pitchFamily="34" charset="0"/>
                      </a:endParaRPr>
                    </a:p>
                  </a:txBody>
                  <a:tcPr marL="7900" marR="7900" marT="7900" marB="0" anchor="ctr">
                    <a:solidFill>
                      <a:schemeClr val="bg1">
                        <a:lumMod val="75000"/>
                      </a:schemeClr>
                    </a:solidFill>
                  </a:tcPr>
                </a:tc>
                <a:tc>
                  <a:txBody>
                    <a:bodyPr/>
                    <a:lstStyle/>
                    <a:p>
                      <a:pPr algn="ctr" fontAlgn="ctr"/>
                      <a:r>
                        <a:rPr lang="en-US" sz="900" u="none" strike="noStrike">
                          <a:effectLst/>
                        </a:rPr>
                        <a:t>220/50/1</a:t>
                      </a:r>
                      <a:endParaRPr lang="en-US" sz="900" b="0" i="0" u="none" strike="noStrike">
                        <a:solidFill>
                          <a:srgbClr val="000000"/>
                        </a:solidFill>
                        <a:effectLst/>
                        <a:latin typeface="Calibri" panose="020F0502020204030204" pitchFamily="34" charset="0"/>
                      </a:endParaRPr>
                    </a:p>
                  </a:txBody>
                  <a:tcPr marL="7900" marR="7900" marT="7900" marB="0" anchor="ctr">
                    <a:solidFill>
                      <a:schemeClr val="bg1">
                        <a:lumMod val="75000"/>
                      </a:schemeClr>
                    </a:solidFill>
                  </a:tcPr>
                </a:tc>
                <a:tc>
                  <a:txBody>
                    <a:bodyPr/>
                    <a:lstStyle/>
                    <a:p>
                      <a:pPr algn="ctr" fontAlgn="ctr"/>
                      <a:r>
                        <a:rPr lang="en-US" sz="900" b="0" i="0" u="none" strike="noStrike">
                          <a:solidFill>
                            <a:schemeClr val="tx1"/>
                          </a:solidFill>
                          <a:effectLst/>
                          <a:latin typeface="Bosch Office Sans" pitchFamily="2" charset="0"/>
                        </a:rPr>
                        <a:t>0,44</a:t>
                      </a:r>
                    </a:p>
                  </a:txBody>
                  <a:tcPr marL="9525" marR="9525" marT="9525" marB="0" anchor="ctr">
                    <a:solidFill>
                      <a:schemeClr val="bg1">
                        <a:lumMod val="75000"/>
                      </a:schemeClr>
                    </a:solidFill>
                  </a:tcPr>
                </a:tc>
                <a:tc>
                  <a:txBody>
                    <a:bodyPr/>
                    <a:lstStyle/>
                    <a:p>
                      <a:pPr algn="ctr" fontAlgn="ctr"/>
                      <a:r>
                        <a:rPr lang="en-US" sz="900" b="0" i="0" u="none" strike="noStrike" dirty="0">
                          <a:solidFill>
                            <a:schemeClr val="tx1"/>
                          </a:solidFill>
                          <a:effectLst/>
                          <a:latin typeface="微软雅黑" panose="020B0503020204020204" pitchFamily="34" charset="-122"/>
                          <a:ea typeface="微软雅黑" panose="020B0503020204020204" pitchFamily="34" charset="-122"/>
                        </a:rPr>
                        <a:t>64 </a:t>
                      </a:r>
                    </a:p>
                  </a:txBody>
                  <a:tcPr marL="0" marR="0" marT="0" marB="0" anchor="ctr">
                    <a:solidFill>
                      <a:schemeClr val="bg1">
                        <a:lumMod val="75000"/>
                      </a:schemeClr>
                    </a:solidFill>
                  </a:tcPr>
                </a:tc>
                <a:tc>
                  <a:txBody>
                    <a:bodyPr/>
                    <a:lstStyle/>
                    <a:p>
                      <a:pPr algn="ctr" fontAlgn="ctr"/>
                      <a:r>
                        <a:rPr lang="en-US" sz="900" u="none" strike="noStrike" dirty="0">
                          <a:effectLst/>
                        </a:rPr>
                        <a:t>840 x 840 x 288</a:t>
                      </a:r>
                      <a:endParaRPr lang="en-US" sz="900" b="0" i="0" u="none" strike="noStrike" dirty="0">
                        <a:solidFill>
                          <a:srgbClr val="000000"/>
                        </a:solidFill>
                        <a:effectLst/>
                        <a:latin typeface="Calibri" panose="020F0502020204030204" pitchFamily="34" charset="0"/>
                      </a:endParaRPr>
                    </a:p>
                  </a:txBody>
                  <a:tcPr marL="7900" marR="7900" marT="7900" marB="0" anchor="ctr">
                    <a:solidFill>
                      <a:schemeClr val="bg1">
                        <a:lumMod val="75000"/>
                      </a:schemeClr>
                    </a:solidFill>
                  </a:tcPr>
                </a:tc>
                <a:tc>
                  <a:txBody>
                    <a:bodyPr/>
                    <a:lstStyle/>
                    <a:p>
                      <a:pPr algn="ctr" fontAlgn="ctr"/>
                      <a:r>
                        <a:rPr lang="en-US" sz="900" u="none" strike="noStrike" dirty="0">
                          <a:effectLst/>
                        </a:rPr>
                        <a:t>950 x 950 x 46</a:t>
                      </a:r>
                      <a:endParaRPr lang="en-US" sz="900" b="0" i="0" u="none" strike="noStrike" dirty="0">
                        <a:solidFill>
                          <a:srgbClr val="000000"/>
                        </a:solidFill>
                        <a:effectLst/>
                        <a:latin typeface="Calibri" panose="020F0502020204030204" pitchFamily="34" charset="0"/>
                      </a:endParaRPr>
                    </a:p>
                  </a:txBody>
                  <a:tcPr marL="7900" marR="7900" marT="7900" marB="0" anchor="ctr">
                    <a:solidFill>
                      <a:schemeClr val="bg1">
                        <a:lumMod val="75000"/>
                      </a:schemeClr>
                    </a:solidFill>
                  </a:tcPr>
                </a:tc>
                <a:tc>
                  <a:txBody>
                    <a:bodyPr/>
                    <a:lstStyle/>
                    <a:p>
                      <a:pPr algn="ctr" fontAlgn="ctr"/>
                      <a:r>
                        <a:rPr lang="en-US" sz="900" b="0" i="0" u="none" strike="noStrike" dirty="0">
                          <a:solidFill>
                            <a:schemeClr val="tx1"/>
                          </a:solidFill>
                          <a:effectLst/>
                          <a:latin typeface="微软雅黑" panose="020B0503020204020204" pitchFamily="34" charset="-122"/>
                          <a:ea typeface="微软雅黑" panose="020B0503020204020204" pitchFamily="34" charset="-122"/>
                        </a:rPr>
                        <a:t>24,50</a:t>
                      </a:r>
                    </a:p>
                  </a:txBody>
                  <a:tcPr marL="0" marR="0" marT="0" marB="0" anchor="ctr">
                    <a:solidFill>
                      <a:schemeClr val="bg1">
                        <a:lumMod val="75000"/>
                      </a:schemeClr>
                    </a:solidFill>
                  </a:tcPr>
                </a:tc>
                <a:tc>
                  <a:txBody>
                    <a:bodyPr/>
                    <a:lstStyle/>
                    <a:p>
                      <a:pPr algn="ctr" fontAlgn="ctr"/>
                      <a:r>
                        <a:rPr lang="en-US" sz="900" u="none" strike="noStrike" dirty="0">
                          <a:effectLst/>
                        </a:rPr>
                        <a:t>6</a:t>
                      </a:r>
                      <a:endParaRPr lang="en-US" sz="900" b="0" i="0" u="none" strike="noStrike" dirty="0">
                        <a:solidFill>
                          <a:srgbClr val="000000"/>
                        </a:solidFill>
                        <a:effectLst/>
                        <a:latin typeface="Calibri" panose="020F0502020204030204" pitchFamily="34" charset="0"/>
                      </a:endParaRPr>
                    </a:p>
                  </a:txBody>
                  <a:tcPr marL="7900" marR="7900" marT="7900" marB="0" anchor="ctr">
                    <a:solidFill>
                      <a:schemeClr val="bg1">
                        <a:lumMod val="75000"/>
                      </a:schemeClr>
                    </a:solidFill>
                  </a:tcPr>
                </a:tc>
                <a:tc>
                  <a:txBody>
                    <a:bodyPr/>
                    <a:lstStyle/>
                    <a:p>
                      <a:pPr algn="ctr" fontAlgn="ctr"/>
                      <a:r>
                        <a:rPr lang="en-US" sz="900" u="none" strike="noStrike" dirty="0">
                          <a:effectLst/>
                        </a:rPr>
                        <a:t>1</a:t>
                      </a:r>
                      <a:r>
                        <a:rPr lang="tr-TR" sz="900" u="none" strike="noStrike" dirty="0">
                          <a:effectLst/>
                        </a:rPr>
                        <a:t>445</a:t>
                      </a:r>
                      <a:endParaRPr lang="en-US" sz="900" b="0" i="0" u="none" strike="noStrike" dirty="0">
                        <a:solidFill>
                          <a:srgbClr val="000000"/>
                        </a:solidFill>
                        <a:effectLst/>
                        <a:latin typeface="Calibri" panose="020F0502020204030204" pitchFamily="34" charset="0"/>
                      </a:endParaRPr>
                    </a:p>
                  </a:txBody>
                  <a:tcPr marL="7900" marR="7900" marT="7900" marB="0" anchor="ctr">
                    <a:solidFill>
                      <a:schemeClr val="bg1">
                        <a:lumMod val="75000"/>
                      </a:schemeClr>
                    </a:solidFill>
                  </a:tcPr>
                </a:tc>
                <a:tc>
                  <a:txBody>
                    <a:bodyPr/>
                    <a:lstStyle/>
                    <a:p>
                      <a:pPr algn="ctr" fontAlgn="ctr"/>
                      <a:r>
                        <a:rPr lang="en-US" sz="900" u="none" strike="noStrike" dirty="0">
                          <a:effectLst/>
                        </a:rPr>
                        <a:t>39/33</a:t>
                      </a:r>
                      <a:endParaRPr lang="en-US" sz="900" b="0" i="0" u="none" strike="noStrike" dirty="0">
                        <a:solidFill>
                          <a:srgbClr val="000000"/>
                        </a:solidFill>
                        <a:effectLst/>
                        <a:latin typeface="Calibri" panose="020F0502020204030204" pitchFamily="34" charset="0"/>
                      </a:endParaRPr>
                    </a:p>
                  </a:txBody>
                  <a:tcPr marL="7900" marR="7900" marT="7900" marB="0" anchor="ctr">
                    <a:solidFill>
                      <a:schemeClr val="bg1">
                        <a:lumMod val="75000"/>
                      </a:schemeClr>
                    </a:solidFill>
                  </a:tcPr>
                </a:tc>
                <a:tc>
                  <a:txBody>
                    <a:bodyPr/>
                    <a:lstStyle/>
                    <a:p>
                      <a:pPr algn="ctr" fontAlgn="ctr"/>
                      <a:r>
                        <a:rPr lang="el-GR" sz="900" u="none" strike="noStrike" dirty="0">
                          <a:effectLst/>
                        </a:rPr>
                        <a:t>Φ15.9</a:t>
                      </a:r>
                      <a:endParaRPr lang="el-GR" sz="900" b="0" i="0" u="none" strike="noStrike" dirty="0">
                        <a:solidFill>
                          <a:srgbClr val="000000"/>
                        </a:solidFill>
                        <a:effectLst/>
                        <a:latin typeface="Calibri" panose="020F0502020204030204" pitchFamily="34" charset="0"/>
                      </a:endParaRPr>
                    </a:p>
                  </a:txBody>
                  <a:tcPr marL="7900" marR="7900" marT="7900" marB="0" anchor="ctr">
                    <a:solidFill>
                      <a:schemeClr val="bg1">
                        <a:lumMod val="75000"/>
                      </a:schemeClr>
                    </a:solidFill>
                  </a:tcPr>
                </a:tc>
                <a:tc>
                  <a:txBody>
                    <a:bodyPr/>
                    <a:lstStyle/>
                    <a:p>
                      <a:pPr algn="ctr" fontAlgn="ctr"/>
                      <a:r>
                        <a:rPr lang="el-GR" sz="900" u="none" strike="noStrike" dirty="0">
                          <a:effectLst/>
                        </a:rPr>
                        <a:t>Φ9.52</a:t>
                      </a:r>
                      <a:endParaRPr lang="el-GR" sz="900" b="0" i="0" u="none" strike="noStrike" dirty="0">
                        <a:solidFill>
                          <a:srgbClr val="000000"/>
                        </a:solidFill>
                        <a:effectLst/>
                        <a:latin typeface="Calibri" panose="020F0502020204030204" pitchFamily="34" charset="0"/>
                      </a:endParaRPr>
                    </a:p>
                  </a:txBody>
                  <a:tcPr marL="7900" marR="7900" marT="7900" marB="0" anchor="ctr">
                    <a:solidFill>
                      <a:schemeClr val="bg1">
                        <a:lumMod val="75000"/>
                      </a:schemeClr>
                    </a:solidFill>
                  </a:tcPr>
                </a:tc>
                <a:tc>
                  <a:txBody>
                    <a:bodyPr/>
                    <a:lstStyle/>
                    <a:p>
                      <a:pPr algn="ctr" fontAlgn="ctr"/>
                      <a:r>
                        <a:rPr lang="el-GR" sz="900" u="none" strike="noStrike">
                          <a:effectLst/>
                        </a:rPr>
                        <a:t>Φ25</a:t>
                      </a:r>
                      <a:endParaRPr lang="el-GR" sz="900" b="0" i="0" u="none" strike="noStrike">
                        <a:solidFill>
                          <a:srgbClr val="000000"/>
                        </a:solidFill>
                        <a:effectLst/>
                        <a:latin typeface="Calibri" panose="020F0502020204030204" pitchFamily="34" charset="0"/>
                      </a:endParaRPr>
                    </a:p>
                  </a:txBody>
                  <a:tcPr marL="7900" marR="7900" marT="7900" marB="0" anchor="ctr">
                    <a:solidFill>
                      <a:schemeClr val="bg1">
                        <a:lumMod val="75000"/>
                      </a:schemeClr>
                    </a:solidFill>
                  </a:tcPr>
                </a:tc>
                <a:extLst>
                  <a:ext uri="{0D108BD9-81ED-4DB2-BD59-A6C34878D82A}">
                    <a16:rowId xmlns:a16="http://schemas.microsoft.com/office/drawing/2014/main" val="3597786910"/>
                  </a:ext>
                </a:extLst>
              </a:tr>
              <a:tr h="262820">
                <a:tc>
                  <a:txBody>
                    <a:bodyPr/>
                    <a:lstStyle/>
                    <a:p>
                      <a:pPr algn="l" fontAlgn="ctr"/>
                      <a:r>
                        <a:rPr lang="en-US" sz="900" u="none" strike="noStrike" dirty="0">
                          <a:solidFill>
                            <a:schemeClr val="tx1"/>
                          </a:solidFill>
                          <a:effectLst/>
                        </a:rPr>
                        <a:t>AF2-4CR 112-1 P</a:t>
                      </a:r>
                      <a:endParaRPr lang="en-US" sz="900" b="0" i="0" u="none" strike="noStrike" dirty="0">
                        <a:solidFill>
                          <a:schemeClr val="tx1"/>
                        </a:solidFill>
                        <a:effectLst/>
                        <a:latin typeface="Calibri" panose="020F0502020204030204" pitchFamily="34" charset="0"/>
                      </a:endParaRPr>
                    </a:p>
                  </a:txBody>
                  <a:tcPr marL="7900" marR="7900" marT="7900" marB="0" anchor="ctr">
                    <a:solidFill>
                      <a:schemeClr val="bg1">
                        <a:lumMod val="75000"/>
                      </a:schemeClr>
                    </a:solidFill>
                  </a:tcPr>
                </a:tc>
                <a:tc>
                  <a:txBody>
                    <a:bodyPr/>
                    <a:lstStyle/>
                    <a:p>
                      <a:pPr algn="ctr" fontAlgn="ctr"/>
                      <a:r>
                        <a:rPr lang="en-US" sz="900" u="none" strike="noStrike">
                          <a:effectLst/>
                        </a:rPr>
                        <a:t>11,2</a:t>
                      </a:r>
                      <a:endParaRPr lang="en-US" sz="900" b="1" i="0" u="none" strike="noStrike">
                        <a:solidFill>
                          <a:srgbClr val="000000"/>
                        </a:solidFill>
                        <a:effectLst/>
                        <a:latin typeface="Calibri" panose="020F0502020204030204" pitchFamily="34" charset="0"/>
                      </a:endParaRPr>
                    </a:p>
                  </a:txBody>
                  <a:tcPr marL="7900" marR="7900" marT="7900" marB="0" anchor="ctr">
                    <a:solidFill>
                      <a:schemeClr val="bg1">
                        <a:lumMod val="75000"/>
                      </a:schemeClr>
                    </a:solidFill>
                  </a:tcPr>
                </a:tc>
                <a:tc>
                  <a:txBody>
                    <a:bodyPr/>
                    <a:lstStyle/>
                    <a:p>
                      <a:pPr algn="ctr" fontAlgn="ctr"/>
                      <a:r>
                        <a:rPr lang="en-US" sz="900" u="none" strike="noStrike">
                          <a:effectLst/>
                        </a:rPr>
                        <a:t>12,5</a:t>
                      </a:r>
                      <a:endParaRPr lang="en-US" sz="900" b="0" i="0" u="none" strike="noStrike">
                        <a:solidFill>
                          <a:srgbClr val="000000"/>
                        </a:solidFill>
                        <a:effectLst/>
                        <a:latin typeface="Calibri" panose="020F0502020204030204" pitchFamily="34" charset="0"/>
                      </a:endParaRPr>
                    </a:p>
                  </a:txBody>
                  <a:tcPr marL="7900" marR="7900" marT="7900" marB="0" anchor="ctr">
                    <a:solidFill>
                      <a:schemeClr val="bg1">
                        <a:lumMod val="75000"/>
                      </a:schemeClr>
                    </a:solidFill>
                  </a:tcPr>
                </a:tc>
                <a:tc>
                  <a:txBody>
                    <a:bodyPr/>
                    <a:lstStyle/>
                    <a:p>
                      <a:pPr algn="ctr" fontAlgn="ctr"/>
                      <a:r>
                        <a:rPr lang="en-US" sz="900" u="none" strike="noStrike">
                          <a:effectLst/>
                        </a:rPr>
                        <a:t>220/50/1</a:t>
                      </a:r>
                      <a:endParaRPr lang="en-US" sz="900" b="0" i="0" u="none" strike="noStrike">
                        <a:solidFill>
                          <a:srgbClr val="000000"/>
                        </a:solidFill>
                        <a:effectLst/>
                        <a:latin typeface="Calibri" panose="020F0502020204030204" pitchFamily="34" charset="0"/>
                      </a:endParaRPr>
                    </a:p>
                  </a:txBody>
                  <a:tcPr marL="7900" marR="7900" marT="7900" marB="0" anchor="ctr">
                    <a:solidFill>
                      <a:schemeClr val="bg1">
                        <a:lumMod val="75000"/>
                      </a:schemeClr>
                    </a:solidFill>
                  </a:tcPr>
                </a:tc>
                <a:tc>
                  <a:txBody>
                    <a:bodyPr/>
                    <a:lstStyle/>
                    <a:p>
                      <a:pPr algn="ctr" fontAlgn="ctr"/>
                      <a:r>
                        <a:rPr lang="en-US" sz="900" b="0" i="0" u="none" strike="noStrike">
                          <a:solidFill>
                            <a:schemeClr val="tx1"/>
                          </a:solidFill>
                          <a:effectLst/>
                          <a:latin typeface="Bosch Office Sans" pitchFamily="2" charset="0"/>
                        </a:rPr>
                        <a:t>0,54</a:t>
                      </a:r>
                    </a:p>
                  </a:txBody>
                  <a:tcPr marL="9525" marR="9525" marT="9525" marB="0" anchor="ctr">
                    <a:solidFill>
                      <a:schemeClr val="bg1">
                        <a:lumMod val="75000"/>
                      </a:schemeClr>
                    </a:solidFill>
                  </a:tcPr>
                </a:tc>
                <a:tc>
                  <a:txBody>
                    <a:bodyPr/>
                    <a:lstStyle/>
                    <a:p>
                      <a:pPr algn="ctr" fontAlgn="ctr"/>
                      <a:r>
                        <a:rPr lang="en-US" sz="900" b="0" i="0" u="none" strike="noStrike" dirty="0">
                          <a:solidFill>
                            <a:schemeClr val="tx1"/>
                          </a:solidFill>
                          <a:effectLst/>
                          <a:latin typeface="微软雅黑" panose="020B0503020204020204" pitchFamily="34" charset="-122"/>
                          <a:ea typeface="微软雅黑" panose="020B0503020204020204" pitchFamily="34" charset="-122"/>
                        </a:rPr>
                        <a:t>71 </a:t>
                      </a:r>
                    </a:p>
                  </a:txBody>
                  <a:tcPr marL="0" marR="0" marT="0" marB="0" anchor="ctr">
                    <a:solidFill>
                      <a:schemeClr val="bg1">
                        <a:lumMod val="75000"/>
                      </a:schemeClr>
                    </a:solidFill>
                  </a:tcPr>
                </a:tc>
                <a:tc>
                  <a:txBody>
                    <a:bodyPr/>
                    <a:lstStyle/>
                    <a:p>
                      <a:pPr algn="ctr" fontAlgn="ctr"/>
                      <a:r>
                        <a:rPr lang="en-US" sz="900" u="none" strike="noStrike" dirty="0">
                          <a:effectLst/>
                        </a:rPr>
                        <a:t>840 x 840 x 288</a:t>
                      </a:r>
                      <a:endParaRPr lang="en-US" sz="900" b="0" i="0" u="none" strike="noStrike" dirty="0">
                        <a:solidFill>
                          <a:srgbClr val="000000"/>
                        </a:solidFill>
                        <a:effectLst/>
                        <a:latin typeface="Calibri" panose="020F0502020204030204" pitchFamily="34" charset="0"/>
                      </a:endParaRPr>
                    </a:p>
                  </a:txBody>
                  <a:tcPr marL="7900" marR="7900" marT="7900" marB="0" anchor="ctr">
                    <a:solidFill>
                      <a:schemeClr val="bg1">
                        <a:lumMod val="75000"/>
                      </a:schemeClr>
                    </a:solidFill>
                  </a:tcPr>
                </a:tc>
                <a:tc>
                  <a:txBody>
                    <a:bodyPr/>
                    <a:lstStyle/>
                    <a:p>
                      <a:pPr algn="ctr" fontAlgn="ctr"/>
                      <a:r>
                        <a:rPr lang="en-US" sz="900" u="none" strike="noStrike">
                          <a:effectLst/>
                        </a:rPr>
                        <a:t>950 x 950 x 46</a:t>
                      </a:r>
                      <a:endParaRPr lang="en-US" sz="900" b="0" i="0" u="none" strike="noStrike">
                        <a:solidFill>
                          <a:srgbClr val="000000"/>
                        </a:solidFill>
                        <a:effectLst/>
                        <a:latin typeface="Calibri" panose="020F0502020204030204" pitchFamily="34" charset="0"/>
                      </a:endParaRPr>
                    </a:p>
                  </a:txBody>
                  <a:tcPr marL="7900" marR="7900" marT="7900" marB="0" anchor="ctr">
                    <a:solidFill>
                      <a:schemeClr val="bg1">
                        <a:lumMod val="75000"/>
                      </a:schemeClr>
                    </a:solidFill>
                  </a:tcPr>
                </a:tc>
                <a:tc>
                  <a:txBody>
                    <a:bodyPr/>
                    <a:lstStyle/>
                    <a:p>
                      <a:pPr algn="ctr" fontAlgn="ctr"/>
                      <a:r>
                        <a:rPr lang="en-US" sz="900" b="0" i="0" u="none" strike="noStrike" dirty="0">
                          <a:solidFill>
                            <a:schemeClr val="tx1"/>
                          </a:solidFill>
                          <a:effectLst/>
                          <a:latin typeface="微软雅黑" panose="020B0503020204020204" pitchFamily="34" charset="-122"/>
                          <a:ea typeface="微软雅黑" panose="020B0503020204020204" pitchFamily="34" charset="-122"/>
                        </a:rPr>
                        <a:t>24,50</a:t>
                      </a:r>
                    </a:p>
                  </a:txBody>
                  <a:tcPr marL="0" marR="0" marT="0" marB="0" anchor="ctr">
                    <a:solidFill>
                      <a:schemeClr val="bg1">
                        <a:lumMod val="75000"/>
                      </a:schemeClr>
                    </a:solidFill>
                  </a:tcPr>
                </a:tc>
                <a:tc>
                  <a:txBody>
                    <a:bodyPr/>
                    <a:lstStyle/>
                    <a:p>
                      <a:pPr algn="ctr" fontAlgn="ctr"/>
                      <a:r>
                        <a:rPr lang="en-US" sz="900" u="none" strike="noStrike">
                          <a:effectLst/>
                        </a:rPr>
                        <a:t>6</a:t>
                      </a:r>
                      <a:endParaRPr lang="en-US" sz="900" b="0" i="0" u="none" strike="noStrike">
                        <a:solidFill>
                          <a:srgbClr val="000000"/>
                        </a:solidFill>
                        <a:effectLst/>
                        <a:latin typeface="Calibri" panose="020F0502020204030204" pitchFamily="34" charset="0"/>
                      </a:endParaRPr>
                    </a:p>
                  </a:txBody>
                  <a:tcPr marL="7900" marR="7900" marT="7900" marB="0" anchor="ctr">
                    <a:solidFill>
                      <a:schemeClr val="bg1">
                        <a:lumMod val="75000"/>
                      </a:schemeClr>
                    </a:solidFill>
                  </a:tcPr>
                </a:tc>
                <a:tc>
                  <a:txBody>
                    <a:bodyPr/>
                    <a:lstStyle/>
                    <a:p>
                      <a:pPr algn="ctr" fontAlgn="ctr"/>
                      <a:r>
                        <a:rPr lang="en-US" sz="900" u="none" strike="noStrike" dirty="0">
                          <a:effectLst/>
                        </a:rPr>
                        <a:t>1</a:t>
                      </a:r>
                      <a:r>
                        <a:rPr lang="tr-TR" sz="900" u="none" strike="noStrike" dirty="0">
                          <a:effectLst/>
                        </a:rPr>
                        <a:t>600</a:t>
                      </a:r>
                      <a:endParaRPr lang="en-US" sz="900" b="0" i="0" u="none" strike="noStrike" dirty="0">
                        <a:solidFill>
                          <a:srgbClr val="000000"/>
                        </a:solidFill>
                        <a:effectLst/>
                        <a:latin typeface="Calibri" panose="020F0502020204030204" pitchFamily="34" charset="0"/>
                      </a:endParaRPr>
                    </a:p>
                  </a:txBody>
                  <a:tcPr marL="7900" marR="7900" marT="7900" marB="0" anchor="ctr">
                    <a:solidFill>
                      <a:schemeClr val="bg1">
                        <a:lumMod val="75000"/>
                      </a:schemeClr>
                    </a:solidFill>
                  </a:tcPr>
                </a:tc>
                <a:tc>
                  <a:txBody>
                    <a:bodyPr/>
                    <a:lstStyle/>
                    <a:p>
                      <a:pPr algn="ctr" fontAlgn="ctr"/>
                      <a:r>
                        <a:rPr lang="en-US" sz="900" u="none" strike="noStrike" dirty="0">
                          <a:effectLst/>
                        </a:rPr>
                        <a:t>4</a:t>
                      </a:r>
                      <a:r>
                        <a:rPr lang="tr-TR" sz="900" u="none" strike="noStrike" dirty="0">
                          <a:effectLst/>
                        </a:rPr>
                        <a:t>1</a:t>
                      </a:r>
                      <a:r>
                        <a:rPr lang="en-US" sz="900" u="none" strike="noStrike" dirty="0">
                          <a:effectLst/>
                        </a:rPr>
                        <a:t>/33</a:t>
                      </a:r>
                      <a:endParaRPr lang="en-US" sz="900" b="0" i="0" u="none" strike="noStrike" dirty="0">
                        <a:solidFill>
                          <a:srgbClr val="000000"/>
                        </a:solidFill>
                        <a:effectLst/>
                        <a:latin typeface="Calibri" panose="020F0502020204030204" pitchFamily="34" charset="0"/>
                      </a:endParaRPr>
                    </a:p>
                  </a:txBody>
                  <a:tcPr marL="7900" marR="7900" marT="7900" marB="0" anchor="ctr">
                    <a:solidFill>
                      <a:schemeClr val="bg1">
                        <a:lumMod val="75000"/>
                      </a:schemeClr>
                    </a:solidFill>
                  </a:tcPr>
                </a:tc>
                <a:tc>
                  <a:txBody>
                    <a:bodyPr/>
                    <a:lstStyle/>
                    <a:p>
                      <a:pPr algn="ctr" fontAlgn="ctr"/>
                      <a:r>
                        <a:rPr lang="el-GR" sz="900" u="none" strike="noStrike">
                          <a:effectLst/>
                        </a:rPr>
                        <a:t>Φ15.9</a:t>
                      </a:r>
                      <a:endParaRPr lang="el-GR" sz="900" b="0" i="0" u="none" strike="noStrike">
                        <a:solidFill>
                          <a:srgbClr val="000000"/>
                        </a:solidFill>
                        <a:effectLst/>
                        <a:latin typeface="Calibri" panose="020F0502020204030204" pitchFamily="34" charset="0"/>
                      </a:endParaRPr>
                    </a:p>
                  </a:txBody>
                  <a:tcPr marL="7900" marR="7900" marT="7900" marB="0" anchor="ctr">
                    <a:solidFill>
                      <a:schemeClr val="bg1">
                        <a:lumMod val="75000"/>
                      </a:schemeClr>
                    </a:solidFill>
                  </a:tcPr>
                </a:tc>
                <a:tc>
                  <a:txBody>
                    <a:bodyPr/>
                    <a:lstStyle/>
                    <a:p>
                      <a:pPr algn="ctr" fontAlgn="ctr"/>
                      <a:r>
                        <a:rPr lang="el-GR" sz="900" u="none" strike="noStrike" dirty="0">
                          <a:effectLst/>
                        </a:rPr>
                        <a:t>Φ9.52</a:t>
                      </a:r>
                      <a:endParaRPr lang="el-GR" sz="900" b="0" i="0" u="none" strike="noStrike" dirty="0">
                        <a:solidFill>
                          <a:srgbClr val="000000"/>
                        </a:solidFill>
                        <a:effectLst/>
                        <a:latin typeface="Calibri" panose="020F0502020204030204" pitchFamily="34" charset="0"/>
                      </a:endParaRPr>
                    </a:p>
                  </a:txBody>
                  <a:tcPr marL="7900" marR="7900" marT="7900" marB="0" anchor="ctr">
                    <a:solidFill>
                      <a:schemeClr val="bg1">
                        <a:lumMod val="75000"/>
                      </a:schemeClr>
                    </a:solidFill>
                  </a:tcPr>
                </a:tc>
                <a:tc>
                  <a:txBody>
                    <a:bodyPr/>
                    <a:lstStyle/>
                    <a:p>
                      <a:pPr algn="ctr" fontAlgn="ctr"/>
                      <a:r>
                        <a:rPr lang="el-GR" sz="900" u="none" strike="noStrike">
                          <a:effectLst/>
                        </a:rPr>
                        <a:t>Φ25</a:t>
                      </a:r>
                      <a:endParaRPr lang="el-GR" sz="900" b="0" i="0" u="none" strike="noStrike">
                        <a:solidFill>
                          <a:srgbClr val="000000"/>
                        </a:solidFill>
                        <a:effectLst/>
                        <a:latin typeface="Calibri" panose="020F0502020204030204" pitchFamily="34" charset="0"/>
                      </a:endParaRPr>
                    </a:p>
                  </a:txBody>
                  <a:tcPr marL="7900" marR="7900" marT="7900" marB="0" anchor="ctr">
                    <a:solidFill>
                      <a:schemeClr val="bg1">
                        <a:lumMod val="75000"/>
                      </a:schemeClr>
                    </a:solidFill>
                  </a:tcPr>
                </a:tc>
                <a:extLst>
                  <a:ext uri="{0D108BD9-81ED-4DB2-BD59-A6C34878D82A}">
                    <a16:rowId xmlns:a16="http://schemas.microsoft.com/office/drawing/2014/main" val="2812973962"/>
                  </a:ext>
                </a:extLst>
              </a:tr>
              <a:tr h="262820">
                <a:tc>
                  <a:txBody>
                    <a:bodyPr/>
                    <a:lstStyle/>
                    <a:p>
                      <a:pPr algn="l" fontAlgn="ctr"/>
                      <a:r>
                        <a:rPr lang="en-US" sz="900" u="none" strike="noStrike" dirty="0">
                          <a:solidFill>
                            <a:schemeClr val="tx1"/>
                          </a:solidFill>
                          <a:effectLst/>
                        </a:rPr>
                        <a:t>AF2-4CR 140-1 P</a:t>
                      </a:r>
                      <a:endParaRPr lang="en-US" sz="900" b="0" i="0" u="none" strike="noStrike" dirty="0">
                        <a:solidFill>
                          <a:schemeClr val="tx1"/>
                        </a:solidFill>
                        <a:effectLst/>
                        <a:latin typeface="Calibri" panose="020F0502020204030204" pitchFamily="34" charset="0"/>
                      </a:endParaRPr>
                    </a:p>
                  </a:txBody>
                  <a:tcPr marL="7900" marR="7900" marT="7900" marB="0" anchor="ctr">
                    <a:solidFill>
                      <a:schemeClr val="bg1">
                        <a:lumMod val="75000"/>
                      </a:schemeClr>
                    </a:solidFill>
                  </a:tcPr>
                </a:tc>
                <a:tc>
                  <a:txBody>
                    <a:bodyPr/>
                    <a:lstStyle/>
                    <a:p>
                      <a:pPr algn="ctr" fontAlgn="ctr"/>
                      <a:r>
                        <a:rPr lang="en-US" sz="900" u="none" strike="noStrike">
                          <a:effectLst/>
                        </a:rPr>
                        <a:t>14</a:t>
                      </a:r>
                      <a:endParaRPr lang="en-US" sz="900" b="1" i="0" u="none" strike="noStrike">
                        <a:solidFill>
                          <a:srgbClr val="000000"/>
                        </a:solidFill>
                        <a:effectLst/>
                        <a:latin typeface="Calibri" panose="020F0502020204030204" pitchFamily="34" charset="0"/>
                      </a:endParaRPr>
                    </a:p>
                  </a:txBody>
                  <a:tcPr marL="7900" marR="7900" marT="7900" marB="0" anchor="ctr">
                    <a:solidFill>
                      <a:schemeClr val="bg1">
                        <a:lumMod val="75000"/>
                      </a:schemeClr>
                    </a:solidFill>
                  </a:tcPr>
                </a:tc>
                <a:tc>
                  <a:txBody>
                    <a:bodyPr/>
                    <a:lstStyle/>
                    <a:p>
                      <a:pPr algn="ctr" fontAlgn="ctr"/>
                      <a:r>
                        <a:rPr lang="en-US" sz="900" u="none" strike="noStrike">
                          <a:effectLst/>
                        </a:rPr>
                        <a:t>16</a:t>
                      </a:r>
                      <a:endParaRPr lang="en-US" sz="900" b="0" i="0" u="none" strike="noStrike">
                        <a:solidFill>
                          <a:srgbClr val="000000"/>
                        </a:solidFill>
                        <a:effectLst/>
                        <a:latin typeface="Calibri" panose="020F0502020204030204" pitchFamily="34" charset="0"/>
                      </a:endParaRPr>
                    </a:p>
                  </a:txBody>
                  <a:tcPr marL="7900" marR="7900" marT="7900" marB="0" anchor="ctr">
                    <a:solidFill>
                      <a:schemeClr val="bg1">
                        <a:lumMod val="75000"/>
                      </a:schemeClr>
                    </a:solidFill>
                  </a:tcPr>
                </a:tc>
                <a:tc>
                  <a:txBody>
                    <a:bodyPr/>
                    <a:lstStyle/>
                    <a:p>
                      <a:pPr algn="ctr" fontAlgn="ctr"/>
                      <a:r>
                        <a:rPr lang="en-US" sz="900" u="none" strike="noStrike">
                          <a:effectLst/>
                        </a:rPr>
                        <a:t>220/50/1</a:t>
                      </a:r>
                      <a:endParaRPr lang="en-US" sz="900" b="0" i="0" u="none" strike="noStrike">
                        <a:solidFill>
                          <a:srgbClr val="000000"/>
                        </a:solidFill>
                        <a:effectLst/>
                        <a:latin typeface="Calibri" panose="020F0502020204030204" pitchFamily="34" charset="0"/>
                      </a:endParaRPr>
                    </a:p>
                  </a:txBody>
                  <a:tcPr marL="7900" marR="7900" marT="7900" marB="0" anchor="ctr">
                    <a:solidFill>
                      <a:schemeClr val="bg1">
                        <a:lumMod val="75000"/>
                      </a:schemeClr>
                    </a:solidFill>
                  </a:tcPr>
                </a:tc>
                <a:tc>
                  <a:txBody>
                    <a:bodyPr/>
                    <a:lstStyle/>
                    <a:p>
                      <a:pPr algn="ctr" fontAlgn="ctr"/>
                      <a:r>
                        <a:rPr lang="en-US" sz="900" b="0" i="0" u="none" strike="noStrike">
                          <a:solidFill>
                            <a:schemeClr val="tx1"/>
                          </a:solidFill>
                          <a:effectLst/>
                          <a:latin typeface="Bosch Office Sans" pitchFamily="2" charset="0"/>
                        </a:rPr>
                        <a:t>0,73</a:t>
                      </a:r>
                    </a:p>
                  </a:txBody>
                  <a:tcPr marL="9525" marR="9525" marT="9525" marB="0" anchor="ctr">
                    <a:solidFill>
                      <a:schemeClr val="bg1">
                        <a:lumMod val="75000"/>
                      </a:schemeClr>
                    </a:solidFill>
                  </a:tcPr>
                </a:tc>
                <a:tc>
                  <a:txBody>
                    <a:bodyPr/>
                    <a:lstStyle/>
                    <a:p>
                      <a:pPr algn="ctr" fontAlgn="ctr"/>
                      <a:r>
                        <a:rPr lang="en-US" sz="900" b="0" i="0" u="none" strike="noStrike" dirty="0">
                          <a:solidFill>
                            <a:schemeClr val="tx1"/>
                          </a:solidFill>
                          <a:effectLst/>
                          <a:latin typeface="微软雅黑" panose="020B0503020204020204" pitchFamily="34" charset="-122"/>
                          <a:ea typeface="微软雅黑" panose="020B0503020204020204" pitchFamily="34" charset="-122"/>
                        </a:rPr>
                        <a:t>99 </a:t>
                      </a:r>
                    </a:p>
                  </a:txBody>
                  <a:tcPr marL="0" marR="0" marT="0" marB="0" anchor="ctr">
                    <a:solidFill>
                      <a:schemeClr val="bg1">
                        <a:lumMod val="75000"/>
                      </a:schemeClr>
                    </a:solidFill>
                  </a:tcPr>
                </a:tc>
                <a:tc>
                  <a:txBody>
                    <a:bodyPr/>
                    <a:lstStyle/>
                    <a:p>
                      <a:pPr algn="ctr" fontAlgn="ctr"/>
                      <a:r>
                        <a:rPr lang="en-US" sz="900" u="none" strike="noStrike" dirty="0">
                          <a:effectLst/>
                        </a:rPr>
                        <a:t>840 x 840 x 288</a:t>
                      </a:r>
                      <a:endParaRPr lang="en-US" sz="900" b="0" i="0" u="none" strike="noStrike" dirty="0">
                        <a:solidFill>
                          <a:srgbClr val="000000"/>
                        </a:solidFill>
                        <a:effectLst/>
                        <a:latin typeface="Calibri" panose="020F0502020204030204" pitchFamily="34" charset="0"/>
                      </a:endParaRPr>
                    </a:p>
                  </a:txBody>
                  <a:tcPr marL="7900" marR="7900" marT="7900" marB="0" anchor="ctr">
                    <a:solidFill>
                      <a:schemeClr val="bg1">
                        <a:lumMod val="75000"/>
                      </a:schemeClr>
                    </a:solidFill>
                  </a:tcPr>
                </a:tc>
                <a:tc>
                  <a:txBody>
                    <a:bodyPr/>
                    <a:lstStyle/>
                    <a:p>
                      <a:pPr algn="ctr" fontAlgn="ctr"/>
                      <a:r>
                        <a:rPr lang="en-US" sz="900" u="none" strike="noStrike" dirty="0">
                          <a:effectLst/>
                        </a:rPr>
                        <a:t>950 x 950 x 46</a:t>
                      </a:r>
                      <a:endParaRPr lang="en-US" sz="900" b="0" i="0" u="none" strike="noStrike" dirty="0">
                        <a:solidFill>
                          <a:srgbClr val="000000"/>
                        </a:solidFill>
                        <a:effectLst/>
                        <a:latin typeface="Calibri" panose="020F0502020204030204" pitchFamily="34" charset="0"/>
                      </a:endParaRPr>
                    </a:p>
                  </a:txBody>
                  <a:tcPr marL="7900" marR="7900" marT="7900" marB="0" anchor="ctr">
                    <a:solidFill>
                      <a:schemeClr val="bg1">
                        <a:lumMod val="75000"/>
                      </a:schemeClr>
                    </a:solidFill>
                  </a:tcPr>
                </a:tc>
                <a:tc>
                  <a:txBody>
                    <a:bodyPr/>
                    <a:lstStyle/>
                    <a:p>
                      <a:pPr algn="ctr" fontAlgn="ctr"/>
                      <a:r>
                        <a:rPr lang="en-US" sz="900" b="0" i="0" u="none" strike="noStrike" dirty="0">
                          <a:solidFill>
                            <a:schemeClr val="tx1"/>
                          </a:solidFill>
                          <a:effectLst/>
                          <a:latin typeface="微软雅黑" panose="020B0503020204020204" pitchFamily="34" charset="-122"/>
                          <a:ea typeface="微软雅黑" panose="020B0503020204020204" pitchFamily="34" charset="-122"/>
                        </a:rPr>
                        <a:t>27,00</a:t>
                      </a:r>
                    </a:p>
                  </a:txBody>
                  <a:tcPr marL="0" marR="0" marT="0" marB="0" anchor="ctr">
                    <a:solidFill>
                      <a:schemeClr val="bg1">
                        <a:lumMod val="75000"/>
                      </a:schemeClr>
                    </a:solidFill>
                  </a:tcPr>
                </a:tc>
                <a:tc>
                  <a:txBody>
                    <a:bodyPr/>
                    <a:lstStyle/>
                    <a:p>
                      <a:pPr algn="ctr" fontAlgn="ctr"/>
                      <a:r>
                        <a:rPr lang="en-US" sz="900" u="none" strike="noStrike" dirty="0">
                          <a:effectLst/>
                        </a:rPr>
                        <a:t>6</a:t>
                      </a:r>
                      <a:endParaRPr lang="en-US" sz="900" b="0" i="0" u="none" strike="noStrike" dirty="0">
                        <a:solidFill>
                          <a:srgbClr val="000000"/>
                        </a:solidFill>
                        <a:effectLst/>
                        <a:latin typeface="Calibri" panose="020F0502020204030204" pitchFamily="34" charset="0"/>
                      </a:endParaRPr>
                    </a:p>
                  </a:txBody>
                  <a:tcPr marL="7900" marR="7900" marT="7900" marB="0" anchor="ctr">
                    <a:solidFill>
                      <a:schemeClr val="bg1">
                        <a:lumMod val="75000"/>
                      </a:schemeClr>
                    </a:solidFill>
                  </a:tcPr>
                </a:tc>
                <a:tc>
                  <a:txBody>
                    <a:bodyPr/>
                    <a:lstStyle/>
                    <a:p>
                      <a:pPr algn="ctr" fontAlgn="ctr"/>
                      <a:r>
                        <a:rPr lang="en-US" sz="900" u="none" strike="noStrike" dirty="0">
                          <a:effectLst/>
                        </a:rPr>
                        <a:t>1</a:t>
                      </a:r>
                      <a:r>
                        <a:rPr lang="tr-TR" sz="900" u="none" strike="noStrike" dirty="0">
                          <a:effectLst/>
                        </a:rPr>
                        <a:t>730</a:t>
                      </a:r>
                      <a:endParaRPr lang="en-US" sz="900" b="0" i="0" u="none" strike="noStrike" dirty="0">
                        <a:solidFill>
                          <a:srgbClr val="000000"/>
                        </a:solidFill>
                        <a:effectLst/>
                        <a:latin typeface="Calibri" panose="020F0502020204030204" pitchFamily="34" charset="0"/>
                      </a:endParaRPr>
                    </a:p>
                  </a:txBody>
                  <a:tcPr marL="7900" marR="7900" marT="7900" marB="0" anchor="ctr">
                    <a:solidFill>
                      <a:schemeClr val="bg1">
                        <a:lumMod val="75000"/>
                      </a:schemeClr>
                    </a:solidFill>
                  </a:tcPr>
                </a:tc>
                <a:tc>
                  <a:txBody>
                    <a:bodyPr/>
                    <a:lstStyle/>
                    <a:p>
                      <a:pPr algn="ctr" fontAlgn="ctr"/>
                      <a:r>
                        <a:rPr lang="en-US" sz="900" u="none" strike="noStrike" dirty="0">
                          <a:effectLst/>
                        </a:rPr>
                        <a:t>4</a:t>
                      </a:r>
                      <a:r>
                        <a:rPr lang="tr-TR" sz="900" u="none" strike="noStrike" dirty="0">
                          <a:effectLst/>
                        </a:rPr>
                        <a:t>3</a:t>
                      </a:r>
                      <a:r>
                        <a:rPr lang="en-US" sz="900" u="none" strike="noStrike" dirty="0">
                          <a:effectLst/>
                        </a:rPr>
                        <a:t>/34</a:t>
                      </a:r>
                      <a:endParaRPr lang="en-US" sz="900" b="0" i="0" u="none" strike="noStrike" dirty="0">
                        <a:solidFill>
                          <a:srgbClr val="000000"/>
                        </a:solidFill>
                        <a:effectLst/>
                        <a:latin typeface="Calibri" panose="020F0502020204030204" pitchFamily="34" charset="0"/>
                      </a:endParaRPr>
                    </a:p>
                  </a:txBody>
                  <a:tcPr marL="7900" marR="7900" marT="7900" marB="0" anchor="ctr">
                    <a:solidFill>
                      <a:schemeClr val="bg1">
                        <a:lumMod val="75000"/>
                      </a:schemeClr>
                    </a:solidFill>
                  </a:tcPr>
                </a:tc>
                <a:tc>
                  <a:txBody>
                    <a:bodyPr/>
                    <a:lstStyle/>
                    <a:p>
                      <a:pPr algn="ctr" fontAlgn="ctr"/>
                      <a:r>
                        <a:rPr lang="el-GR" sz="900" u="none" strike="noStrike" dirty="0">
                          <a:effectLst/>
                        </a:rPr>
                        <a:t>Φ15.9</a:t>
                      </a:r>
                      <a:endParaRPr lang="el-GR" sz="900" b="0" i="0" u="none" strike="noStrike" dirty="0">
                        <a:solidFill>
                          <a:srgbClr val="000000"/>
                        </a:solidFill>
                        <a:effectLst/>
                        <a:latin typeface="Calibri" panose="020F0502020204030204" pitchFamily="34" charset="0"/>
                      </a:endParaRPr>
                    </a:p>
                  </a:txBody>
                  <a:tcPr marL="7900" marR="7900" marT="7900" marB="0" anchor="ctr">
                    <a:solidFill>
                      <a:schemeClr val="bg1">
                        <a:lumMod val="75000"/>
                      </a:schemeClr>
                    </a:solidFill>
                  </a:tcPr>
                </a:tc>
                <a:tc>
                  <a:txBody>
                    <a:bodyPr/>
                    <a:lstStyle/>
                    <a:p>
                      <a:pPr algn="ctr" fontAlgn="ctr"/>
                      <a:r>
                        <a:rPr lang="el-GR" sz="900" u="none" strike="noStrike" dirty="0">
                          <a:effectLst/>
                        </a:rPr>
                        <a:t>Φ9.52</a:t>
                      </a:r>
                      <a:endParaRPr lang="el-GR" sz="900" b="0" i="0" u="none" strike="noStrike" dirty="0">
                        <a:solidFill>
                          <a:srgbClr val="000000"/>
                        </a:solidFill>
                        <a:effectLst/>
                        <a:latin typeface="Calibri" panose="020F0502020204030204" pitchFamily="34" charset="0"/>
                      </a:endParaRPr>
                    </a:p>
                  </a:txBody>
                  <a:tcPr marL="7900" marR="7900" marT="7900" marB="0" anchor="ctr">
                    <a:solidFill>
                      <a:schemeClr val="bg1">
                        <a:lumMod val="75000"/>
                      </a:schemeClr>
                    </a:solidFill>
                  </a:tcPr>
                </a:tc>
                <a:tc>
                  <a:txBody>
                    <a:bodyPr/>
                    <a:lstStyle/>
                    <a:p>
                      <a:pPr algn="ctr" fontAlgn="ctr"/>
                      <a:r>
                        <a:rPr lang="el-GR" sz="900" u="none" strike="noStrike" dirty="0">
                          <a:effectLst/>
                        </a:rPr>
                        <a:t>Φ25</a:t>
                      </a:r>
                      <a:endParaRPr lang="el-GR" sz="900" b="0" i="0" u="none" strike="noStrike" dirty="0">
                        <a:solidFill>
                          <a:srgbClr val="000000"/>
                        </a:solidFill>
                        <a:effectLst/>
                        <a:latin typeface="Calibri" panose="020F0502020204030204" pitchFamily="34" charset="0"/>
                      </a:endParaRPr>
                    </a:p>
                  </a:txBody>
                  <a:tcPr marL="7900" marR="7900" marT="7900" marB="0" anchor="ctr">
                    <a:solidFill>
                      <a:schemeClr val="bg1">
                        <a:lumMod val="75000"/>
                      </a:schemeClr>
                    </a:solidFill>
                  </a:tcPr>
                </a:tc>
                <a:extLst>
                  <a:ext uri="{0D108BD9-81ED-4DB2-BD59-A6C34878D82A}">
                    <a16:rowId xmlns:a16="http://schemas.microsoft.com/office/drawing/2014/main" val="3581534272"/>
                  </a:ext>
                </a:extLst>
              </a:tr>
              <a:tr h="750538">
                <a:tc gridSpan="15">
                  <a:txBody>
                    <a:bodyPr/>
                    <a:lstStyle/>
                    <a:p>
                      <a:pPr algn="l" fontAlgn="ctr"/>
                      <a:r>
                        <a:rPr lang="en-US" sz="800" b="0" u="none" strike="noStrike" dirty="0">
                          <a:solidFill>
                            <a:sysClr val="windowText" lastClr="000000"/>
                          </a:solidFill>
                          <a:effectLst/>
                        </a:rPr>
                        <a:t>Notes:</a:t>
                      </a:r>
                      <a:br>
                        <a:rPr lang="en-US" sz="800" b="0" u="none" strike="noStrike" dirty="0">
                          <a:solidFill>
                            <a:sysClr val="windowText" lastClr="000000"/>
                          </a:solidFill>
                          <a:effectLst/>
                        </a:rPr>
                      </a:br>
                      <a:r>
                        <a:rPr lang="en-US" sz="800" b="0" u="none" strike="noStrike" dirty="0">
                          <a:solidFill>
                            <a:sysClr val="windowText" lastClr="000000"/>
                          </a:solidFill>
                          <a:effectLst/>
                        </a:rPr>
                        <a:t>1. Capacity test conditions: cooling 35 ℃ dB / 24 ℃ WB (outdoor), 27 ℃ dB / 19 ℃ WB (indoor); Heating 7 ℃ dB / 6 ℃ WB (outdoor), 20 ℃ dB / 15 ℃ WB (indoor);</a:t>
                      </a:r>
                      <a:br>
                        <a:rPr lang="en-US" sz="800" b="0" u="none" strike="noStrike" dirty="0">
                          <a:solidFill>
                            <a:sysClr val="windowText" lastClr="000000"/>
                          </a:solidFill>
                          <a:effectLst/>
                        </a:rPr>
                      </a:br>
                      <a:r>
                        <a:rPr lang="en-US" sz="800" b="0" u="none" strike="noStrike" dirty="0">
                          <a:solidFill>
                            <a:sysClr val="windowText" lastClr="000000"/>
                          </a:solidFill>
                          <a:effectLst/>
                        </a:rPr>
                        <a:t>Equivalent length of refrigerant piping: 5m with zero level difference.</a:t>
                      </a:r>
                      <a:br>
                        <a:rPr lang="en-US" sz="800" b="0" u="none" strike="noStrike" dirty="0">
                          <a:solidFill>
                            <a:sysClr val="windowText" lastClr="000000"/>
                          </a:solidFill>
                          <a:effectLst/>
                        </a:rPr>
                      </a:br>
                      <a:r>
                        <a:rPr lang="en-US" sz="800" b="0" u="none" strike="noStrike" dirty="0">
                          <a:solidFill>
                            <a:sysClr val="windowText" lastClr="000000"/>
                          </a:solidFill>
                          <a:effectLst/>
                        </a:rPr>
                        <a:t>2. Sound pressure level of this unit is the value tested in the full anechoic room. At installation state, due to the influence of the surrounding background noise, it is generally a little different from the recorded value of this unit.</a:t>
                      </a:r>
                      <a:endParaRPr lang="en-US" sz="800" b="0" i="0" u="none" strike="noStrike" dirty="0">
                        <a:solidFill>
                          <a:sysClr val="windowText" lastClr="000000"/>
                        </a:solidFill>
                        <a:effectLst/>
                        <a:latin typeface="Calibri" panose="020F0502020204030204" pitchFamily="34" charset="0"/>
                      </a:endParaRPr>
                    </a:p>
                  </a:txBody>
                  <a:tcPr marL="7900" marR="7900" marT="7900" marB="0" anchor="c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251951274"/>
                  </a:ext>
                </a:extLst>
              </a:tr>
            </a:tbl>
          </a:graphicData>
        </a:graphic>
      </p:graphicFrame>
    </p:spTree>
    <p:extLst>
      <p:ext uri="{BB962C8B-B14F-4D97-AF65-F5344CB8AC3E}">
        <p14:creationId xmlns:p14="http://schemas.microsoft.com/office/powerpoint/2010/main" val="2601682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F75DB-9004-496E-85E7-7D1C70F96C2B}"/>
              </a:ext>
            </a:extLst>
          </p:cNvPr>
          <p:cNvSpPr>
            <a:spLocks noGrp="1"/>
          </p:cNvSpPr>
          <p:nvPr>
            <p:ph type="title"/>
          </p:nvPr>
        </p:nvSpPr>
        <p:spPr/>
        <p:txBody>
          <a:bodyPr/>
          <a:lstStyle/>
          <a:p>
            <a:r>
              <a:rPr lang="tr-TR" dirty="0" err="1"/>
              <a:t>Part</a:t>
            </a:r>
            <a:r>
              <a:rPr lang="tr-TR" dirty="0"/>
              <a:t> </a:t>
            </a:r>
            <a:r>
              <a:rPr lang="tr-TR" dirty="0" err="1"/>
              <a:t>Numbers</a:t>
            </a:r>
            <a:endParaRPr lang="tr-TR" dirty="0"/>
          </a:p>
        </p:txBody>
      </p:sp>
      <p:sp>
        <p:nvSpPr>
          <p:cNvPr id="3" name="Text Placeholder 2">
            <a:extLst>
              <a:ext uri="{FF2B5EF4-FFF2-40B4-BE49-F238E27FC236}">
                <a16:creationId xmlns:a16="http://schemas.microsoft.com/office/drawing/2014/main" id="{26E0E59F-2810-46B1-95FA-57B71BF3C001}"/>
              </a:ext>
            </a:extLst>
          </p:cNvPr>
          <p:cNvSpPr>
            <a:spLocks noGrp="1"/>
          </p:cNvSpPr>
          <p:nvPr>
            <p:ph type="body" sz="quarter" idx="15"/>
          </p:nvPr>
        </p:nvSpPr>
        <p:spPr/>
        <p:txBody>
          <a:bodyPr/>
          <a:lstStyle/>
          <a:p>
            <a:r>
              <a:rPr lang="en-US"/>
              <a:t>Initial Product Information: VRF Indoor Units,AF2 Series</a:t>
            </a:r>
            <a:endParaRPr lang="tr-TR"/>
          </a:p>
        </p:txBody>
      </p:sp>
      <p:sp>
        <p:nvSpPr>
          <p:cNvPr id="4" name="Slide Number Placeholder 3">
            <a:extLst>
              <a:ext uri="{FF2B5EF4-FFF2-40B4-BE49-F238E27FC236}">
                <a16:creationId xmlns:a16="http://schemas.microsoft.com/office/drawing/2014/main" id="{AC5A0977-F73A-4830-A382-BC15656E7CCB}"/>
              </a:ext>
            </a:extLst>
          </p:cNvPr>
          <p:cNvSpPr>
            <a:spLocks noGrp="1"/>
          </p:cNvSpPr>
          <p:nvPr>
            <p:ph type="sldNum" sz="quarter" idx="12"/>
          </p:nvPr>
        </p:nvSpPr>
        <p:spPr/>
        <p:txBody>
          <a:bodyPr/>
          <a:lstStyle/>
          <a:p>
            <a:fld id="{4898AEC0-503E-4FA4-859C-D0F72D6E3F79}" type="slidenum">
              <a:rPr lang="en-US" noProof="1" smtClean="0"/>
              <a:pPr/>
              <a:t>7</a:t>
            </a:fld>
            <a:endParaRPr lang="en-US" noProof="1"/>
          </a:p>
        </p:txBody>
      </p:sp>
      <p:graphicFrame>
        <p:nvGraphicFramePr>
          <p:cNvPr id="5" name="Table 4">
            <a:extLst>
              <a:ext uri="{FF2B5EF4-FFF2-40B4-BE49-F238E27FC236}">
                <a16:creationId xmlns:a16="http://schemas.microsoft.com/office/drawing/2014/main" id="{7CFAB18F-312D-4E8D-B2E6-D15DA9A3D69C}"/>
              </a:ext>
            </a:extLst>
          </p:cNvPr>
          <p:cNvGraphicFramePr>
            <a:graphicFrameLocks noGrp="1"/>
          </p:cNvGraphicFramePr>
          <p:nvPr>
            <p:extLst>
              <p:ext uri="{D42A27DB-BD31-4B8C-83A1-F6EECF244321}">
                <p14:modId xmlns:p14="http://schemas.microsoft.com/office/powerpoint/2010/main" val="2636330109"/>
              </p:ext>
            </p:extLst>
          </p:nvPr>
        </p:nvGraphicFramePr>
        <p:xfrm>
          <a:off x="410845" y="1252280"/>
          <a:ext cx="8872669" cy="3987558"/>
        </p:xfrm>
        <a:graphic>
          <a:graphicData uri="http://schemas.openxmlformats.org/drawingml/2006/table">
            <a:tbl>
              <a:tblPr firstRow="1" firstCol="1" bandRow="1">
                <a:tableStyleId>{5C22544A-7EE6-4342-B048-85BDC9FD1C3A}</a:tableStyleId>
              </a:tblPr>
              <a:tblGrid>
                <a:gridCol w="854075">
                  <a:extLst>
                    <a:ext uri="{9D8B030D-6E8A-4147-A177-3AD203B41FA5}">
                      <a16:colId xmlns:a16="http://schemas.microsoft.com/office/drawing/2014/main" val="4130399557"/>
                    </a:ext>
                  </a:extLst>
                </a:gridCol>
                <a:gridCol w="1154402">
                  <a:extLst>
                    <a:ext uri="{9D8B030D-6E8A-4147-A177-3AD203B41FA5}">
                      <a16:colId xmlns:a16="http://schemas.microsoft.com/office/drawing/2014/main" val="2073052527"/>
                    </a:ext>
                  </a:extLst>
                </a:gridCol>
                <a:gridCol w="900687">
                  <a:extLst>
                    <a:ext uri="{9D8B030D-6E8A-4147-A177-3AD203B41FA5}">
                      <a16:colId xmlns:a16="http://schemas.microsoft.com/office/drawing/2014/main" val="2783633059"/>
                    </a:ext>
                  </a:extLst>
                </a:gridCol>
                <a:gridCol w="926059">
                  <a:extLst>
                    <a:ext uri="{9D8B030D-6E8A-4147-A177-3AD203B41FA5}">
                      <a16:colId xmlns:a16="http://schemas.microsoft.com/office/drawing/2014/main" val="377599996"/>
                    </a:ext>
                  </a:extLst>
                </a:gridCol>
                <a:gridCol w="1143000">
                  <a:extLst>
                    <a:ext uri="{9D8B030D-6E8A-4147-A177-3AD203B41FA5}">
                      <a16:colId xmlns:a16="http://schemas.microsoft.com/office/drawing/2014/main" val="3917854484"/>
                    </a:ext>
                  </a:extLst>
                </a:gridCol>
                <a:gridCol w="2350033">
                  <a:extLst>
                    <a:ext uri="{9D8B030D-6E8A-4147-A177-3AD203B41FA5}">
                      <a16:colId xmlns:a16="http://schemas.microsoft.com/office/drawing/2014/main" val="618539280"/>
                    </a:ext>
                  </a:extLst>
                </a:gridCol>
                <a:gridCol w="1544413">
                  <a:extLst>
                    <a:ext uri="{9D8B030D-6E8A-4147-A177-3AD203B41FA5}">
                      <a16:colId xmlns:a16="http://schemas.microsoft.com/office/drawing/2014/main" val="1848623965"/>
                    </a:ext>
                  </a:extLst>
                </a:gridCol>
              </a:tblGrid>
              <a:tr h="425340">
                <a:tc>
                  <a:txBody>
                    <a:bodyPr/>
                    <a:lstStyle/>
                    <a:p>
                      <a:pPr algn="ctr" fontAlgn="ctr"/>
                      <a:r>
                        <a:rPr lang="en-US" sz="1100" u="none" strike="noStrike">
                          <a:effectLst/>
                        </a:rPr>
                        <a:t>Part number</a:t>
                      </a:r>
                      <a:endParaRPr lang="en-US" sz="11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EAN Number</a:t>
                      </a:r>
                      <a:endParaRPr lang="en-US" sz="11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Family</a:t>
                      </a:r>
                      <a:endParaRPr lang="en-US" sz="11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Product Name</a:t>
                      </a:r>
                      <a:endParaRPr lang="en-US" sz="11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Product Type</a:t>
                      </a:r>
                      <a:endParaRPr lang="en-US" sz="11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SAP Description</a:t>
                      </a:r>
                      <a:endParaRPr lang="en-US" sz="11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PH </a:t>
                      </a:r>
                      <a:br>
                        <a:rPr lang="en-US" sz="1100" u="none" strike="noStrike">
                          <a:effectLst/>
                        </a:rPr>
                      </a:br>
                      <a:r>
                        <a:rPr lang="en-US" sz="1100" u="none" strike="noStrike">
                          <a:effectLst/>
                        </a:rPr>
                        <a:t>Product Hierarchy</a:t>
                      </a:r>
                      <a:endParaRPr lang="en-US" sz="11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939721884"/>
                  </a:ext>
                </a:extLst>
              </a:tr>
              <a:tr h="323838">
                <a:tc>
                  <a:txBody>
                    <a:bodyPr/>
                    <a:lstStyle/>
                    <a:p>
                      <a:pPr algn="ctr" fontAlgn="ctr"/>
                      <a:r>
                        <a:rPr lang="en-US" sz="1100" u="none" strike="noStrike">
                          <a:effectLst/>
                        </a:rPr>
                        <a:t>7733702243</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4062321732691</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Indoor unit</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AF2-4CR 28-1 P</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da-DK" sz="1100" u="none" strike="noStrike">
                          <a:effectLst/>
                        </a:rPr>
                        <a:t>Indoor Unit AF2-4CR 28-1 P</a:t>
                      </a:r>
                      <a:endParaRPr lang="da-DK"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0T1410305700060122</a:t>
                      </a:r>
                      <a:endParaRPr lang="en-U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722047917"/>
                  </a:ext>
                </a:extLst>
              </a:tr>
              <a:tr h="323838">
                <a:tc>
                  <a:txBody>
                    <a:bodyPr/>
                    <a:lstStyle/>
                    <a:p>
                      <a:pPr algn="ctr" fontAlgn="ctr"/>
                      <a:r>
                        <a:rPr lang="en-US" sz="1100" u="none" strike="noStrike">
                          <a:effectLst/>
                        </a:rPr>
                        <a:t>7733702244</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4062321732707</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Indoor unit</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AF2-4CR 36-1 P</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da-DK" sz="1100" u="none" strike="noStrike">
                          <a:effectLst/>
                        </a:rPr>
                        <a:t>Indoor Unit AF2-4CR 36-1 P</a:t>
                      </a:r>
                      <a:endParaRPr lang="da-DK"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0T1410305700060122</a:t>
                      </a:r>
                      <a:endParaRPr lang="en-U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421123278"/>
                  </a:ext>
                </a:extLst>
              </a:tr>
              <a:tr h="323838">
                <a:tc>
                  <a:txBody>
                    <a:bodyPr/>
                    <a:lstStyle/>
                    <a:p>
                      <a:pPr algn="ctr" fontAlgn="ctr"/>
                      <a:r>
                        <a:rPr lang="en-US" sz="1100" u="none" strike="noStrike">
                          <a:effectLst/>
                        </a:rPr>
                        <a:t>7733702245</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4062321732714</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Indoor unit</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AF2-4CR 45-1 P</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da-DK" sz="1100" u="none" strike="noStrike">
                          <a:effectLst/>
                        </a:rPr>
                        <a:t>Indoor Unit AF2-4CR 45-1 P</a:t>
                      </a:r>
                      <a:endParaRPr lang="da-DK"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0T1410305700060122</a:t>
                      </a:r>
                      <a:endParaRPr lang="en-U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377735308"/>
                  </a:ext>
                </a:extLst>
              </a:tr>
              <a:tr h="323838">
                <a:tc>
                  <a:txBody>
                    <a:bodyPr/>
                    <a:lstStyle/>
                    <a:p>
                      <a:pPr algn="ctr" fontAlgn="ctr"/>
                      <a:r>
                        <a:rPr lang="en-US" sz="1100" u="none" strike="noStrike">
                          <a:effectLst/>
                        </a:rPr>
                        <a:t>7733702246</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4062321732721</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Indoor unit</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AF2-4CR 56-1 P</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da-DK" sz="1100" u="none" strike="noStrike">
                          <a:effectLst/>
                        </a:rPr>
                        <a:t>Indoor Unit AF2-4CR 56-1 P</a:t>
                      </a:r>
                      <a:endParaRPr lang="da-DK"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0T1410305700060122</a:t>
                      </a:r>
                      <a:endParaRPr lang="en-U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3686992"/>
                  </a:ext>
                </a:extLst>
              </a:tr>
              <a:tr h="323838">
                <a:tc>
                  <a:txBody>
                    <a:bodyPr/>
                    <a:lstStyle/>
                    <a:p>
                      <a:pPr algn="ctr" fontAlgn="ctr"/>
                      <a:r>
                        <a:rPr lang="en-US" sz="1100" u="none" strike="noStrike">
                          <a:effectLst/>
                        </a:rPr>
                        <a:t>7733702247</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4062321732738</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Indoor unit</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AF2-4CR 71-1 P</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da-DK" sz="1100" u="none" strike="noStrike">
                          <a:effectLst/>
                        </a:rPr>
                        <a:t>Indoor Unit AF2-4CR 71-1 P</a:t>
                      </a:r>
                      <a:endParaRPr lang="da-DK"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0T1410305700060122</a:t>
                      </a:r>
                      <a:endParaRPr lang="en-U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590636943"/>
                  </a:ext>
                </a:extLst>
              </a:tr>
              <a:tr h="323838">
                <a:tc>
                  <a:txBody>
                    <a:bodyPr/>
                    <a:lstStyle/>
                    <a:p>
                      <a:pPr algn="ctr" fontAlgn="ctr"/>
                      <a:r>
                        <a:rPr lang="en-US" sz="1100" u="none" strike="noStrike">
                          <a:effectLst/>
                        </a:rPr>
                        <a:t>7733702248</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4062321732745</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Indoor unit</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AF2-4CR 80-1 P</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da-DK" sz="1100" u="none" strike="noStrike">
                          <a:effectLst/>
                        </a:rPr>
                        <a:t>Indoor Unit AF2-4CR 80-1 P</a:t>
                      </a:r>
                      <a:endParaRPr lang="da-DK"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0T1410305700060122</a:t>
                      </a:r>
                      <a:endParaRPr lang="en-U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785478130"/>
                  </a:ext>
                </a:extLst>
              </a:tr>
              <a:tr h="323838">
                <a:tc>
                  <a:txBody>
                    <a:bodyPr/>
                    <a:lstStyle/>
                    <a:p>
                      <a:pPr algn="ctr" fontAlgn="ctr"/>
                      <a:r>
                        <a:rPr lang="en-US" sz="1100" u="none" strike="noStrike">
                          <a:effectLst/>
                        </a:rPr>
                        <a:t>7733702249</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4062321732752</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Indoor unit</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AF2-4CR 90-1 P</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da-DK" sz="1100" u="none" strike="noStrike">
                          <a:effectLst/>
                        </a:rPr>
                        <a:t>Indoor Unit AF2-4CR 90-1 P</a:t>
                      </a:r>
                      <a:endParaRPr lang="da-DK"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0T1410305700060122</a:t>
                      </a:r>
                      <a:endParaRPr lang="en-U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790101638"/>
                  </a:ext>
                </a:extLst>
              </a:tr>
              <a:tr h="323838">
                <a:tc>
                  <a:txBody>
                    <a:bodyPr/>
                    <a:lstStyle/>
                    <a:p>
                      <a:pPr algn="ctr" fontAlgn="ctr"/>
                      <a:r>
                        <a:rPr lang="en-US" sz="1100" u="none" strike="noStrike">
                          <a:effectLst/>
                        </a:rPr>
                        <a:t>7733702250</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4062321732769</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Indoor unit</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AF2-4CR 100-1 P</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da-DK" sz="1100" u="none" strike="noStrike">
                          <a:effectLst/>
                        </a:rPr>
                        <a:t>Indoor Unit AF2-4CR 90-1 P</a:t>
                      </a:r>
                      <a:endParaRPr lang="da-DK"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0T1410305700060122</a:t>
                      </a:r>
                      <a:endParaRPr lang="en-U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693437494"/>
                  </a:ext>
                </a:extLst>
              </a:tr>
              <a:tr h="323838">
                <a:tc>
                  <a:txBody>
                    <a:bodyPr/>
                    <a:lstStyle/>
                    <a:p>
                      <a:pPr algn="ctr" fontAlgn="ctr"/>
                      <a:r>
                        <a:rPr lang="en-US" sz="1100" u="none" strike="noStrike">
                          <a:effectLst/>
                        </a:rPr>
                        <a:t>7733702251</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4062321732776</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Indoor unit</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AF2-4CR 112-1 P</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da-DK" sz="1100" u="none" strike="noStrike">
                          <a:effectLst/>
                        </a:rPr>
                        <a:t>Indoor Unit AF2-4CR 112-1 P</a:t>
                      </a:r>
                      <a:endParaRPr lang="da-DK"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0T1410305700060122</a:t>
                      </a:r>
                      <a:endParaRPr lang="en-U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945722446"/>
                  </a:ext>
                </a:extLst>
              </a:tr>
              <a:tr h="323838">
                <a:tc>
                  <a:txBody>
                    <a:bodyPr/>
                    <a:lstStyle/>
                    <a:p>
                      <a:pPr algn="ctr" fontAlgn="ctr"/>
                      <a:r>
                        <a:rPr lang="en-US" sz="1100" u="none" strike="noStrike">
                          <a:effectLst/>
                        </a:rPr>
                        <a:t>7733702252</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4062321732783</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Indoor unit</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AF2-4CR 140-1 P</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da-DK" sz="1100" u="none" strike="noStrike">
                          <a:effectLst/>
                        </a:rPr>
                        <a:t>Indoor Unit AF2-4CR 140-1 P</a:t>
                      </a:r>
                      <a:endParaRPr lang="da-DK"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0T1410305700060122</a:t>
                      </a:r>
                      <a:endParaRPr lang="en-U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587768618"/>
                  </a:ext>
                </a:extLst>
              </a:tr>
              <a:tr h="323838">
                <a:tc>
                  <a:txBody>
                    <a:bodyPr/>
                    <a:lstStyle/>
                    <a:p>
                      <a:pPr algn="ctr" fontAlgn="ctr"/>
                      <a:r>
                        <a:rPr lang="en-US" sz="1100" u="none" strike="noStrike">
                          <a:effectLst/>
                        </a:rPr>
                        <a:t>7733702253</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4062321732790</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Panel</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AF2-P 4CR</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Panel AF2-P 4CR</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dirty="0">
                          <a:effectLst/>
                        </a:rPr>
                        <a:t>0T1410305700060122</a:t>
                      </a:r>
                      <a:endParaRPr lang="en-US" sz="11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673562462"/>
                  </a:ext>
                </a:extLst>
              </a:tr>
            </a:tbl>
          </a:graphicData>
        </a:graphic>
      </p:graphicFrame>
    </p:spTree>
    <p:extLst>
      <p:ext uri="{BB962C8B-B14F-4D97-AF65-F5344CB8AC3E}">
        <p14:creationId xmlns:p14="http://schemas.microsoft.com/office/powerpoint/2010/main" val="3556635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hteck 6"/>
          <p:cNvSpPr/>
          <p:nvPr/>
        </p:nvSpPr>
        <p:spPr>
          <a:xfrm>
            <a:off x="259200" y="1074015"/>
            <a:ext cx="10451663" cy="4517409"/>
          </a:xfrm>
          <a:prstGeom prst="rect">
            <a:avLst/>
          </a:prstGeom>
          <a:solidFill>
            <a:srgbClr val="EFF1F2"/>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de-DE" sz="1800" b="0" i="0" u="none" strike="noStrike" kern="0" cap="none" spc="0" normalizeH="0" baseline="0" noProof="0" dirty="0">
              <a:ln>
                <a:noFill/>
              </a:ln>
              <a:solidFill>
                <a:srgbClr val="000000"/>
              </a:solidFill>
              <a:effectLst/>
              <a:uLnTx/>
              <a:uFillTx/>
              <a:latin typeface="Bosch Office Sans"/>
              <a:ea typeface="+mn-ea"/>
              <a:cs typeface="+mn-cs"/>
            </a:endParaRPr>
          </a:p>
        </p:txBody>
      </p:sp>
      <p:pic>
        <p:nvPicPr>
          <p:cNvPr id="24" name="Picture 2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3464" y="825245"/>
            <a:ext cx="3339530" cy="2378415"/>
          </a:xfrm>
          <a:prstGeom prst="rect">
            <a:avLst/>
          </a:prstGeom>
        </p:spPr>
      </p:pic>
      <p:sp>
        <p:nvSpPr>
          <p:cNvPr id="2" name="Title 1"/>
          <p:cNvSpPr>
            <a:spLocks noGrp="1"/>
          </p:cNvSpPr>
          <p:nvPr>
            <p:ph type="title"/>
          </p:nvPr>
        </p:nvSpPr>
        <p:spPr>
          <a:xfrm>
            <a:off x="259200" y="648000"/>
            <a:ext cx="8917751" cy="388800"/>
          </a:xfrm>
        </p:spPr>
        <p:txBody>
          <a:bodyPr/>
          <a:lstStyle/>
          <a:p>
            <a:r>
              <a:rPr lang="tr-TR" dirty="0"/>
              <a:t>AF2-4CC</a:t>
            </a:r>
            <a:endParaRPr lang="en-US" dirty="0"/>
          </a:p>
        </p:txBody>
      </p:sp>
      <p:sp>
        <p:nvSpPr>
          <p:cNvPr id="3" name="Text Placeholder 2"/>
          <p:cNvSpPr>
            <a:spLocks noGrp="1"/>
          </p:cNvSpPr>
          <p:nvPr>
            <p:ph type="body" sz="quarter" idx="15"/>
          </p:nvPr>
        </p:nvSpPr>
        <p:spPr/>
        <p:txBody>
          <a:bodyPr/>
          <a:lstStyle/>
          <a:p>
            <a:r>
              <a:rPr lang="en-US" dirty="0"/>
              <a:t>Initial Product Information: VRF Indoor Units,AF2 Series</a:t>
            </a:r>
          </a:p>
        </p:txBody>
      </p:sp>
      <p:sp>
        <p:nvSpPr>
          <p:cNvPr id="4" name="Slide Number Placeholder 3"/>
          <p:cNvSpPr>
            <a:spLocks noGrp="1"/>
          </p:cNvSpPr>
          <p:nvPr>
            <p:ph type="sldNum" sz="quarter" idx="12"/>
          </p:nvPr>
        </p:nvSpPr>
        <p:spPr/>
        <p:txBody>
          <a:bodyPr/>
          <a:lstStyle/>
          <a:p>
            <a:fld id="{4898AEC0-503E-4FA4-859C-D0F72D6E3F79}" type="slidenum">
              <a:rPr lang="de-DE" smtClean="0"/>
              <a:pPr/>
              <a:t>8</a:t>
            </a:fld>
            <a:endParaRPr lang="de-DE"/>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71684" y="206855"/>
            <a:ext cx="822960" cy="822960"/>
          </a:xfrm>
          <a:prstGeom prst="rect">
            <a:avLst/>
          </a:prstGeom>
        </p:spPr>
      </p:pic>
      <p:grpSp>
        <p:nvGrpSpPr>
          <p:cNvPr id="12" name="Group 11"/>
          <p:cNvGrpSpPr/>
          <p:nvPr/>
        </p:nvGrpSpPr>
        <p:grpSpPr>
          <a:xfrm>
            <a:off x="3971482" y="2372829"/>
            <a:ext cx="1575816" cy="1319657"/>
            <a:chOff x="170180" y="2489708"/>
            <a:chExt cx="1575816" cy="1319657"/>
          </a:xfrm>
        </p:grpSpPr>
        <p:pic>
          <p:nvPicPr>
            <p:cNvPr id="13" name="Picture 1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38348" y="2863606"/>
              <a:ext cx="220918" cy="711272"/>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56172" y="2879811"/>
              <a:ext cx="567182" cy="470341"/>
            </a:xfrm>
            <a:prstGeom prst="rect">
              <a:avLst/>
            </a:prstGeom>
          </p:spPr>
        </p:pic>
        <p:sp>
          <p:nvSpPr>
            <p:cNvPr id="15" name="Rounded Rectangle 14"/>
            <p:cNvSpPr/>
            <p:nvPr/>
          </p:nvSpPr>
          <p:spPr>
            <a:xfrm>
              <a:off x="184150" y="2774950"/>
              <a:ext cx="1549400" cy="1028700"/>
            </a:xfrm>
            <a:prstGeom prst="roundRect">
              <a:avLst/>
            </a:prstGeom>
            <a:noFill/>
            <a:ln w="9525" cap="flat" cmpd="sng" algn="ctr">
              <a:solidFill>
                <a:schemeClr val="accent1">
                  <a:lumMod val="75000"/>
                </a:schemeClr>
              </a:solidFill>
              <a:prstDash val="solid"/>
            </a:ln>
            <a:effectLst/>
          </p:spPr>
          <p:txBody>
            <a:bodyPr rtlCol="0" anchor="ctr"/>
            <a:lstStyle/>
            <a:p>
              <a:pPr algn="ctr" fontAlgn="auto">
                <a:spcBef>
                  <a:spcPts val="0"/>
                </a:spcBef>
                <a:spcAft>
                  <a:spcPts val="0"/>
                </a:spcAft>
              </a:pPr>
              <a:endParaRPr lang="en-US" kern="0" dirty="0">
                <a:solidFill>
                  <a:srgbClr val="000000"/>
                </a:solidFill>
                <a:latin typeface="Bosch Office Sans"/>
              </a:endParaRPr>
            </a:p>
          </p:txBody>
        </p:sp>
        <p:sp>
          <p:nvSpPr>
            <p:cNvPr id="16" name="TextBox 15"/>
            <p:cNvSpPr txBox="1"/>
            <p:nvPr/>
          </p:nvSpPr>
          <p:spPr>
            <a:xfrm>
              <a:off x="257048" y="2489708"/>
              <a:ext cx="1488948" cy="311150"/>
            </a:xfrm>
            <a:prstGeom prst="rect">
              <a:avLst/>
            </a:prstGeom>
            <a:noFill/>
          </p:spPr>
          <p:txBody>
            <a:bodyPr wrap="none" lIns="0" tIns="0" rIns="0" bIns="0" rtlCol="0" anchor="ctr">
              <a:noAutofit/>
            </a:bodyPr>
            <a:lstStyle/>
            <a:p>
              <a:pPr fontAlgn="auto">
                <a:lnSpc>
                  <a:spcPts val="2300"/>
                </a:lnSpc>
                <a:spcBef>
                  <a:spcPts val="500"/>
                </a:spcBef>
                <a:spcAft>
                  <a:spcPts val="0"/>
                </a:spcAft>
              </a:pPr>
              <a:r>
                <a:rPr lang="tr-TR" sz="1000" kern="0" dirty="0" err="1">
                  <a:solidFill>
                    <a:srgbClr val="000000"/>
                  </a:solidFill>
                </a:rPr>
                <a:t>Room</a:t>
              </a:r>
              <a:r>
                <a:rPr lang="tr-TR" sz="1000" kern="0" dirty="0">
                  <a:solidFill>
                    <a:srgbClr val="000000"/>
                  </a:solidFill>
                </a:rPr>
                <a:t> </a:t>
              </a:r>
              <a:r>
                <a:rPr lang="tr-TR" sz="1000" kern="0" dirty="0" err="1">
                  <a:solidFill>
                    <a:srgbClr val="000000"/>
                  </a:solidFill>
                </a:rPr>
                <a:t>controllers</a:t>
              </a:r>
              <a:endParaRPr lang="en-US" sz="1000" kern="0" dirty="0">
                <a:solidFill>
                  <a:srgbClr val="000000"/>
                </a:solidFill>
              </a:endParaRPr>
            </a:p>
          </p:txBody>
        </p:sp>
        <p:sp>
          <p:nvSpPr>
            <p:cNvPr id="17" name="TextBox 16"/>
            <p:cNvSpPr txBox="1"/>
            <p:nvPr/>
          </p:nvSpPr>
          <p:spPr>
            <a:xfrm>
              <a:off x="170180" y="3498215"/>
              <a:ext cx="702945" cy="311150"/>
            </a:xfrm>
            <a:prstGeom prst="rect">
              <a:avLst/>
            </a:prstGeom>
            <a:noFill/>
          </p:spPr>
          <p:txBody>
            <a:bodyPr wrap="none" lIns="0" tIns="0" rIns="0" bIns="0" rtlCol="0" anchor="ctr">
              <a:noAutofit/>
            </a:bodyPr>
            <a:lstStyle/>
            <a:p>
              <a:pPr algn="ctr" fontAlgn="auto">
                <a:lnSpc>
                  <a:spcPts val="2300"/>
                </a:lnSpc>
                <a:spcBef>
                  <a:spcPts val="500"/>
                </a:spcBef>
                <a:spcAft>
                  <a:spcPts val="0"/>
                </a:spcAft>
              </a:pPr>
              <a:r>
                <a:rPr lang="tr-TR" sz="800" kern="0" dirty="0">
                  <a:solidFill>
                    <a:srgbClr val="000000"/>
                  </a:solidFill>
                </a:rPr>
                <a:t>ARC C IR-2</a:t>
              </a:r>
              <a:endParaRPr lang="en-US" sz="800" kern="0" dirty="0">
                <a:solidFill>
                  <a:srgbClr val="000000"/>
                </a:solidFill>
              </a:endParaRPr>
            </a:p>
          </p:txBody>
        </p:sp>
        <p:sp>
          <p:nvSpPr>
            <p:cNvPr id="18" name="TextBox 17"/>
            <p:cNvSpPr txBox="1"/>
            <p:nvPr/>
          </p:nvSpPr>
          <p:spPr>
            <a:xfrm>
              <a:off x="886708" y="3459469"/>
              <a:ext cx="702945" cy="311150"/>
            </a:xfrm>
            <a:prstGeom prst="rect">
              <a:avLst/>
            </a:prstGeom>
            <a:noFill/>
          </p:spPr>
          <p:txBody>
            <a:bodyPr wrap="none" lIns="0" tIns="0" rIns="0" bIns="0" rtlCol="0" anchor="ctr">
              <a:noAutofit/>
            </a:bodyPr>
            <a:lstStyle/>
            <a:p>
              <a:pPr algn="ctr" fontAlgn="auto">
                <a:spcBef>
                  <a:spcPts val="500"/>
                </a:spcBef>
                <a:spcAft>
                  <a:spcPts val="0"/>
                </a:spcAft>
              </a:pPr>
              <a:r>
                <a:rPr lang="tr-TR" sz="800" kern="0" dirty="0">
                  <a:solidFill>
                    <a:srgbClr val="000000"/>
                  </a:solidFill>
                </a:rPr>
                <a:t>ARC C-2</a:t>
              </a:r>
            </a:p>
            <a:p>
              <a:pPr algn="ctr" fontAlgn="auto">
                <a:spcBef>
                  <a:spcPts val="500"/>
                </a:spcBef>
                <a:spcAft>
                  <a:spcPts val="0"/>
                </a:spcAft>
              </a:pPr>
              <a:r>
                <a:rPr lang="tr-TR" sz="800" kern="0" dirty="0">
                  <a:solidFill>
                    <a:srgbClr val="000000"/>
                  </a:solidFill>
                </a:rPr>
                <a:t>ARC H-2</a:t>
              </a:r>
              <a:endParaRPr lang="en-US" sz="800" kern="0" dirty="0">
                <a:solidFill>
                  <a:srgbClr val="000000"/>
                </a:solidFill>
              </a:endParaRPr>
            </a:p>
          </p:txBody>
        </p:sp>
      </p:grpSp>
      <p:graphicFrame>
        <p:nvGraphicFramePr>
          <p:cNvPr id="19" name="Table 18"/>
          <p:cNvGraphicFramePr>
            <a:graphicFrameLocks noGrp="1"/>
          </p:cNvGraphicFramePr>
          <p:nvPr>
            <p:extLst>
              <p:ext uri="{D42A27DB-BD31-4B8C-83A1-F6EECF244321}">
                <p14:modId xmlns:p14="http://schemas.microsoft.com/office/powerpoint/2010/main" val="1325354353"/>
              </p:ext>
            </p:extLst>
          </p:nvPr>
        </p:nvGraphicFramePr>
        <p:xfrm>
          <a:off x="538255" y="3854226"/>
          <a:ext cx="5017542" cy="1374408"/>
        </p:xfrm>
        <a:graphic>
          <a:graphicData uri="http://schemas.openxmlformats.org/drawingml/2006/table">
            <a:tbl>
              <a:tblPr firstRow="1" bandRow="1">
                <a:tableStyleId>{3B4B98B0-60AC-42C2-AFA5-B58CD77FA1E5}</a:tableStyleId>
              </a:tblPr>
              <a:tblGrid>
                <a:gridCol w="1127468">
                  <a:extLst>
                    <a:ext uri="{9D8B030D-6E8A-4147-A177-3AD203B41FA5}">
                      <a16:colId xmlns:a16="http://schemas.microsoft.com/office/drawing/2014/main" val="20000"/>
                    </a:ext>
                  </a:extLst>
                </a:gridCol>
                <a:gridCol w="503695">
                  <a:extLst>
                    <a:ext uri="{9D8B030D-6E8A-4147-A177-3AD203B41FA5}">
                      <a16:colId xmlns:a16="http://schemas.microsoft.com/office/drawing/2014/main" val="3434075382"/>
                    </a:ext>
                  </a:extLst>
                </a:gridCol>
                <a:gridCol w="518714">
                  <a:extLst>
                    <a:ext uri="{9D8B030D-6E8A-4147-A177-3AD203B41FA5}">
                      <a16:colId xmlns:a16="http://schemas.microsoft.com/office/drawing/2014/main" val="20002"/>
                    </a:ext>
                  </a:extLst>
                </a:gridCol>
                <a:gridCol w="573533">
                  <a:extLst>
                    <a:ext uri="{9D8B030D-6E8A-4147-A177-3AD203B41FA5}">
                      <a16:colId xmlns:a16="http://schemas.microsoft.com/office/drawing/2014/main" val="20003"/>
                    </a:ext>
                  </a:extLst>
                </a:gridCol>
                <a:gridCol w="573533">
                  <a:extLst>
                    <a:ext uri="{9D8B030D-6E8A-4147-A177-3AD203B41FA5}">
                      <a16:colId xmlns:a16="http://schemas.microsoft.com/office/drawing/2014/main" val="20004"/>
                    </a:ext>
                  </a:extLst>
                </a:gridCol>
                <a:gridCol w="573533">
                  <a:extLst>
                    <a:ext uri="{9D8B030D-6E8A-4147-A177-3AD203B41FA5}">
                      <a16:colId xmlns:a16="http://schemas.microsoft.com/office/drawing/2014/main" val="20005"/>
                    </a:ext>
                  </a:extLst>
                </a:gridCol>
                <a:gridCol w="573533">
                  <a:extLst>
                    <a:ext uri="{9D8B030D-6E8A-4147-A177-3AD203B41FA5}">
                      <a16:colId xmlns:a16="http://schemas.microsoft.com/office/drawing/2014/main" val="1141588392"/>
                    </a:ext>
                  </a:extLst>
                </a:gridCol>
                <a:gridCol w="573533">
                  <a:extLst>
                    <a:ext uri="{9D8B030D-6E8A-4147-A177-3AD203B41FA5}">
                      <a16:colId xmlns:a16="http://schemas.microsoft.com/office/drawing/2014/main" val="2593963171"/>
                    </a:ext>
                  </a:extLst>
                </a:gridCol>
              </a:tblGrid>
              <a:tr h="429686">
                <a:tc>
                  <a:txBody>
                    <a:bodyPr/>
                    <a:lstStyle/>
                    <a:p>
                      <a:pPr algn="l"/>
                      <a:r>
                        <a:rPr lang="tr-TR" sz="1000" noProof="0" dirty="0" err="1"/>
                        <a:t>Capacity</a:t>
                      </a:r>
                      <a:r>
                        <a:rPr lang="tr-TR" sz="1000" noProof="0" dirty="0"/>
                        <a:t> Index</a:t>
                      </a:r>
                      <a:endParaRPr lang="en-US" sz="1000" noProof="0" dirty="0">
                        <a:solidFill>
                          <a:schemeClr val="tx1"/>
                        </a:solidFill>
                      </a:endParaRPr>
                    </a:p>
                  </a:txBody>
                  <a:tcPr marL="88134" marR="88134" marT="44067" marB="44067" anchor="ctr"/>
                </a:tc>
                <a:tc>
                  <a:txBody>
                    <a:bodyPr/>
                    <a:lstStyle/>
                    <a:p>
                      <a:pPr algn="ctr"/>
                      <a:r>
                        <a:rPr lang="tr-TR" sz="1000" dirty="0"/>
                        <a:t>15</a:t>
                      </a:r>
                      <a:endParaRPr lang="en-US" sz="1000" dirty="0">
                        <a:solidFill>
                          <a:schemeClr val="tx1"/>
                        </a:solidFill>
                      </a:endParaRPr>
                    </a:p>
                  </a:txBody>
                  <a:tcPr marL="88134" marR="88134" marT="44067" marB="44067" anchor="ctr"/>
                </a:tc>
                <a:tc>
                  <a:txBody>
                    <a:bodyPr/>
                    <a:lstStyle/>
                    <a:p>
                      <a:pPr algn="ctr"/>
                      <a:r>
                        <a:rPr lang="tr-TR" sz="1000" dirty="0"/>
                        <a:t>22</a:t>
                      </a:r>
                      <a:endParaRPr lang="en-US" sz="1000" dirty="0">
                        <a:solidFill>
                          <a:schemeClr val="tx1"/>
                        </a:solidFill>
                      </a:endParaRPr>
                    </a:p>
                  </a:txBody>
                  <a:tcPr marL="88134" marR="88134" marT="44067" marB="44067" anchor="ctr"/>
                </a:tc>
                <a:tc>
                  <a:txBody>
                    <a:bodyPr/>
                    <a:lstStyle/>
                    <a:p>
                      <a:pPr algn="ctr"/>
                      <a:r>
                        <a:rPr lang="tr-TR" sz="1000" dirty="0"/>
                        <a:t>28</a:t>
                      </a:r>
                      <a:endParaRPr lang="en-US" sz="1000" dirty="0">
                        <a:solidFill>
                          <a:schemeClr val="tx1"/>
                        </a:solidFill>
                      </a:endParaRPr>
                    </a:p>
                  </a:txBody>
                  <a:tcPr marL="88134" marR="88134" marT="44067" marB="44067" anchor="ctr"/>
                </a:tc>
                <a:tc>
                  <a:txBody>
                    <a:bodyPr/>
                    <a:lstStyle/>
                    <a:p>
                      <a:pPr algn="ctr"/>
                      <a:r>
                        <a:rPr lang="tr-TR" sz="1000" dirty="0"/>
                        <a:t>36</a:t>
                      </a:r>
                      <a:endParaRPr lang="en-US" sz="1000" dirty="0">
                        <a:solidFill>
                          <a:schemeClr val="tx1"/>
                        </a:solidFill>
                      </a:endParaRPr>
                    </a:p>
                  </a:txBody>
                  <a:tcPr marL="88134" marR="88134" marT="44067" marB="44067" anchor="ctr"/>
                </a:tc>
                <a:tc>
                  <a:txBody>
                    <a:bodyPr/>
                    <a:lstStyle/>
                    <a:p>
                      <a:pPr algn="ctr"/>
                      <a:r>
                        <a:rPr lang="tr-TR" sz="1000" dirty="0"/>
                        <a:t>45</a:t>
                      </a:r>
                      <a:endParaRPr lang="en-US" sz="1000" dirty="0">
                        <a:solidFill>
                          <a:schemeClr val="tx1"/>
                        </a:solidFill>
                      </a:endParaRPr>
                    </a:p>
                  </a:txBody>
                  <a:tcPr marL="88134" marR="88134" marT="44067" marB="44067" anchor="ctr"/>
                </a:tc>
                <a:tc>
                  <a:txBody>
                    <a:bodyPr/>
                    <a:lstStyle/>
                    <a:p>
                      <a:pPr algn="ctr"/>
                      <a:r>
                        <a:rPr lang="tr-TR" sz="1000" dirty="0"/>
                        <a:t>56</a:t>
                      </a:r>
                      <a:endParaRPr lang="en-US" sz="1000" dirty="0">
                        <a:solidFill>
                          <a:schemeClr val="tx1"/>
                        </a:solidFill>
                      </a:endParaRPr>
                    </a:p>
                  </a:txBody>
                  <a:tcPr marL="88134" marR="88134" marT="44067" marB="44067" anchor="ctr"/>
                </a:tc>
                <a:tc>
                  <a:txBody>
                    <a:bodyPr/>
                    <a:lstStyle/>
                    <a:p>
                      <a:pPr algn="ctr"/>
                      <a:r>
                        <a:rPr lang="tr-TR" sz="1000" dirty="0"/>
                        <a:t>63</a:t>
                      </a:r>
                      <a:endParaRPr lang="en-US" sz="1000" dirty="0">
                        <a:solidFill>
                          <a:schemeClr val="bg1"/>
                        </a:solidFill>
                      </a:endParaRPr>
                    </a:p>
                  </a:txBody>
                  <a:tcPr marL="88134" marR="88134" marT="44067" marB="44067" anchor="ctr"/>
                </a:tc>
                <a:extLst>
                  <a:ext uri="{0D108BD9-81ED-4DB2-BD59-A6C34878D82A}">
                    <a16:rowId xmlns:a16="http://schemas.microsoft.com/office/drawing/2014/main" val="10000"/>
                  </a:ext>
                </a:extLst>
              </a:tr>
              <a:tr h="472361">
                <a:tc>
                  <a:txBody>
                    <a:bodyPr/>
                    <a:lstStyle/>
                    <a:p>
                      <a:r>
                        <a:rPr lang="tr-TR" sz="1000" dirty="0" err="1"/>
                        <a:t>Rated</a:t>
                      </a:r>
                      <a:r>
                        <a:rPr lang="tr-TR" sz="1000" dirty="0"/>
                        <a:t> </a:t>
                      </a:r>
                      <a:r>
                        <a:rPr lang="tr-TR" sz="1000" dirty="0" err="1"/>
                        <a:t>cooling</a:t>
                      </a:r>
                      <a:r>
                        <a:rPr lang="tr-TR" sz="1000" baseline="0" dirty="0"/>
                        <a:t> </a:t>
                      </a:r>
                      <a:r>
                        <a:rPr lang="tr-TR" sz="1000" baseline="0" dirty="0" err="1"/>
                        <a:t>Capacity</a:t>
                      </a:r>
                      <a:r>
                        <a:rPr lang="tr-TR" sz="1000" baseline="0" dirty="0"/>
                        <a:t> (kW)</a:t>
                      </a:r>
                      <a:endParaRPr lang="en-US" sz="1000" dirty="0"/>
                    </a:p>
                  </a:txBody>
                  <a:tcPr marL="88134" marR="88134" marT="44067" marB="44067" anchor="ctr"/>
                </a:tc>
                <a:tc>
                  <a:txBody>
                    <a:bodyPr/>
                    <a:lstStyle/>
                    <a:p>
                      <a:pPr algn="ctr" fontAlgn="ctr"/>
                      <a:r>
                        <a:rPr lang="tr-TR" sz="1000" u="none" strike="noStrike" dirty="0">
                          <a:effectLst/>
                        </a:rPr>
                        <a:t>1,5</a:t>
                      </a:r>
                      <a:endParaRPr lang="en-US" sz="1000" b="0" i="0" u="none" strike="noStrike" dirty="0">
                        <a:effectLst/>
                        <a:latin typeface="Calibri"/>
                      </a:endParaRPr>
                    </a:p>
                  </a:txBody>
                  <a:tcPr marL="0" marR="0" marT="0" marB="0" anchor="ctr"/>
                </a:tc>
                <a:tc>
                  <a:txBody>
                    <a:bodyPr/>
                    <a:lstStyle/>
                    <a:p>
                      <a:pPr algn="ctr" fontAlgn="ctr"/>
                      <a:r>
                        <a:rPr lang="en-US" sz="1000" u="none" strike="noStrike" dirty="0">
                          <a:effectLst/>
                        </a:rPr>
                        <a:t>2,2</a:t>
                      </a:r>
                      <a:endParaRPr lang="en-US" sz="1000" b="0" i="0" u="none" strike="noStrike" dirty="0">
                        <a:effectLst/>
                        <a:latin typeface="Calibri"/>
                      </a:endParaRPr>
                    </a:p>
                  </a:txBody>
                  <a:tcPr marL="0" marR="0" marT="0" marB="0" anchor="ctr"/>
                </a:tc>
                <a:tc>
                  <a:txBody>
                    <a:bodyPr/>
                    <a:lstStyle/>
                    <a:p>
                      <a:pPr algn="ctr" fontAlgn="ctr"/>
                      <a:r>
                        <a:rPr lang="en-US" sz="1000" u="none" strike="noStrike" dirty="0">
                          <a:effectLst/>
                        </a:rPr>
                        <a:t>2,8</a:t>
                      </a:r>
                      <a:endParaRPr lang="en-US" sz="1000" b="0" i="0" u="none" strike="noStrike" dirty="0">
                        <a:effectLst/>
                        <a:latin typeface="Calibri"/>
                      </a:endParaRPr>
                    </a:p>
                  </a:txBody>
                  <a:tcPr marL="0" marR="0" marT="0" marB="0" anchor="ctr"/>
                </a:tc>
                <a:tc>
                  <a:txBody>
                    <a:bodyPr/>
                    <a:lstStyle/>
                    <a:p>
                      <a:pPr algn="ctr" fontAlgn="ctr"/>
                      <a:r>
                        <a:rPr lang="en-US" sz="1000" u="none" strike="noStrike">
                          <a:effectLst/>
                        </a:rPr>
                        <a:t>3,6</a:t>
                      </a:r>
                      <a:endParaRPr lang="en-US" sz="1000" b="0" i="0" u="none" strike="noStrike">
                        <a:effectLst/>
                        <a:latin typeface="Calibri"/>
                      </a:endParaRPr>
                    </a:p>
                  </a:txBody>
                  <a:tcPr marL="0" marR="0" marT="0" marB="0" anchor="ctr"/>
                </a:tc>
                <a:tc>
                  <a:txBody>
                    <a:bodyPr/>
                    <a:lstStyle/>
                    <a:p>
                      <a:pPr algn="ctr" fontAlgn="ctr"/>
                      <a:r>
                        <a:rPr lang="en-US" sz="1000" u="none" strike="noStrike" dirty="0">
                          <a:effectLst/>
                        </a:rPr>
                        <a:t>4,5</a:t>
                      </a:r>
                      <a:endParaRPr lang="en-US" sz="1000" b="0" i="0" u="none" strike="noStrike" dirty="0">
                        <a:effectLst/>
                        <a:latin typeface="Calibri"/>
                      </a:endParaRPr>
                    </a:p>
                  </a:txBody>
                  <a:tcPr marL="0" marR="0" marT="0" marB="0" anchor="ctr"/>
                </a:tc>
                <a:tc>
                  <a:txBody>
                    <a:bodyPr/>
                    <a:lstStyle/>
                    <a:p>
                      <a:pPr algn="ctr" fontAlgn="ctr"/>
                      <a:r>
                        <a:rPr lang="tr-TR" sz="1000" u="none" strike="noStrike" dirty="0">
                          <a:effectLst/>
                        </a:rPr>
                        <a:t>5,6</a:t>
                      </a:r>
                      <a:endParaRPr lang="en-US" sz="1000" b="0" i="0" u="none" strike="noStrike" dirty="0">
                        <a:effectLst/>
                        <a:latin typeface="Calibri"/>
                      </a:endParaRPr>
                    </a:p>
                  </a:txBody>
                  <a:tcPr marL="0" marR="0" marT="0" marB="0" anchor="ctr"/>
                </a:tc>
                <a:tc>
                  <a:txBody>
                    <a:bodyPr/>
                    <a:lstStyle/>
                    <a:p>
                      <a:pPr algn="ctr" fontAlgn="ctr"/>
                      <a:r>
                        <a:rPr lang="tr-TR" sz="1000" u="none" strike="noStrike" dirty="0">
                          <a:effectLst/>
                        </a:rPr>
                        <a:t>6,3</a:t>
                      </a:r>
                      <a:endParaRPr lang="en-US" sz="1000" b="0" i="0" u="none" strike="noStrike" dirty="0">
                        <a:effectLst/>
                        <a:latin typeface="Calibri"/>
                      </a:endParaRPr>
                    </a:p>
                  </a:txBody>
                  <a:tcPr marL="0" marR="0" marT="0" marB="0" anchor="ctr"/>
                </a:tc>
                <a:extLst>
                  <a:ext uri="{0D108BD9-81ED-4DB2-BD59-A6C34878D82A}">
                    <a16:rowId xmlns:a16="http://schemas.microsoft.com/office/drawing/2014/main" val="10001"/>
                  </a:ext>
                </a:extLst>
              </a:tr>
              <a:tr h="472361">
                <a:tc>
                  <a:txBody>
                    <a:bodyPr/>
                    <a:lstStyle/>
                    <a:p>
                      <a:pPr marL="0" marR="0" indent="0" algn="l" defTabSz="640074" rtl="0" eaLnBrk="1" fontAlgn="auto" latinLnBrk="0" hangingPunct="1">
                        <a:lnSpc>
                          <a:spcPct val="100000"/>
                        </a:lnSpc>
                        <a:spcBef>
                          <a:spcPts val="0"/>
                        </a:spcBef>
                        <a:spcAft>
                          <a:spcPts val="0"/>
                        </a:spcAft>
                        <a:buClrTx/>
                        <a:buSzTx/>
                        <a:buFontTx/>
                        <a:buNone/>
                        <a:tabLst/>
                        <a:defRPr/>
                      </a:pPr>
                      <a:r>
                        <a:rPr lang="tr-TR" sz="1000" dirty="0" err="1"/>
                        <a:t>Rated</a:t>
                      </a:r>
                      <a:r>
                        <a:rPr lang="tr-TR" sz="1000" baseline="0" dirty="0"/>
                        <a:t> </a:t>
                      </a:r>
                      <a:r>
                        <a:rPr lang="tr-TR" sz="1000" baseline="0" dirty="0" err="1"/>
                        <a:t>h</a:t>
                      </a:r>
                      <a:r>
                        <a:rPr lang="tr-TR" sz="1000" dirty="0" err="1"/>
                        <a:t>eating</a:t>
                      </a:r>
                      <a:r>
                        <a:rPr lang="tr-TR" sz="1000" baseline="0" dirty="0"/>
                        <a:t> </a:t>
                      </a:r>
                      <a:r>
                        <a:rPr lang="tr-TR" sz="1000" baseline="0" dirty="0" err="1"/>
                        <a:t>Capacity</a:t>
                      </a:r>
                      <a:r>
                        <a:rPr lang="tr-TR" sz="1000" baseline="0" dirty="0"/>
                        <a:t> (kW)</a:t>
                      </a:r>
                      <a:endParaRPr lang="en-US" sz="1000" dirty="0"/>
                    </a:p>
                  </a:txBody>
                  <a:tcPr marL="88134" marR="88134" marT="44067" marB="44067" anchor="ctr"/>
                </a:tc>
                <a:tc>
                  <a:txBody>
                    <a:bodyPr/>
                    <a:lstStyle/>
                    <a:p>
                      <a:pPr algn="ctr" fontAlgn="ctr"/>
                      <a:r>
                        <a:rPr lang="tr-TR" sz="1000" u="none" strike="noStrike" dirty="0">
                          <a:effectLst/>
                        </a:rPr>
                        <a:t>1,8</a:t>
                      </a:r>
                      <a:endParaRPr lang="en-US" sz="1000" b="0" i="0" u="none" strike="noStrike" dirty="0">
                        <a:effectLst/>
                        <a:latin typeface="Calibri"/>
                      </a:endParaRPr>
                    </a:p>
                  </a:txBody>
                  <a:tcPr marL="0" marR="0" marT="0" marB="0" anchor="ctr"/>
                </a:tc>
                <a:tc>
                  <a:txBody>
                    <a:bodyPr/>
                    <a:lstStyle/>
                    <a:p>
                      <a:pPr algn="ctr" fontAlgn="ctr"/>
                      <a:r>
                        <a:rPr lang="tr-TR" sz="1000" u="none" strike="noStrike" dirty="0">
                          <a:effectLst/>
                        </a:rPr>
                        <a:t>2,4</a:t>
                      </a:r>
                      <a:endParaRPr lang="en-US" sz="1000" b="0" i="0" u="none" strike="noStrike" dirty="0">
                        <a:effectLst/>
                        <a:latin typeface="Calibri"/>
                      </a:endParaRPr>
                    </a:p>
                  </a:txBody>
                  <a:tcPr marL="0" marR="0" marT="0" marB="0" anchor="ctr"/>
                </a:tc>
                <a:tc>
                  <a:txBody>
                    <a:bodyPr/>
                    <a:lstStyle/>
                    <a:p>
                      <a:pPr algn="ctr" fontAlgn="ctr"/>
                      <a:r>
                        <a:rPr lang="tr-TR" sz="1000" u="none" strike="noStrike" dirty="0">
                          <a:effectLst/>
                        </a:rPr>
                        <a:t>3,2</a:t>
                      </a:r>
                      <a:endParaRPr lang="en-US" sz="1000" b="0" i="0" u="none" strike="noStrike" dirty="0">
                        <a:effectLst/>
                        <a:latin typeface="Calibri"/>
                      </a:endParaRPr>
                    </a:p>
                  </a:txBody>
                  <a:tcPr marL="0" marR="0" marT="0" marB="0" anchor="ctr"/>
                </a:tc>
                <a:tc>
                  <a:txBody>
                    <a:bodyPr/>
                    <a:lstStyle/>
                    <a:p>
                      <a:pPr algn="ctr" fontAlgn="ctr"/>
                      <a:r>
                        <a:rPr lang="tr-TR" sz="1000" u="none" strike="noStrike" dirty="0">
                          <a:effectLst/>
                        </a:rPr>
                        <a:t>4,0</a:t>
                      </a:r>
                      <a:endParaRPr lang="en-US" sz="1000" b="0" i="0" u="none" strike="noStrike" dirty="0">
                        <a:effectLst/>
                        <a:latin typeface="Calibri"/>
                      </a:endParaRPr>
                    </a:p>
                  </a:txBody>
                  <a:tcPr marL="0" marR="0" marT="0" marB="0" anchor="ctr"/>
                </a:tc>
                <a:tc>
                  <a:txBody>
                    <a:bodyPr/>
                    <a:lstStyle/>
                    <a:p>
                      <a:pPr algn="ctr" fontAlgn="ctr"/>
                      <a:r>
                        <a:rPr lang="tr-TR" sz="1000" u="none" strike="noStrike" dirty="0">
                          <a:effectLst/>
                        </a:rPr>
                        <a:t>5,0</a:t>
                      </a:r>
                      <a:endParaRPr lang="en-US" sz="1000" b="0" i="0" u="none" strike="noStrike" dirty="0">
                        <a:effectLst/>
                        <a:latin typeface="Calibri"/>
                      </a:endParaRPr>
                    </a:p>
                  </a:txBody>
                  <a:tcPr marL="0" marR="0" marT="0" marB="0" anchor="ctr"/>
                </a:tc>
                <a:tc>
                  <a:txBody>
                    <a:bodyPr/>
                    <a:lstStyle/>
                    <a:p>
                      <a:pPr algn="ctr" fontAlgn="ctr"/>
                      <a:r>
                        <a:rPr lang="tr-TR" sz="1000" u="none" strike="noStrike" dirty="0">
                          <a:effectLst/>
                        </a:rPr>
                        <a:t>6,3</a:t>
                      </a:r>
                      <a:endParaRPr lang="en-US" sz="1000" b="0" i="0" u="none" strike="noStrike" dirty="0">
                        <a:effectLst/>
                        <a:latin typeface="Calibri"/>
                      </a:endParaRPr>
                    </a:p>
                  </a:txBody>
                  <a:tcPr marL="0" marR="0" marT="0" marB="0" anchor="ctr"/>
                </a:tc>
                <a:tc>
                  <a:txBody>
                    <a:bodyPr/>
                    <a:lstStyle/>
                    <a:p>
                      <a:pPr algn="ctr" fontAlgn="ctr"/>
                      <a:r>
                        <a:rPr lang="tr-TR" sz="1000" u="none" strike="noStrike" dirty="0">
                          <a:effectLst/>
                        </a:rPr>
                        <a:t>7,1</a:t>
                      </a:r>
                      <a:endParaRPr lang="en-US" sz="1000" b="0" i="0" u="none" strike="noStrike" dirty="0">
                        <a:effectLst/>
                        <a:latin typeface="Calibri"/>
                      </a:endParaRPr>
                    </a:p>
                  </a:txBody>
                  <a:tcPr marL="0" marR="0" marT="0" marB="0" anchor="ctr"/>
                </a:tc>
                <a:extLst>
                  <a:ext uri="{0D108BD9-81ED-4DB2-BD59-A6C34878D82A}">
                    <a16:rowId xmlns:a16="http://schemas.microsoft.com/office/drawing/2014/main" val="10002"/>
                  </a:ext>
                </a:extLst>
              </a:tr>
            </a:tbl>
          </a:graphicData>
        </a:graphic>
      </p:graphicFrame>
      <p:sp>
        <p:nvSpPr>
          <p:cNvPr id="20" name="Rectangle 19"/>
          <p:cNvSpPr>
            <a:spLocks/>
          </p:cNvSpPr>
          <p:nvPr/>
        </p:nvSpPr>
        <p:spPr>
          <a:xfrm>
            <a:off x="2513001" y="2910200"/>
            <a:ext cx="1198238" cy="222488"/>
          </a:xfrm>
          <a:prstGeom prst="rect">
            <a:avLst/>
          </a:prstGeom>
          <a:noFill/>
        </p:spPr>
        <p:txBody>
          <a:bodyPr wrap="square">
            <a:noAutofit/>
          </a:bodyPr>
          <a:lstStyle/>
          <a:p>
            <a:pPr algn="ctr"/>
            <a:r>
              <a:rPr lang="tr-TR" sz="868" dirty="0">
                <a:solidFill>
                  <a:srgbClr val="000000"/>
                </a:solidFill>
              </a:rPr>
              <a:t>Panel : AF2-P 4CC</a:t>
            </a:r>
            <a:endParaRPr lang="en-US" sz="868" dirty="0">
              <a:solidFill>
                <a:srgbClr val="000000"/>
              </a:solidFill>
            </a:endParaRPr>
          </a:p>
        </p:txBody>
      </p:sp>
      <p:sp>
        <p:nvSpPr>
          <p:cNvPr id="21" name="Dikdörtgen 8__"/>
          <p:cNvSpPr>
            <a:spLocks/>
          </p:cNvSpPr>
          <p:nvPr/>
        </p:nvSpPr>
        <p:spPr>
          <a:xfrm>
            <a:off x="5993069" y="1066974"/>
            <a:ext cx="4668859" cy="4541266"/>
          </a:xfrm>
          <a:prstGeom prst="rect">
            <a:avLst/>
          </a:prstGeom>
          <a:pattFill prst="pct5">
            <a:fgClr>
              <a:srgbClr val="003264">
                <a:alpha val="0"/>
              </a:srgbClr>
            </a:fgClr>
            <a:bgClr>
              <a:srgbClr val="FFFFFF">
                <a:alpha val="0"/>
              </a:srgbClr>
            </a:bgClr>
          </a:pattFill>
          <a:ln/>
        </p:spPr>
        <p:txBody>
          <a:bodyPr wrap="square">
            <a:noAutofit/>
          </a:bodyPr>
          <a:lstStyle/>
          <a:p>
            <a:pPr marL="171450" indent="-171450">
              <a:buClr>
                <a:srgbClr val="000000"/>
              </a:buClr>
              <a:buSzPts val="1400"/>
              <a:buFont typeface="Wingdings" panose="05000000000000000000" pitchFamily="2" charset="2"/>
              <a:buChar char="§"/>
            </a:pPr>
            <a:r>
              <a:rPr lang="en-US" sz="1000" b="1" i="1" dirty="0"/>
              <a:t>Design</a:t>
            </a:r>
            <a:endParaRPr lang="en-US" sz="1000" i="1" u="sng" dirty="0"/>
          </a:p>
          <a:p>
            <a:pPr marL="285750" indent="-285750">
              <a:buClr>
                <a:srgbClr val="000000"/>
              </a:buClr>
              <a:buSzPts val="1400"/>
              <a:buFont typeface="Wingdings" panose="05000000000000000000" pitchFamily="2" charset="2"/>
              <a:buChar char="§"/>
            </a:pPr>
            <a:r>
              <a:rPr lang="tr-TR" sz="1000" dirty="0" err="1"/>
              <a:t>Totally</a:t>
            </a:r>
            <a:r>
              <a:rPr lang="tr-TR" sz="1000" dirty="0"/>
              <a:t> </a:t>
            </a:r>
            <a:r>
              <a:rPr lang="tr-TR" sz="1000" dirty="0" err="1"/>
              <a:t>new</a:t>
            </a:r>
            <a:r>
              <a:rPr lang="tr-TR" sz="1000" dirty="0"/>
              <a:t> </a:t>
            </a:r>
            <a:r>
              <a:rPr lang="tr-TR" sz="1000" dirty="0" err="1"/>
              <a:t>structure</a:t>
            </a:r>
            <a:r>
              <a:rPr lang="tr-TR" sz="1000" dirty="0"/>
              <a:t> </a:t>
            </a:r>
            <a:r>
              <a:rPr lang="tr-TR" sz="1000" dirty="0" err="1"/>
              <a:t>and</a:t>
            </a:r>
            <a:r>
              <a:rPr lang="tr-TR" sz="1000" dirty="0"/>
              <a:t> </a:t>
            </a:r>
            <a:r>
              <a:rPr lang="tr-TR" sz="1000" dirty="0" err="1"/>
              <a:t>design</a:t>
            </a:r>
            <a:endParaRPr lang="tr-TR" sz="1000" dirty="0"/>
          </a:p>
          <a:p>
            <a:pPr marL="285750" indent="-285750">
              <a:buClr>
                <a:srgbClr val="000000"/>
              </a:buClr>
              <a:buSzPts val="1400"/>
              <a:buFont typeface="Wingdings" panose="05000000000000000000" pitchFamily="2" charset="2"/>
              <a:buChar char="§"/>
            </a:pPr>
            <a:r>
              <a:rPr lang="tr-TR" sz="1000" i="1" u="sng" dirty="0"/>
              <a:t>New panel </a:t>
            </a:r>
            <a:r>
              <a:rPr lang="tr-TR" sz="1000" i="1" u="sng" dirty="0" err="1"/>
              <a:t>and</a:t>
            </a:r>
            <a:r>
              <a:rPr lang="tr-TR" sz="1000" i="1" u="sng" dirty="0"/>
              <a:t> </a:t>
            </a:r>
            <a:r>
              <a:rPr lang="tr-TR" sz="1000" i="1" u="sng" dirty="0" err="1"/>
              <a:t>frame</a:t>
            </a:r>
            <a:r>
              <a:rPr lang="tr-TR" sz="1000" i="1" u="sng" dirty="0"/>
              <a:t> </a:t>
            </a:r>
            <a:r>
              <a:rPr lang="tr-TR" sz="1000" i="1" u="sng" dirty="0" err="1"/>
              <a:t>design</a:t>
            </a:r>
            <a:endParaRPr lang="en-US" sz="1000" dirty="0"/>
          </a:p>
          <a:p>
            <a:pPr marL="285750" indent="-285750">
              <a:buClr>
                <a:srgbClr val="000000"/>
              </a:buClr>
              <a:buSzPts val="1400"/>
              <a:buFont typeface="Wingdings" panose="05000000000000000000" pitchFamily="2" charset="2"/>
              <a:buChar char="§"/>
            </a:pPr>
            <a:r>
              <a:rPr lang="tr-TR" sz="1000" dirty="0" err="1"/>
              <a:t>Perfectly</a:t>
            </a:r>
            <a:r>
              <a:rPr lang="tr-TR" sz="1000" dirty="0"/>
              <a:t> </a:t>
            </a:r>
            <a:r>
              <a:rPr lang="tr-TR" sz="1000" dirty="0" err="1"/>
              <a:t>adapt</a:t>
            </a:r>
            <a:r>
              <a:rPr lang="tr-TR" sz="1000" dirty="0"/>
              <a:t> </a:t>
            </a:r>
            <a:r>
              <a:rPr lang="tr-TR" sz="1000" dirty="0" err="1"/>
              <a:t>to</a:t>
            </a:r>
            <a:r>
              <a:rPr lang="tr-TR" sz="1000" dirty="0"/>
              <a:t> 60x60 </a:t>
            </a:r>
            <a:r>
              <a:rPr lang="tr-TR" sz="1000" dirty="0" err="1"/>
              <a:t>false</a:t>
            </a:r>
            <a:r>
              <a:rPr lang="tr-TR" sz="1000" dirty="0"/>
              <a:t> </a:t>
            </a:r>
            <a:r>
              <a:rPr lang="tr-TR" sz="1000" dirty="0" err="1"/>
              <a:t>ceiling</a:t>
            </a:r>
            <a:endParaRPr lang="tr-TR" sz="1000" dirty="0"/>
          </a:p>
          <a:p>
            <a:pPr marL="285750" indent="-285750">
              <a:buClr>
                <a:srgbClr val="000000"/>
              </a:buClr>
              <a:buSzPts val="1400"/>
              <a:buFont typeface="Wingdings" panose="05000000000000000000" pitchFamily="2" charset="2"/>
              <a:buChar char="§"/>
            </a:pPr>
            <a:r>
              <a:rPr lang="tr-TR" sz="1000" b="1" dirty="0"/>
              <a:t>Net </a:t>
            </a:r>
            <a:r>
              <a:rPr lang="tr-TR" sz="1000" b="1" dirty="0" err="1"/>
              <a:t>height</a:t>
            </a:r>
            <a:r>
              <a:rPr lang="tr-TR" sz="1000" b="1" dirty="0"/>
              <a:t> of 23,5 cm </a:t>
            </a:r>
            <a:r>
              <a:rPr lang="tr-TR" sz="1000" dirty="0" err="1"/>
              <a:t>for</a:t>
            </a:r>
            <a:r>
              <a:rPr lang="tr-TR" sz="1000" dirty="0"/>
              <a:t> </a:t>
            </a:r>
            <a:r>
              <a:rPr lang="tr-TR" sz="1000" dirty="0" err="1"/>
              <a:t>whole</a:t>
            </a:r>
            <a:r>
              <a:rPr lang="tr-TR" sz="1000" dirty="0"/>
              <a:t> </a:t>
            </a:r>
            <a:r>
              <a:rPr lang="tr-TR" sz="1000" dirty="0" err="1"/>
              <a:t>range</a:t>
            </a:r>
            <a:endParaRPr lang="tr-TR" sz="1000" dirty="0"/>
          </a:p>
          <a:p>
            <a:pPr marL="285750" indent="-285750">
              <a:buClr>
                <a:srgbClr val="000000"/>
              </a:buClr>
              <a:buSzPts val="1400"/>
              <a:buFont typeface="Wingdings" panose="05000000000000000000" pitchFamily="2" charset="2"/>
              <a:buChar char="§"/>
            </a:pPr>
            <a:r>
              <a:rPr lang="tr-TR" sz="1000" b="1" dirty="0"/>
              <a:t>LED </a:t>
            </a:r>
            <a:r>
              <a:rPr lang="tr-TR" sz="1000" b="1" dirty="0" err="1"/>
              <a:t>display</a:t>
            </a:r>
            <a:r>
              <a:rPr lang="tr-TR" sz="1000" b="1" dirty="0"/>
              <a:t> on panel</a:t>
            </a:r>
            <a:endParaRPr lang="en-US" sz="1000" b="1" dirty="0"/>
          </a:p>
          <a:p>
            <a:pPr marL="285750" indent="-285750">
              <a:buClr>
                <a:srgbClr val="000000"/>
              </a:buClr>
              <a:buSzPts val="1400"/>
              <a:buFont typeface="Wingdings" panose="05000000000000000000" pitchFamily="2" charset="2"/>
              <a:buChar char="§"/>
            </a:pPr>
            <a:endParaRPr lang="en-US" sz="1000" i="1" u="sng" dirty="0"/>
          </a:p>
          <a:p>
            <a:pPr marL="171450" indent="-171450">
              <a:buClr>
                <a:srgbClr val="000000"/>
              </a:buClr>
              <a:buSzPts val="1400"/>
              <a:buFont typeface="Wingdings" panose="05000000000000000000" pitchFamily="2" charset="2"/>
              <a:buChar char="§"/>
            </a:pPr>
            <a:r>
              <a:rPr lang="en-US" sz="1000" b="1" i="1" dirty="0"/>
              <a:t>Technical Features</a:t>
            </a:r>
          </a:p>
          <a:p>
            <a:pPr marL="285750" indent="-285750">
              <a:buClr>
                <a:srgbClr val="000000"/>
              </a:buClr>
              <a:buSzPts val="1400"/>
              <a:buFont typeface="Wingdings" panose="05000000000000000000" pitchFamily="2" charset="2"/>
              <a:buChar char="§"/>
            </a:pPr>
            <a:r>
              <a:rPr lang="en-US" sz="1000" dirty="0"/>
              <a:t>220V, 50Hz</a:t>
            </a:r>
          </a:p>
          <a:p>
            <a:pPr marL="285750" indent="-285750">
              <a:buClr>
                <a:srgbClr val="000000"/>
              </a:buClr>
              <a:buSzPct val="100000"/>
              <a:buFont typeface="Wingdings" panose="05000000000000000000" pitchFamily="2" charset="2"/>
              <a:buChar char="§"/>
            </a:pPr>
            <a:r>
              <a:rPr lang="en-US" sz="1000" dirty="0"/>
              <a:t>New updated PCB</a:t>
            </a:r>
            <a:r>
              <a:rPr lang="tr-TR" sz="1000" dirty="0"/>
              <a:t>s</a:t>
            </a:r>
            <a:r>
              <a:rPr lang="en-US" sz="1000" dirty="0"/>
              <a:t> </a:t>
            </a:r>
            <a:r>
              <a:rPr lang="tr-TR" sz="1000" dirty="0" err="1"/>
              <a:t>with</a:t>
            </a:r>
            <a:r>
              <a:rPr lang="tr-TR" sz="1000" dirty="0"/>
              <a:t> </a:t>
            </a:r>
            <a:r>
              <a:rPr lang="tr-TR" sz="1000" dirty="0" err="1"/>
              <a:t>Super</a:t>
            </a:r>
            <a:r>
              <a:rPr lang="tr-TR" sz="1000" dirty="0"/>
              <a:t> Link </a:t>
            </a:r>
            <a:r>
              <a:rPr lang="tr-TR" sz="1000" dirty="0" err="1"/>
              <a:t>communication</a:t>
            </a:r>
            <a:r>
              <a:rPr lang="tr-TR" sz="1000" dirty="0"/>
              <a:t> (M1-M2)</a:t>
            </a:r>
          </a:p>
          <a:p>
            <a:pPr marL="742950" lvl="1" indent="-285750">
              <a:buClr>
                <a:srgbClr val="000000"/>
              </a:buClr>
              <a:buSzPts val="1400"/>
              <a:buFont typeface="Wingdings" panose="05000000000000000000" pitchFamily="2" charset="2"/>
              <a:buChar char="§"/>
            </a:pPr>
            <a:r>
              <a:rPr lang="en-US" sz="1000" dirty="0"/>
              <a:t>X1-X2 connection for </a:t>
            </a:r>
            <a:r>
              <a:rPr lang="en-US" sz="1000" b="1" i="1" dirty="0"/>
              <a:t>new Bosch ARC </a:t>
            </a:r>
            <a:r>
              <a:rPr lang="en-US" sz="1000" dirty="0"/>
              <a:t>wired room controllers </a:t>
            </a:r>
            <a:endParaRPr lang="tr-TR" sz="1000" dirty="0"/>
          </a:p>
          <a:p>
            <a:pPr marL="742950" lvl="1" indent="-285750">
              <a:buClr>
                <a:srgbClr val="000000"/>
              </a:buClr>
              <a:buSzPts val="1400"/>
              <a:buFont typeface="Wingdings" panose="05000000000000000000" pitchFamily="2" charset="2"/>
              <a:buChar char="§"/>
            </a:pPr>
            <a:r>
              <a:rPr lang="en-US" sz="1000" dirty="0"/>
              <a:t>D1-D2 connection </a:t>
            </a:r>
            <a:r>
              <a:rPr lang="tr-TR" sz="1000" b="1" dirty="0" err="1"/>
              <a:t>only</a:t>
            </a:r>
            <a:r>
              <a:rPr lang="tr-TR" sz="1000" b="1" dirty="0"/>
              <a:t> </a:t>
            </a:r>
            <a:r>
              <a:rPr lang="tr-TR" sz="1000" b="1" dirty="0" err="1"/>
              <a:t>between</a:t>
            </a:r>
            <a:r>
              <a:rPr lang="tr-TR" sz="1000" b="1" dirty="0"/>
              <a:t> </a:t>
            </a:r>
            <a:r>
              <a:rPr lang="tr-TR" sz="1000" b="1" dirty="0" err="1"/>
              <a:t>indoor</a:t>
            </a:r>
            <a:r>
              <a:rPr lang="tr-TR" sz="1000" b="1" dirty="0"/>
              <a:t> </a:t>
            </a:r>
            <a:r>
              <a:rPr lang="tr-TR" sz="1000" b="1" dirty="0" err="1"/>
              <a:t>units</a:t>
            </a:r>
            <a:r>
              <a:rPr lang="tr-TR" sz="1000" b="1" dirty="0"/>
              <a:t> </a:t>
            </a:r>
            <a:r>
              <a:rPr lang="en-US" sz="1000" dirty="0"/>
              <a:t>for </a:t>
            </a:r>
            <a:r>
              <a:rPr lang="en-US" sz="1000" b="1" i="1" dirty="0"/>
              <a:t>group control</a:t>
            </a:r>
          </a:p>
          <a:p>
            <a:pPr marL="742950" lvl="1" indent="-285750">
              <a:buClr>
                <a:srgbClr val="000000"/>
              </a:buClr>
              <a:buSzPts val="1400"/>
              <a:buFont typeface="Wingdings" panose="05000000000000000000" pitchFamily="2" charset="2"/>
              <a:buChar char="§"/>
            </a:pPr>
            <a:r>
              <a:rPr lang="en-US" sz="1000" dirty="0"/>
              <a:t>Remote on-off connection, 12V</a:t>
            </a:r>
            <a:endParaRPr lang="tr-TR" sz="1000" dirty="0"/>
          </a:p>
          <a:p>
            <a:pPr marL="266700" indent="-266700">
              <a:buClr>
                <a:srgbClr val="000000"/>
              </a:buClr>
              <a:buSzPts val="1400"/>
              <a:buFont typeface="Wingdings" panose="05000000000000000000" pitchFamily="2" charset="2"/>
              <a:buChar char="§"/>
            </a:pPr>
            <a:r>
              <a:rPr lang="tr-TR" sz="1000" i="1" dirty="0"/>
              <a:t>New </a:t>
            </a:r>
            <a:r>
              <a:rPr lang="tr-TR" sz="1000" i="1" dirty="0" err="1"/>
              <a:t>infrared</a:t>
            </a:r>
            <a:r>
              <a:rPr lang="tr-TR" sz="1000" i="1" dirty="0"/>
              <a:t> </a:t>
            </a:r>
            <a:r>
              <a:rPr lang="tr-TR" sz="1000" i="1" dirty="0" err="1"/>
              <a:t>controller</a:t>
            </a:r>
            <a:r>
              <a:rPr lang="tr-TR" sz="1000" i="1" dirty="0"/>
              <a:t> </a:t>
            </a:r>
            <a:r>
              <a:rPr lang="tr-TR" sz="1000" i="1" dirty="0" err="1"/>
              <a:t>from</a:t>
            </a:r>
            <a:r>
              <a:rPr lang="tr-TR" sz="1000" i="1" dirty="0"/>
              <a:t> Bosch, ARC C IR-2</a:t>
            </a:r>
          </a:p>
          <a:p>
            <a:pPr marL="266700" indent="-266700">
              <a:buClr>
                <a:srgbClr val="000000"/>
              </a:buClr>
              <a:buSzPts val="1400"/>
              <a:buFont typeface="Wingdings" panose="05000000000000000000" pitchFamily="2" charset="2"/>
              <a:buChar char="§"/>
            </a:pPr>
            <a:r>
              <a:rPr lang="tr-TR" sz="1000" i="1" dirty="0"/>
              <a:t>New </a:t>
            </a:r>
            <a:r>
              <a:rPr lang="tr-TR" sz="1000" i="1" dirty="0" err="1"/>
              <a:t>room</a:t>
            </a:r>
            <a:r>
              <a:rPr lang="tr-TR" sz="1000" i="1" dirty="0"/>
              <a:t> </a:t>
            </a:r>
            <a:r>
              <a:rPr lang="tr-TR" sz="1000" i="1" dirty="0" err="1"/>
              <a:t>controller</a:t>
            </a:r>
            <a:r>
              <a:rPr lang="tr-TR" sz="1000" i="1" dirty="0"/>
              <a:t> </a:t>
            </a:r>
            <a:r>
              <a:rPr lang="tr-TR" sz="1000" i="1" dirty="0" err="1"/>
              <a:t>with</a:t>
            </a:r>
            <a:r>
              <a:rPr lang="tr-TR" sz="1000" i="1" dirty="0"/>
              <a:t> </a:t>
            </a:r>
            <a:r>
              <a:rPr lang="tr-TR" sz="1000" i="1" dirty="0" err="1"/>
              <a:t>updated</a:t>
            </a:r>
            <a:r>
              <a:rPr lang="tr-TR" sz="1000" i="1" dirty="0"/>
              <a:t> software</a:t>
            </a:r>
          </a:p>
          <a:p>
            <a:pPr marL="285750" indent="-285750">
              <a:buClr>
                <a:srgbClr val="000000"/>
              </a:buClr>
              <a:buSzPts val="1400"/>
              <a:buFont typeface="Wingdings" panose="05000000000000000000" pitchFamily="2" charset="2"/>
              <a:buChar char="§"/>
            </a:pPr>
            <a:r>
              <a:rPr lang="en-US" sz="1000" dirty="0"/>
              <a:t>Built-in EEV</a:t>
            </a:r>
          </a:p>
          <a:p>
            <a:pPr marL="285750" indent="-285750">
              <a:buClr>
                <a:srgbClr val="000000"/>
              </a:buClr>
              <a:buSzPts val="1400"/>
              <a:buFont typeface="Wingdings" panose="05000000000000000000" pitchFamily="2" charset="2"/>
              <a:buChar char="§"/>
            </a:pPr>
            <a:r>
              <a:rPr lang="en-US" sz="1000" dirty="0"/>
              <a:t>DC type fan motor</a:t>
            </a:r>
          </a:p>
          <a:p>
            <a:pPr marL="285750" indent="-285750">
              <a:buClr>
                <a:srgbClr val="000000"/>
              </a:buClr>
              <a:buSzPts val="1400"/>
              <a:buFont typeface="Wingdings" panose="05000000000000000000" pitchFamily="2" charset="2"/>
              <a:buChar char="§"/>
            </a:pPr>
            <a:r>
              <a:rPr lang="en-US" sz="1000" dirty="0"/>
              <a:t>7-step fan level</a:t>
            </a:r>
          </a:p>
          <a:p>
            <a:pPr marL="285750" indent="-285750">
              <a:buClr>
                <a:srgbClr val="000000"/>
              </a:buClr>
              <a:buSzPts val="1400"/>
              <a:buFont typeface="Wingdings" panose="05000000000000000000" pitchFamily="2" charset="2"/>
              <a:buChar char="§"/>
            </a:pPr>
            <a:r>
              <a:rPr lang="en-US" sz="1000" dirty="0"/>
              <a:t>Built-in drain pump, h:</a:t>
            </a:r>
            <a:r>
              <a:rPr lang="tr-TR" sz="1000" dirty="0"/>
              <a:t>1200 </a:t>
            </a:r>
            <a:r>
              <a:rPr lang="en-US" sz="1000" dirty="0"/>
              <a:t>mm</a:t>
            </a:r>
          </a:p>
          <a:p>
            <a:pPr marL="171450" indent="-171450">
              <a:buClr>
                <a:srgbClr val="000000"/>
              </a:buClr>
              <a:buSzPts val="1400"/>
              <a:buFont typeface="Wingdings" panose="05000000000000000000" pitchFamily="2" charset="2"/>
              <a:buChar char="§"/>
            </a:pPr>
            <a:endParaRPr lang="en-US" sz="1000" dirty="0"/>
          </a:p>
          <a:p>
            <a:pPr marL="171450" indent="-171450">
              <a:buClr>
                <a:srgbClr val="000000"/>
              </a:buClr>
              <a:buSzPts val="1400"/>
              <a:buFont typeface="Wingdings" panose="05000000000000000000" pitchFamily="2" charset="2"/>
              <a:buChar char="§"/>
            </a:pPr>
            <a:r>
              <a:rPr lang="en-US" sz="1000" b="1" i="1" dirty="0"/>
              <a:t>Other</a:t>
            </a:r>
            <a:endParaRPr lang="en-US" sz="1000" b="1" i="1" u="sng" dirty="0"/>
          </a:p>
          <a:p>
            <a:pPr marL="171450" indent="-171450">
              <a:buClr>
                <a:srgbClr val="000000"/>
              </a:buClr>
              <a:buSzPts val="1400"/>
              <a:buFont typeface="Wingdings" panose="05000000000000000000" pitchFamily="2" charset="2"/>
              <a:buChar char="§"/>
            </a:pPr>
            <a:r>
              <a:rPr lang="tr-TR" sz="1000" b="1" dirty="0"/>
              <a:t>New </a:t>
            </a:r>
            <a:r>
              <a:rPr lang="tr-TR" sz="1000" b="1" dirty="0" err="1"/>
              <a:t>Features</a:t>
            </a:r>
            <a:r>
              <a:rPr lang="tr-TR" sz="1000" b="1" dirty="0"/>
              <a:t> : </a:t>
            </a:r>
            <a:r>
              <a:rPr lang="tr-TR" sz="1000" b="1" dirty="0" err="1"/>
              <a:t>Clean</a:t>
            </a:r>
            <a:r>
              <a:rPr lang="tr-TR" sz="1000" b="1" dirty="0"/>
              <a:t> </a:t>
            </a:r>
            <a:r>
              <a:rPr lang="tr-TR" sz="1000" b="1" dirty="0" err="1"/>
              <a:t>ceiling</a:t>
            </a:r>
            <a:r>
              <a:rPr lang="tr-TR" sz="1000" b="1" dirty="0"/>
              <a:t>, </a:t>
            </a:r>
            <a:r>
              <a:rPr lang="tr-TR" sz="1000" b="1" dirty="0" err="1"/>
              <a:t>Independent</a:t>
            </a:r>
            <a:r>
              <a:rPr lang="tr-TR" sz="1000" b="1" dirty="0"/>
              <a:t> </a:t>
            </a:r>
            <a:r>
              <a:rPr lang="tr-TR" sz="1000" b="1" dirty="0" err="1"/>
              <a:t>louver</a:t>
            </a:r>
            <a:r>
              <a:rPr lang="tr-TR" sz="1000" b="1" dirty="0"/>
              <a:t> </a:t>
            </a:r>
            <a:r>
              <a:rPr lang="tr-TR" sz="1000" b="1" dirty="0" err="1"/>
              <a:t>control</a:t>
            </a:r>
            <a:r>
              <a:rPr lang="tr-TR" sz="1000" b="1" dirty="0"/>
              <a:t>, </a:t>
            </a:r>
            <a:r>
              <a:rPr lang="tr-TR" sz="1000" b="1" dirty="0" err="1"/>
              <a:t>block</a:t>
            </a:r>
            <a:r>
              <a:rPr lang="tr-TR" sz="1000" b="1" dirty="0"/>
              <a:t> </a:t>
            </a:r>
            <a:r>
              <a:rPr lang="tr-TR" sz="1000" b="1" dirty="0" err="1"/>
              <a:t>individual</a:t>
            </a:r>
            <a:r>
              <a:rPr lang="tr-TR" sz="1000" b="1" dirty="0"/>
              <a:t> </a:t>
            </a:r>
            <a:r>
              <a:rPr lang="tr-TR" sz="1000" b="1" dirty="0" err="1"/>
              <a:t>air</a:t>
            </a:r>
            <a:r>
              <a:rPr lang="tr-TR" sz="1000" b="1" dirty="0"/>
              <a:t> </a:t>
            </a:r>
            <a:r>
              <a:rPr lang="tr-TR" sz="1000" b="1" dirty="0" err="1"/>
              <a:t>outlets</a:t>
            </a:r>
            <a:r>
              <a:rPr lang="tr-TR" sz="1000" b="1" dirty="0"/>
              <a:t>, , </a:t>
            </a:r>
            <a:r>
              <a:rPr lang="tr-TR" sz="1000" b="1" dirty="0" err="1"/>
              <a:t>absence</a:t>
            </a:r>
            <a:r>
              <a:rPr lang="tr-TR" sz="1000" b="1" dirty="0"/>
              <a:t> </a:t>
            </a:r>
            <a:r>
              <a:rPr lang="tr-TR" sz="1000" b="1" dirty="0" err="1"/>
              <a:t>optimization</a:t>
            </a:r>
            <a:endParaRPr lang="tr-TR" sz="1000" b="1" dirty="0"/>
          </a:p>
          <a:p>
            <a:pPr marL="285750" indent="-285750">
              <a:buClr>
                <a:srgbClr val="000000"/>
              </a:buClr>
              <a:buSzPts val="1400"/>
              <a:buFont typeface="Wingdings" panose="05000000000000000000" pitchFamily="2" charset="2"/>
              <a:buChar char="§"/>
            </a:pPr>
            <a:r>
              <a:rPr lang="en-US" sz="1000" dirty="0"/>
              <a:t>Washable air filter</a:t>
            </a:r>
            <a:r>
              <a:rPr lang="tr-TR" sz="1000" dirty="0"/>
              <a:t>, </a:t>
            </a:r>
            <a:r>
              <a:rPr lang="tr-TR" sz="1000" dirty="0" err="1"/>
              <a:t>class</a:t>
            </a:r>
            <a:r>
              <a:rPr lang="tr-TR" sz="1000" dirty="0"/>
              <a:t> G1</a:t>
            </a:r>
            <a:r>
              <a:rPr lang="en-US" sz="1000" dirty="0"/>
              <a:t>	</a:t>
            </a:r>
          </a:p>
          <a:p>
            <a:pPr marL="285750" indent="-285750">
              <a:buClr>
                <a:srgbClr val="000000"/>
              </a:buClr>
              <a:buSzPts val="1400"/>
              <a:buFont typeface="Wingdings" panose="05000000000000000000" pitchFamily="2" charset="2"/>
              <a:buChar char="§"/>
            </a:pPr>
            <a:r>
              <a:rPr lang="en-US" sz="1000" dirty="0"/>
              <a:t>Auto restart function</a:t>
            </a:r>
            <a:endParaRPr lang="tr-TR" sz="1000" dirty="0"/>
          </a:p>
          <a:p>
            <a:pPr marL="285750" indent="-285750">
              <a:buClr>
                <a:srgbClr val="000000"/>
              </a:buClr>
              <a:buSzPts val="1400"/>
              <a:buFont typeface="Wingdings" panose="05000000000000000000" pitchFamily="2" charset="2"/>
              <a:buChar char="§"/>
            </a:pPr>
            <a:r>
              <a:rPr lang="tr-TR" sz="1000" b="1" dirty="0"/>
              <a:t>Port </a:t>
            </a:r>
            <a:r>
              <a:rPr lang="tr-TR" sz="1000" b="1" dirty="0" err="1"/>
              <a:t>for</a:t>
            </a:r>
            <a:r>
              <a:rPr lang="tr-TR" sz="1000" b="1" dirty="0"/>
              <a:t> f</a:t>
            </a:r>
            <a:r>
              <a:rPr lang="en-US" sz="1000" b="1" dirty="0" err="1"/>
              <a:t>resh</a:t>
            </a:r>
            <a:r>
              <a:rPr lang="en-US" sz="1000" b="1" dirty="0"/>
              <a:t> air connection </a:t>
            </a:r>
            <a:r>
              <a:rPr lang="tr-TR" sz="1000" b="1" dirty="0"/>
              <a:t>on </a:t>
            </a:r>
            <a:r>
              <a:rPr lang="tr-TR" sz="1000" b="1" dirty="0" err="1"/>
              <a:t>unit</a:t>
            </a:r>
            <a:endParaRPr lang="tr-TR" sz="1000" b="1" dirty="0"/>
          </a:p>
          <a:p>
            <a:pPr marL="285750" indent="-285750">
              <a:buClr>
                <a:srgbClr val="000000"/>
              </a:buClr>
              <a:buSzPts val="1400"/>
              <a:buFont typeface="Wingdings" panose="05000000000000000000" pitchFamily="2" charset="2"/>
              <a:buChar char="§"/>
            </a:pPr>
            <a:r>
              <a:rPr lang="tr-TR" sz="1000" b="1" dirty="0" err="1"/>
              <a:t>Duct</a:t>
            </a:r>
            <a:r>
              <a:rPr lang="tr-TR" sz="1000" b="1" dirty="0"/>
              <a:t> </a:t>
            </a:r>
            <a:r>
              <a:rPr lang="tr-TR" sz="1000" b="1" dirty="0" err="1"/>
              <a:t>connection</a:t>
            </a:r>
            <a:r>
              <a:rPr lang="tr-TR" sz="1000" b="1" dirty="0"/>
              <a:t> </a:t>
            </a:r>
            <a:r>
              <a:rPr lang="tr-TR" sz="1000" b="1" dirty="0" err="1"/>
              <a:t>ports</a:t>
            </a:r>
            <a:r>
              <a:rPr lang="tr-TR" sz="1000" b="1" dirty="0"/>
              <a:t> </a:t>
            </a:r>
            <a:r>
              <a:rPr lang="tr-TR" sz="1000" b="1" dirty="0" err="1"/>
              <a:t>are</a:t>
            </a:r>
            <a:r>
              <a:rPr lang="tr-TR" sz="1000" b="1" dirty="0"/>
              <a:t> </a:t>
            </a:r>
            <a:r>
              <a:rPr lang="tr-TR" sz="1000" b="1" dirty="0" err="1"/>
              <a:t>available</a:t>
            </a:r>
            <a:r>
              <a:rPr lang="tr-TR" sz="1000" b="1" dirty="0"/>
              <a:t> on </a:t>
            </a:r>
            <a:r>
              <a:rPr lang="tr-TR" sz="1000" b="1" dirty="0" err="1"/>
              <a:t>unit</a:t>
            </a:r>
            <a:endParaRPr lang="en-US" sz="1000" b="1" dirty="0"/>
          </a:p>
          <a:p>
            <a:pPr marL="285750" indent="-285750">
              <a:buClr>
                <a:srgbClr val="000000"/>
              </a:buClr>
              <a:buSzPts val="1400"/>
              <a:buFont typeface="Wingdings" panose="05000000000000000000" pitchFamily="2" charset="2"/>
              <a:buChar char="§"/>
            </a:pPr>
            <a:r>
              <a:rPr lang="en-US" sz="1000" dirty="0"/>
              <a:t>Product is delivered without a controller</a:t>
            </a:r>
          </a:p>
        </p:txBody>
      </p:sp>
      <p:pic>
        <p:nvPicPr>
          <p:cNvPr id="25" name="Picture 24"/>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690605" y="3850574"/>
            <a:ext cx="323853" cy="307802"/>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973720" y="3858323"/>
            <a:ext cx="323853" cy="307802"/>
          </a:xfrm>
          <a:prstGeom prst="rect">
            <a:avLst/>
          </a:prstGeom>
        </p:spPr>
      </p:pic>
      <p:pic>
        <p:nvPicPr>
          <p:cNvPr id="23" name="Picture 22"/>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26969" y="2811838"/>
            <a:ext cx="854650" cy="571288"/>
          </a:xfrm>
          <a:prstGeom prst="rect">
            <a:avLst/>
          </a:prstGeom>
        </p:spPr>
      </p:pic>
      <p:sp>
        <p:nvSpPr>
          <p:cNvPr id="27" name="TextBox 26">
            <a:extLst>
              <a:ext uri="{FF2B5EF4-FFF2-40B4-BE49-F238E27FC236}">
                <a16:creationId xmlns:a16="http://schemas.microsoft.com/office/drawing/2014/main" id="{41C8ABBC-E5C0-4738-97F6-4BF25598CAC4}"/>
              </a:ext>
            </a:extLst>
          </p:cNvPr>
          <p:cNvSpPr txBox="1"/>
          <p:nvPr/>
        </p:nvSpPr>
        <p:spPr>
          <a:xfrm>
            <a:off x="538255" y="5220679"/>
            <a:ext cx="5017542" cy="246221"/>
          </a:xfrm>
          <a:prstGeom prst="rect">
            <a:avLst/>
          </a:prstGeom>
          <a:solidFill>
            <a:srgbClr val="C00000"/>
          </a:solidFill>
        </p:spPr>
        <p:txBody>
          <a:bodyPr wrap="square">
            <a:spAutoFit/>
          </a:bodyPr>
          <a:lstStyle/>
          <a:p>
            <a:pPr algn="ctr"/>
            <a:r>
              <a:rPr lang="tr-TR" sz="1000" dirty="0">
                <a:solidFill>
                  <a:schemeClr val="bg1"/>
                </a:solidFill>
              </a:rPr>
              <a:t>AF2 </a:t>
            </a:r>
            <a:r>
              <a:rPr lang="tr-TR" sz="1000" dirty="0" err="1">
                <a:solidFill>
                  <a:schemeClr val="bg1"/>
                </a:solidFill>
              </a:rPr>
              <a:t>indoor</a:t>
            </a:r>
            <a:r>
              <a:rPr lang="tr-TR" sz="1000" dirty="0">
                <a:solidFill>
                  <a:schemeClr val="bg1"/>
                </a:solidFill>
              </a:rPr>
              <a:t> </a:t>
            </a:r>
            <a:r>
              <a:rPr lang="tr-TR" sz="1000" dirty="0" err="1">
                <a:solidFill>
                  <a:schemeClr val="bg1"/>
                </a:solidFill>
              </a:rPr>
              <a:t>units</a:t>
            </a:r>
            <a:r>
              <a:rPr lang="tr-TR" sz="1000" dirty="0">
                <a:solidFill>
                  <a:schemeClr val="bg1"/>
                </a:solidFill>
              </a:rPr>
              <a:t> </a:t>
            </a:r>
            <a:r>
              <a:rPr lang="tr-TR" sz="1000" dirty="0" err="1">
                <a:solidFill>
                  <a:schemeClr val="bg1"/>
                </a:solidFill>
              </a:rPr>
              <a:t>are</a:t>
            </a:r>
            <a:r>
              <a:rPr lang="tr-TR" sz="1000" dirty="0">
                <a:solidFill>
                  <a:schemeClr val="bg1"/>
                </a:solidFill>
              </a:rPr>
              <a:t> </a:t>
            </a:r>
            <a:r>
              <a:rPr lang="tr-TR" sz="1000" dirty="0" err="1">
                <a:solidFill>
                  <a:schemeClr val="bg1"/>
                </a:solidFill>
              </a:rPr>
              <a:t>only</a:t>
            </a:r>
            <a:r>
              <a:rPr lang="tr-TR" sz="1000" dirty="0">
                <a:solidFill>
                  <a:schemeClr val="bg1"/>
                </a:solidFill>
              </a:rPr>
              <a:t> </a:t>
            </a:r>
            <a:r>
              <a:rPr lang="tr-TR" sz="1000" dirty="0" err="1">
                <a:solidFill>
                  <a:schemeClr val="bg1"/>
                </a:solidFill>
              </a:rPr>
              <a:t>compatible</a:t>
            </a:r>
            <a:r>
              <a:rPr lang="tr-TR" sz="1000" dirty="0">
                <a:solidFill>
                  <a:schemeClr val="bg1"/>
                </a:solidFill>
              </a:rPr>
              <a:t> </a:t>
            </a:r>
            <a:r>
              <a:rPr lang="tr-TR" sz="1000" dirty="0" err="1">
                <a:solidFill>
                  <a:schemeClr val="bg1"/>
                </a:solidFill>
              </a:rPr>
              <a:t>with</a:t>
            </a:r>
            <a:r>
              <a:rPr lang="tr-TR" sz="1000" dirty="0">
                <a:solidFill>
                  <a:schemeClr val="bg1"/>
                </a:solidFill>
              </a:rPr>
              <a:t> AF4300 </a:t>
            </a:r>
            <a:r>
              <a:rPr lang="tr-TR" sz="1000" dirty="0" err="1">
                <a:solidFill>
                  <a:schemeClr val="bg1"/>
                </a:solidFill>
              </a:rPr>
              <a:t>series</a:t>
            </a:r>
            <a:r>
              <a:rPr lang="tr-TR" sz="1000" dirty="0">
                <a:solidFill>
                  <a:schemeClr val="bg1"/>
                </a:solidFill>
              </a:rPr>
              <a:t> VRF </a:t>
            </a:r>
            <a:r>
              <a:rPr lang="tr-TR" sz="1000" dirty="0" err="1">
                <a:solidFill>
                  <a:schemeClr val="bg1"/>
                </a:solidFill>
              </a:rPr>
              <a:t>outdoor</a:t>
            </a:r>
            <a:r>
              <a:rPr lang="tr-TR" sz="1000" dirty="0">
                <a:solidFill>
                  <a:schemeClr val="bg1"/>
                </a:solidFill>
              </a:rPr>
              <a:t> </a:t>
            </a:r>
            <a:r>
              <a:rPr lang="tr-TR" sz="1000" dirty="0" err="1">
                <a:solidFill>
                  <a:schemeClr val="bg1"/>
                </a:solidFill>
              </a:rPr>
              <a:t>units</a:t>
            </a:r>
            <a:endParaRPr lang="en-US" sz="1000" dirty="0">
              <a:solidFill>
                <a:schemeClr val="bg1"/>
              </a:solidFill>
            </a:endParaRPr>
          </a:p>
        </p:txBody>
      </p:sp>
      <p:pic>
        <p:nvPicPr>
          <p:cNvPr id="29" name="Picture 28">
            <a:extLst>
              <a:ext uri="{FF2B5EF4-FFF2-40B4-BE49-F238E27FC236}">
                <a16:creationId xmlns:a16="http://schemas.microsoft.com/office/drawing/2014/main" id="{89CB80B6-14E6-440D-8D5D-03B652823125}"/>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91638" y="3686771"/>
            <a:ext cx="1047994" cy="376730"/>
          </a:xfrm>
          <a:prstGeom prst="rect">
            <a:avLst/>
          </a:prstGeom>
        </p:spPr>
      </p:pic>
    </p:spTree>
    <p:extLst>
      <p:ext uri="{BB962C8B-B14F-4D97-AF65-F5344CB8AC3E}">
        <p14:creationId xmlns:p14="http://schemas.microsoft.com/office/powerpoint/2010/main" val="418670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dirty="0"/>
              <a:t>AF2-4CC, Technical </a:t>
            </a:r>
            <a:r>
              <a:rPr lang="tr-TR" dirty="0" err="1"/>
              <a:t>Specifications</a:t>
            </a:r>
            <a:endParaRPr lang="tr-TR" dirty="0"/>
          </a:p>
        </p:txBody>
      </p:sp>
      <p:sp>
        <p:nvSpPr>
          <p:cNvPr id="3" name="Text Placeholder 2"/>
          <p:cNvSpPr>
            <a:spLocks noGrp="1"/>
          </p:cNvSpPr>
          <p:nvPr>
            <p:ph type="body" sz="quarter" idx="15"/>
          </p:nvPr>
        </p:nvSpPr>
        <p:spPr/>
        <p:txBody>
          <a:bodyPr/>
          <a:lstStyle/>
          <a:p>
            <a:r>
              <a:rPr lang="en-US" dirty="0"/>
              <a:t>Initial Product Information: VRF Indoor Units,AF2 Series</a:t>
            </a:r>
            <a:endParaRPr lang="tr-TR" dirty="0"/>
          </a:p>
        </p:txBody>
      </p:sp>
      <p:sp>
        <p:nvSpPr>
          <p:cNvPr id="4" name="Slide Number Placeholder 3"/>
          <p:cNvSpPr>
            <a:spLocks noGrp="1"/>
          </p:cNvSpPr>
          <p:nvPr>
            <p:ph type="sldNum" sz="quarter" idx="12"/>
          </p:nvPr>
        </p:nvSpPr>
        <p:spPr/>
        <p:txBody>
          <a:bodyPr/>
          <a:lstStyle/>
          <a:p>
            <a:fld id="{4898AEC0-503E-4FA4-859C-D0F72D6E3F79}" type="slidenum">
              <a:rPr lang="en-US" noProof="1" smtClean="0"/>
              <a:pPr/>
              <a:t>9</a:t>
            </a:fld>
            <a:endParaRPr lang="en-US" noProof="1"/>
          </a:p>
        </p:txBody>
      </p:sp>
      <p:graphicFrame>
        <p:nvGraphicFramePr>
          <p:cNvPr id="7" name="Table 6"/>
          <p:cNvGraphicFramePr>
            <a:graphicFrameLocks noGrp="1"/>
          </p:cNvGraphicFramePr>
          <p:nvPr>
            <p:extLst>
              <p:ext uri="{D42A27DB-BD31-4B8C-83A1-F6EECF244321}">
                <p14:modId xmlns:p14="http://schemas.microsoft.com/office/powerpoint/2010/main" val="4012569749"/>
              </p:ext>
            </p:extLst>
          </p:nvPr>
        </p:nvGraphicFramePr>
        <p:xfrm>
          <a:off x="259201" y="1327886"/>
          <a:ext cx="10450798" cy="3911955"/>
        </p:xfrm>
        <a:graphic>
          <a:graphicData uri="http://schemas.openxmlformats.org/drawingml/2006/table">
            <a:tbl>
              <a:tblPr firstRow="1" firstCol="1">
                <a:tableStyleId>{5C22544A-7EE6-4342-B048-85BDC9FD1C3A}</a:tableStyleId>
              </a:tblPr>
              <a:tblGrid>
                <a:gridCol w="894473">
                  <a:extLst>
                    <a:ext uri="{9D8B030D-6E8A-4147-A177-3AD203B41FA5}">
                      <a16:colId xmlns:a16="http://schemas.microsoft.com/office/drawing/2014/main" val="1104234492"/>
                    </a:ext>
                  </a:extLst>
                </a:gridCol>
                <a:gridCol w="546893">
                  <a:extLst>
                    <a:ext uri="{9D8B030D-6E8A-4147-A177-3AD203B41FA5}">
                      <a16:colId xmlns:a16="http://schemas.microsoft.com/office/drawing/2014/main" val="3196004954"/>
                    </a:ext>
                  </a:extLst>
                </a:gridCol>
                <a:gridCol w="515293">
                  <a:extLst>
                    <a:ext uri="{9D8B030D-6E8A-4147-A177-3AD203B41FA5}">
                      <a16:colId xmlns:a16="http://schemas.microsoft.com/office/drawing/2014/main" val="3179723094"/>
                    </a:ext>
                  </a:extLst>
                </a:gridCol>
                <a:gridCol w="563906">
                  <a:extLst>
                    <a:ext uri="{9D8B030D-6E8A-4147-A177-3AD203B41FA5}">
                      <a16:colId xmlns:a16="http://schemas.microsoft.com/office/drawing/2014/main" val="3778907591"/>
                    </a:ext>
                  </a:extLst>
                </a:gridCol>
                <a:gridCol w="622241">
                  <a:extLst>
                    <a:ext uri="{9D8B030D-6E8A-4147-A177-3AD203B41FA5}">
                      <a16:colId xmlns:a16="http://schemas.microsoft.com/office/drawing/2014/main" val="2363911527"/>
                    </a:ext>
                  </a:extLst>
                </a:gridCol>
                <a:gridCol w="622241">
                  <a:extLst>
                    <a:ext uri="{9D8B030D-6E8A-4147-A177-3AD203B41FA5}">
                      <a16:colId xmlns:a16="http://schemas.microsoft.com/office/drawing/2014/main" val="4191944160"/>
                    </a:ext>
                  </a:extLst>
                </a:gridCol>
                <a:gridCol w="1951623">
                  <a:extLst>
                    <a:ext uri="{9D8B030D-6E8A-4147-A177-3AD203B41FA5}">
                      <a16:colId xmlns:a16="http://schemas.microsoft.com/office/drawing/2014/main" val="1123235077"/>
                    </a:ext>
                  </a:extLst>
                </a:gridCol>
                <a:gridCol w="925918">
                  <a:extLst>
                    <a:ext uri="{9D8B030D-6E8A-4147-A177-3AD203B41FA5}">
                      <a16:colId xmlns:a16="http://schemas.microsoft.com/office/drawing/2014/main" val="2836504986"/>
                    </a:ext>
                  </a:extLst>
                </a:gridCol>
                <a:gridCol w="672037">
                  <a:extLst>
                    <a:ext uri="{9D8B030D-6E8A-4147-A177-3AD203B41FA5}">
                      <a16:colId xmlns:a16="http://schemas.microsoft.com/office/drawing/2014/main" val="1280248283"/>
                    </a:ext>
                  </a:extLst>
                </a:gridCol>
                <a:gridCol w="672036">
                  <a:extLst>
                    <a:ext uri="{9D8B030D-6E8A-4147-A177-3AD203B41FA5}">
                      <a16:colId xmlns:a16="http://schemas.microsoft.com/office/drawing/2014/main" val="2348641452"/>
                    </a:ext>
                  </a:extLst>
                </a:gridCol>
                <a:gridCol w="492827">
                  <a:extLst>
                    <a:ext uri="{9D8B030D-6E8A-4147-A177-3AD203B41FA5}">
                      <a16:colId xmlns:a16="http://schemas.microsoft.com/office/drawing/2014/main" val="2804551448"/>
                    </a:ext>
                  </a:extLst>
                </a:gridCol>
                <a:gridCol w="716840">
                  <a:extLst>
                    <a:ext uri="{9D8B030D-6E8A-4147-A177-3AD203B41FA5}">
                      <a16:colId xmlns:a16="http://schemas.microsoft.com/office/drawing/2014/main" val="3564442872"/>
                    </a:ext>
                  </a:extLst>
                </a:gridCol>
                <a:gridCol w="522696">
                  <a:extLst>
                    <a:ext uri="{9D8B030D-6E8A-4147-A177-3AD203B41FA5}">
                      <a16:colId xmlns:a16="http://schemas.microsoft.com/office/drawing/2014/main" val="4106819139"/>
                    </a:ext>
                  </a:extLst>
                </a:gridCol>
                <a:gridCol w="395755">
                  <a:extLst>
                    <a:ext uri="{9D8B030D-6E8A-4147-A177-3AD203B41FA5}">
                      <a16:colId xmlns:a16="http://schemas.microsoft.com/office/drawing/2014/main" val="1155002918"/>
                    </a:ext>
                  </a:extLst>
                </a:gridCol>
                <a:gridCol w="336019">
                  <a:extLst>
                    <a:ext uri="{9D8B030D-6E8A-4147-A177-3AD203B41FA5}">
                      <a16:colId xmlns:a16="http://schemas.microsoft.com/office/drawing/2014/main" val="2839526512"/>
                    </a:ext>
                  </a:extLst>
                </a:gridCol>
              </a:tblGrid>
              <a:tr h="676679">
                <a:tc rowSpan="2">
                  <a:txBody>
                    <a:bodyPr/>
                    <a:lstStyle/>
                    <a:p>
                      <a:pPr algn="l" fontAlgn="ctr"/>
                      <a:r>
                        <a:rPr lang="en-US" sz="900" u="none" strike="noStrike" dirty="0">
                          <a:effectLst/>
                        </a:rPr>
                        <a:t>Product Type</a:t>
                      </a:r>
                      <a:endParaRPr lang="en-US" sz="900" b="1" i="0" u="none" strike="noStrike" dirty="0">
                        <a:solidFill>
                          <a:srgbClr val="000000"/>
                        </a:solidFill>
                        <a:effectLst/>
                        <a:latin typeface="Calibri" panose="020F0502020204030204" pitchFamily="34" charset="0"/>
                      </a:endParaRPr>
                    </a:p>
                  </a:txBody>
                  <a:tcPr marL="7677" marR="7677" marT="7677" marB="0" anchor="ctr"/>
                </a:tc>
                <a:tc>
                  <a:txBody>
                    <a:bodyPr/>
                    <a:lstStyle/>
                    <a:p>
                      <a:pPr algn="ctr" fontAlgn="ctr"/>
                      <a:r>
                        <a:rPr lang="en-US" sz="900" u="none" strike="noStrike" dirty="0">
                          <a:effectLst/>
                        </a:rPr>
                        <a:t>Cooling capacity</a:t>
                      </a:r>
                      <a:endParaRPr lang="en-US" sz="900" b="1" i="0" u="none" strike="noStrike" dirty="0">
                        <a:solidFill>
                          <a:srgbClr val="000000"/>
                        </a:solidFill>
                        <a:effectLst/>
                        <a:latin typeface="Calibri" panose="020F0502020204030204" pitchFamily="34" charset="0"/>
                      </a:endParaRPr>
                    </a:p>
                  </a:txBody>
                  <a:tcPr marL="7677" marR="7677" marT="7677" marB="0" anchor="ctr"/>
                </a:tc>
                <a:tc>
                  <a:txBody>
                    <a:bodyPr/>
                    <a:lstStyle/>
                    <a:p>
                      <a:pPr algn="ctr" fontAlgn="ctr"/>
                      <a:r>
                        <a:rPr lang="en-US" sz="900" u="none" strike="noStrike">
                          <a:effectLst/>
                        </a:rPr>
                        <a:t>Heating capacity</a:t>
                      </a:r>
                      <a:endParaRPr lang="en-US" sz="900" b="1" i="0" u="none" strike="noStrike">
                        <a:solidFill>
                          <a:srgbClr val="000000"/>
                        </a:solidFill>
                        <a:effectLst/>
                        <a:latin typeface="Calibri" panose="020F0502020204030204" pitchFamily="34" charset="0"/>
                      </a:endParaRPr>
                    </a:p>
                  </a:txBody>
                  <a:tcPr marL="7677" marR="7677" marT="7677" marB="0" anchor="ctr"/>
                </a:tc>
                <a:tc>
                  <a:txBody>
                    <a:bodyPr/>
                    <a:lstStyle/>
                    <a:p>
                      <a:pPr algn="ctr" fontAlgn="ctr"/>
                      <a:r>
                        <a:rPr lang="en-US" sz="900" u="none" strike="noStrike" dirty="0">
                          <a:effectLst/>
                        </a:rPr>
                        <a:t>Power Supply</a:t>
                      </a:r>
                      <a:endParaRPr lang="en-US" sz="900" b="1" i="0" u="none" strike="noStrike" dirty="0">
                        <a:solidFill>
                          <a:srgbClr val="000000"/>
                        </a:solidFill>
                        <a:effectLst/>
                        <a:latin typeface="Calibri" panose="020F0502020204030204" pitchFamily="34" charset="0"/>
                      </a:endParaRPr>
                    </a:p>
                  </a:txBody>
                  <a:tcPr marL="7677" marR="7677" marT="7677" marB="0" anchor="ctr"/>
                </a:tc>
                <a:tc>
                  <a:txBody>
                    <a:bodyPr/>
                    <a:lstStyle/>
                    <a:p>
                      <a:pPr algn="ctr" fontAlgn="ctr"/>
                      <a:r>
                        <a:rPr lang="en-US" sz="900" u="none" strike="noStrike">
                          <a:effectLst/>
                        </a:rPr>
                        <a:t>Rated current</a:t>
                      </a:r>
                      <a:endParaRPr lang="en-US" sz="900" b="1" i="0" u="none" strike="noStrike">
                        <a:solidFill>
                          <a:srgbClr val="000000"/>
                        </a:solidFill>
                        <a:effectLst/>
                        <a:latin typeface="Calibri" panose="020F0502020204030204" pitchFamily="34" charset="0"/>
                      </a:endParaRPr>
                    </a:p>
                  </a:txBody>
                  <a:tcPr marL="7677" marR="7677" marT="7677" marB="0" anchor="ctr"/>
                </a:tc>
                <a:tc>
                  <a:txBody>
                    <a:bodyPr/>
                    <a:lstStyle/>
                    <a:p>
                      <a:pPr algn="ctr" fontAlgn="ctr"/>
                      <a:r>
                        <a:rPr lang="en-US" sz="900" u="none" strike="noStrike" dirty="0">
                          <a:effectLst/>
                        </a:rPr>
                        <a:t>Rated input power</a:t>
                      </a:r>
                      <a:endParaRPr lang="en-US" sz="900" b="1" i="0" u="none" strike="noStrike" dirty="0">
                        <a:solidFill>
                          <a:srgbClr val="000000"/>
                        </a:solidFill>
                        <a:effectLst/>
                        <a:latin typeface="Calibri" panose="020F0502020204030204" pitchFamily="34" charset="0"/>
                      </a:endParaRPr>
                    </a:p>
                  </a:txBody>
                  <a:tcPr marL="7677" marR="7677" marT="7677" marB="0" anchor="ctr"/>
                </a:tc>
                <a:tc>
                  <a:txBody>
                    <a:bodyPr/>
                    <a:lstStyle/>
                    <a:p>
                      <a:pPr algn="ctr" fontAlgn="ctr"/>
                      <a:r>
                        <a:rPr lang="en-US" sz="900" u="none" strike="noStrike" dirty="0">
                          <a:effectLst/>
                        </a:rPr>
                        <a:t>Net dimensions</a:t>
                      </a:r>
                      <a:br>
                        <a:rPr lang="en-US" sz="900" u="none" strike="noStrike" dirty="0">
                          <a:effectLst/>
                        </a:rPr>
                      </a:br>
                      <a:r>
                        <a:rPr lang="en-US" sz="900" u="none" strike="noStrike" dirty="0">
                          <a:effectLst/>
                        </a:rPr>
                        <a:t>(W x </a:t>
                      </a:r>
                      <a:r>
                        <a:rPr lang="tr-TR" sz="900" u="none" strike="noStrike" baseline="0" dirty="0">
                          <a:effectLst/>
                        </a:rPr>
                        <a:t> D</a:t>
                      </a:r>
                      <a:r>
                        <a:rPr lang="en-US" sz="900" u="none" strike="noStrike" dirty="0">
                          <a:effectLst/>
                        </a:rPr>
                        <a:t> x </a:t>
                      </a:r>
                      <a:r>
                        <a:rPr lang="tr-TR" sz="900" u="none" strike="noStrike" dirty="0">
                          <a:effectLst/>
                        </a:rPr>
                        <a:t>H</a:t>
                      </a:r>
                      <a:r>
                        <a:rPr lang="en-US" sz="900" u="none" strike="noStrike" dirty="0">
                          <a:effectLst/>
                        </a:rPr>
                        <a:t>)</a:t>
                      </a:r>
                      <a:br>
                        <a:rPr lang="en-US" sz="900" u="none" strike="noStrike" dirty="0">
                          <a:effectLst/>
                        </a:rPr>
                      </a:br>
                      <a:r>
                        <a:rPr lang="en-US" sz="900" u="none" strike="noStrike" dirty="0">
                          <a:effectLst/>
                        </a:rPr>
                        <a:t>(Unit) </a:t>
                      </a:r>
                      <a:endParaRPr lang="en-US" sz="900" b="1" i="0" u="none" strike="noStrike" dirty="0">
                        <a:solidFill>
                          <a:srgbClr val="000000"/>
                        </a:solidFill>
                        <a:effectLst/>
                        <a:latin typeface="Calibri" panose="020F0502020204030204" pitchFamily="34" charset="0"/>
                      </a:endParaRPr>
                    </a:p>
                  </a:txBody>
                  <a:tcPr marL="7677" marR="7677" marT="7677" marB="0" anchor="ctr"/>
                </a:tc>
                <a:tc>
                  <a:txBody>
                    <a:bodyPr/>
                    <a:lstStyle/>
                    <a:p>
                      <a:pPr algn="ctr" fontAlgn="ctr"/>
                      <a:r>
                        <a:rPr lang="en-US" sz="900" u="none" strike="noStrike">
                          <a:effectLst/>
                        </a:rPr>
                        <a:t>Net dimensions</a:t>
                      </a:r>
                      <a:br>
                        <a:rPr lang="en-US" sz="900" u="none" strike="noStrike">
                          <a:effectLst/>
                        </a:rPr>
                      </a:br>
                      <a:r>
                        <a:rPr lang="en-US" sz="900" u="none" strike="noStrike">
                          <a:effectLst/>
                        </a:rPr>
                        <a:t>(W x H x D)</a:t>
                      </a:r>
                      <a:br>
                        <a:rPr lang="en-US" sz="900" u="none" strike="noStrike">
                          <a:effectLst/>
                        </a:rPr>
                      </a:br>
                      <a:r>
                        <a:rPr lang="en-US" sz="900" u="none" strike="noStrike">
                          <a:effectLst/>
                        </a:rPr>
                        <a:t>(Panel)</a:t>
                      </a:r>
                      <a:endParaRPr lang="en-US" sz="900" b="1" i="0" u="none" strike="noStrike">
                        <a:solidFill>
                          <a:srgbClr val="000000"/>
                        </a:solidFill>
                        <a:effectLst/>
                        <a:latin typeface="Calibri" panose="020F0502020204030204" pitchFamily="34" charset="0"/>
                      </a:endParaRPr>
                    </a:p>
                  </a:txBody>
                  <a:tcPr marL="7677" marR="7677" marT="7677" marB="0" anchor="ctr"/>
                </a:tc>
                <a:tc>
                  <a:txBody>
                    <a:bodyPr/>
                    <a:lstStyle/>
                    <a:p>
                      <a:pPr algn="ctr" fontAlgn="ctr"/>
                      <a:r>
                        <a:rPr lang="en-US" sz="900" u="none" strike="noStrike">
                          <a:effectLst/>
                        </a:rPr>
                        <a:t>Net weight</a:t>
                      </a:r>
                      <a:br>
                        <a:rPr lang="en-US" sz="900" u="none" strike="noStrike">
                          <a:effectLst/>
                        </a:rPr>
                      </a:br>
                      <a:r>
                        <a:rPr lang="en-US" sz="900" u="none" strike="noStrike">
                          <a:effectLst/>
                        </a:rPr>
                        <a:t>(Unit)</a:t>
                      </a:r>
                      <a:endParaRPr lang="en-US" sz="900" b="1" i="0" u="none" strike="noStrike">
                        <a:solidFill>
                          <a:srgbClr val="000000"/>
                        </a:solidFill>
                        <a:effectLst/>
                        <a:latin typeface="Calibri" panose="020F0502020204030204" pitchFamily="34" charset="0"/>
                      </a:endParaRPr>
                    </a:p>
                  </a:txBody>
                  <a:tcPr marL="7677" marR="7677" marT="7677" marB="0" anchor="ctr"/>
                </a:tc>
                <a:tc>
                  <a:txBody>
                    <a:bodyPr/>
                    <a:lstStyle/>
                    <a:p>
                      <a:pPr algn="ctr" fontAlgn="ctr"/>
                      <a:r>
                        <a:rPr lang="en-US" sz="900" u="none" strike="noStrike">
                          <a:effectLst/>
                        </a:rPr>
                        <a:t>Net weight</a:t>
                      </a:r>
                      <a:br>
                        <a:rPr lang="en-US" sz="900" u="none" strike="noStrike">
                          <a:effectLst/>
                        </a:rPr>
                      </a:br>
                      <a:r>
                        <a:rPr lang="en-US" sz="900" u="none" strike="noStrike">
                          <a:effectLst/>
                        </a:rPr>
                        <a:t>(Panel)</a:t>
                      </a:r>
                      <a:endParaRPr lang="en-US" sz="900" b="1" i="0" u="none" strike="noStrike">
                        <a:solidFill>
                          <a:srgbClr val="000000"/>
                        </a:solidFill>
                        <a:effectLst/>
                        <a:latin typeface="Calibri" panose="020F0502020204030204" pitchFamily="34" charset="0"/>
                      </a:endParaRPr>
                    </a:p>
                  </a:txBody>
                  <a:tcPr marL="7677" marR="7677" marT="7677" marB="0" anchor="ctr"/>
                </a:tc>
                <a:tc>
                  <a:txBody>
                    <a:bodyPr/>
                    <a:lstStyle/>
                    <a:p>
                      <a:pPr algn="ctr" fontAlgn="ctr"/>
                      <a:r>
                        <a:rPr lang="en-US" sz="900" u="none" strike="noStrike">
                          <a:effectLst/>
                        </a:rPr>
                        <a:t>Airflow rate</a:t>
                      </a:r>
                      <a:endParaRPr lang="en-US" sz="900" b="1" i="0" u="none" strike="noStrike">
                        <a:solidFill>
                          <a:srgbClr val="000000"/>
                        </a:solidFill>
                        <a:effectLst/>
                        <a:latin typeface="Calibri" panose="020F0502020204030204" pitchFamily="34" charset="0"/>
                      </a:endParaRPr>
                    </a:p>
                  </a:txBody>
                  <a:tcPr marL="7677" marR="7677" marT="7677" marB="0" anchor="ctr"/>
                </a:tc>
                <a:tc>
                  <a:txBody>
                    <a:bodyPr/>
                    <a:lstStyle/>
                    <a:p>
                      <a:pPr algn="ctr" fontAlgn="ctr"/>
                      <a:r>
                        <a:rPr lang="en-US" sz="900" u="none" strike="noStrike" dirty="0">
                          <a:effectLst/>
                        </a:rPr>
                        <a:t>Sound pressure level (H/L)</a:t>
                      </a:r>
                      <a:endParaRPr lang="en-US" sz="900" b="1" i="0" u="none" strike="noStrike" dirty="0">
                        <a:solidFill>
                          <a:srgbClr val="000000"/>
                        </a:solidFill>
                        <a:effectLst/>
                        <a:latin typeface="Calibri" panose="020F0502020204030204" pitchFamily="34" charset="0"/>
                      </a:endParaRPr>
                    </a:p>
                  </a:txBody>
                  <a:tcPr marL="7677" marR="7677" marT="7677" marB="0" anchor="ctr"/>
                </a:tc>
                <a:tc>
                  <a:txBody>
                    <a:bodyPr/>
                    <a:lstStyle/>
                    <a:p>
                      <a:pPr algn="ctr" fontAlgn="ctr"/>
                      <a:r>
                        <a:rPr lang="en-US" sz="900" u="none" strike="noStrike">
                          <a:effectLst/>
                        </a:rPr>
                        <a:t>Gas pipe</a:t>
                      </a:r>
                      <a:endParaRPr lang="en-US" sz="900" b="1" i="0" u="none" strike="noStrike">
                        <a:solidFill>
                          <a:srgbClr val="000000"/>
                        </a:solidFill>
                        <a:effectLst/>
                        <a:latin typeface="Calibri" panose="020F0502020204030204" pitchFamily="34" charset="0"/>
                      </a:endParaRPr>
                    </a:p>
                  </a:txBody>
                  <a:tcPr marL="7677" marR="7677" marT="7677" marB="0" anchor="ctr"/>
                </a:tc>
                <a:tc>
                  <a:txBody>
                    <a:bodyPr/>
                    <a:lstStyle/>
                    <a:p>
                      <a:pPr algn="ctr" fontAlgn="ctr"/>
                      <a:r>
                        <a:rPr lang="en-US" sz="900" u="none" strike="noStrike">
                          <a:effectLst/>
                        </a:rPr>
                        <a:t>Liquid pipe</a:t>
                      </a:r>
                      <a:endParaRPr lang="en-US" sz="900" b="1" i="0" u="none" strike="noStrike">
                        <a:solidFill>
                          <a:srgbClr val="000000"/>
                        </a:solidFill>
                        <a:effectLst/>
                        <a:latin typeface="Calibri" panose="020F0502020204030204" pitchFamily="34" charset="0"/>
                      </a:endParaRPr>
                    </a:p>
                  </a:txBody>
                  <a:tcPr marL="7677" marR="7677" marT="7677" marB="0" anchor="ctr"/>
                </a:tc>
                <a:tc>
                  <a:txBody>
                    <a:bodyPr/>
                    <a:lstStyle/>
                    <a:p>
                      <a:pPr algn="ctr" fontAlgn="ctr"/>
                      <a:r>
                        <a:rPr lang="en-US" sz="900" u="none" strike="noStrike">
                          <a:effectLst/>
                        </a:rPr>
                        <a:t>Drain pipe</a:t>
                      </a:r>
                      <a:endParaRPr lang="en-US" sz="900" b="1" i="0" u="none" strike="noStrike">
                        <a:solidFill>
                          <a:srgbClr val="000000"/>
                        </a:solidFill>
                        <a:effectLst/>
                        <a:latin typeface="Calibri" panose="020F0502020204030204" pitchFamily="34" charset="0"/>
                      </a:endParaRPr>
                    </a:p>
                  </a:txBody>
                  <a:tcPr marL="7677" marR="7677" marT="7677" marB="0" anchor="ctr"/>
                </a:tc>
                <a:extLst>
                  <a:ext uri="{0D108BD9-81ED-4DB2-BD59-A6C34878D82A}">
                    <a16:rowId xmlns:a16="http://schemas.microsoft.com/office/drawing/2014/main" val="4019312065"/>
                  </a:ext>
                </a:extLst>
              </a:tr>
              <a:tr h="155916">
                <a:tc vMerge="1">
                  <a:txBody>
                    <a:bodyPr/>
                    <a:lstStyle/>
                    <a:p>
                      <a:endParaRPr lang="tr-TR"/>
                    </a:p>
                  </a:txBody>
                  <a:tcPr/>
                </a:tc>
                <a:tc>
                  <a:txBody>
                    <a:bodyPr/>
                    <a:lstStyle/>
                    <a:p>
                      <a:pPr algn="ctr" fontAlgn="ctr"/>
                      <a:r>
                        <a:rPr lang="en-US" sz="900" u="none" strike="noStrike">
                          <a:effectLst/>
                        </a:rPr>
                        <a:t>kW</a:t>
                      </a:r>
                      <a:endParaRPr lang="en-US" sz="900" b="1" i="0" u="none" strike="noStrike">
                        <a:solidFill>
                          <a:srgbClr val="000000"/>
                        </a:solidFill>
                        <a:effectLst/>
                        <a:latin typeface="Calibri" panose="020F0502020204030204" pitchFamily="34" charset="0"/>
                      </a:endParaRPr>
                    </a:p>
                  </a:txBody>
                  <a:tcPr marL="7677" marR="7677" marT="7677" marB="0" anchor="ctr"/>
                </a:tc>
                <a:tc>
                  <a:txBody>
                    <a:bodyPr/>
                    <a:lstStyle/>
                    <a:p>
                      <a:pPr algn="ctr" fontAlgn="ctr"/>
                      <a:r>
                        <a:rPr lang="en-US" sz="900" u="none" strike="noStrike">
                          <a:effectLst/>
                        </a:rPr>
                        <a:t>kW</a:t>
                      </a:r>
                      <a:endParaRPr lang="en-US" sz="900" b="1" i="0" u="none" strike="noStrike">
                        <a:solidFill>
                          <a:srgbClr val="000000"/>
                        </a:solidFill>
                        <a:effectLst/>
                        <a:latin typeface="Calibri" panose="020F0502020204030204" pitchFamily="34" charset="0"/>
                      </a:endParaRPr>
                    </a:p>
                  </a:txBody>
                  <a:tcPr marL="7677" marR="7677" marT="7677" marB="0" anchor="ctr"/>
                </a:tc>
                <a:tc>
                  <a:txBody>
                    <a:bodyPr/>
                    <a:lstStyle/>
                    <a:p>
                      <a:pPr algn="ctr" fontAlgn="ctr"/>
                      <a:r>
                        <a:rPr lang="en-US" sz="900" u="none" strike="noStrike">
                          <a:effectLst/>
                        </a:rPr>
                        <a:t>V/Hz/ph</a:t>
                      </a:r>
                      <a:endParaRPr lang="en-US" sz="900" b="1" i="0" u="none" strike="noStrike">
                        <a:solidFill>
                          <a:srgbClr val="000000"/>
                        </a:solidFill>
                        <a:effectLst/>
                        <a:latin typeface="Calibri" panose="020F0502020204030204" pitchFamily="34" charset="0"/>
                      </a:endParaRPr>
                    </a:p>
                  </a:txBody>
                  <a:tcPr marL="7677" marR="7677" marT="7677" marB="0" anchor="ctr"/>
                </a:tc>
                <a:tc>
                  <a:txBody>
                    <a:bodyPr/>
                    <a:lstStyle/>
                    <a:p>
                      <a:pPr algn="ctr" fontAlgn="ctr"/>
                      <a:r>
                        <a:rPr lang="en-US" sz="900" u="none" strike="noStrike">
                          <a:effectLst/>
                        </a:rPr>
                        <a:t>A</a:t>
                      </a:r>
                      <a:endParaRPr lang="en-US" sz="900" b="1" i="0" u="none" strike="noStrike">
                        <a:solidFill>
                          <a:srgbClr val="000000"/>
                        </a:solidFill>
                        <a:effectLst/>
                        <a:latin typeface="Calibri" panose="020F0502020204030204" pitchFamily="34" charset="0"/>
                      </a:endParaRPr>
                    </a:p>
                  </a:txBody>
                  <a:tcPr marL="7677" marR="7677" marT="7677" marB="0" anchor="ctr"/>
                </a:tc>
                <a:tc>
                  <a:txBody>
                    <a:bodyPr/>
                    <a:lstStyle/>
                    <a:p>
                      <a:pPr algn="ctr" fontAlgn="ctr"/>
                      <a:r>
                        <a:rPr lang="en-US" sz="900" u="none" strike="noStrike">
                          <a:effectLst/>
                        </a:rPr>
                        <a:t>W</a:t>
                      </a:r>
                      <a:endParaRPr lang="en-US" sz="900" b="1" i="0" u="none" strike="noStrike">
                        <a:solidFill>
                          <a:srgbClr val="000000"/>
                        </a:solidFill>
                        <a:effectLst/>
                        <a:latin typeface="Calibri" panose="020F0502020204030204" pitchFamily="34" charset="0"/>
                      </a:endParaRPr>
                    </a:p>
                  </a:txBody>
                  <a:tcPr marL="7677" marR="7677" marT="7677" marB="0" anchor="ctr"/>
                </a:tc>
                <a:tc>
                  <a:txBody>
                    <a:bodyPr/>
                    <a:lstStyle/>
                    <a:p>
                      <a:pPr algn="ctr" fontAlgn="ctr"/>
                      <a:r>
                        <a:rPr lang="en-US" sz="900" u="none" strike="noStrike">
                          <a:effectLst/>
                        </a:rPr>
                        <a:t>mm</a:t>
                      </a:r>
                      <a:endParaRPr lang="en-US" sz="900" b="1" i="0" u="none" strike="noStrike">
                        <a:solidFill>
                          <a:srgbClr val="000000"/>
                        </a:solidFill>
                        <a:effectLst/>
                        <a:latin typeface="Calibri" panose="020F0502020204030204" pitchFamily="34" charset="0"/>
                      </a:endParaRPr>
                    </a:p>
                  </a:txBody>
                  <a:tcPr marL="7677" marR="7677" marT="7677" marB="0" anchor="ctr"/>
                </a:tc>
                <a:tc>
                  <a:txBody>
                    <a:bodyPr/>
                    <a:lstStyle/>
                    <a:p>
                      <a:pPr algn="ctr" fontAlgn="ctr"/>
                      <a:r>
                        <a:rPr lang="en-US" sz="900" u="none" strike="noStrike">
                          <a:effectLst/>
                        </a:rPr>
                        <a:t>mm</a:t>
                      </a:r>
                      <a:endParaRPr lang="en-US" sz="900" b="1" i="0" u="none" strike="noStrike">
                        <a:solidFill>
                          <a:srgbClr val="000000"/>
                        </a:solidFill>
                        <a:effectLst/>
                        <a:latin typeface="Calibri" panose="020F0502020204030204" pitchFamily="34" charset="0"/>
                      </a:endParaRPr>
                    </a:p>
                  </a:txBody>
                  <a:tcPr marL="7677" marR="7677" marT="7677" marB="0" anchor="ctr"/>
                </a:tc>
                <a:tc>
                  <a:txBody>
                    <a:bodyPr/>
                    <a:lstStyle/>
                    <a:p>
                      <a:pPr algn="ctr" fontAlgn="ctr"/>
                      <a:r>
                        <a:rPr lang="en-US" sz="900" u="none" strike="noStrike">
                          <a:effectLst/>
                        </a:rPr>
                        <a:t>kg</a:t>
                      </a:r>
                      <a:endParaRPr lang="en-US" sz="900" b="1" i="0" u="none" strike="noStrike">
                        <a:solidFill>
                          <a:srgbClr val="000000"/>
                        </a:solidFill>
                        <a:effectLst/>
                        <a:latin typeface="Calibri" panose="020F0502020204030204" pitchFamily="34" charset="0"/>
                      </a:endParaRPr>
                    </a:p>
                  </a:txBody>
                  <a:tcPr marL="7677" marR="7677" marT="7677" marB="0" anchor="ctr"/>
                </a:tc>
                <a:tc>
                  <a:txBody>
                    <a:bodyPr/>
                    <a:lstStyle/>
                    <a:p>
                      <a:pPr algn="ctr" fontAlgn="ctr"/>
                      <a:r>
                        <a:rPr lang="en-US" sz="900" u="none" strike="noStrike">
                          <a:effectLst/>
                        </a:rPr>
                        <a:t>kg</a:t>
                      </a:r>
                      <a:endParaRPr lang="en-US" sz="900" b="1" i="0" u="none" strike="noStrike">
                        <a:solidFill>
                          <a:srgbClr val="000000"/>
                        </a:solidFill>
                        <a:effectLst/>
                        <a:latin typeface="Calibri" panose="020F0502020204030204" pitchFamily="34" charset="0"/>
                      </a:endParaRPr>
                    </a:p>
                  </a:txBody>
                  <a:tcPr marL="7677" marR="7677" marT="7677" marB="0" anchor="ctr"/>
                </a:tc>
                <a:tc>
                  <a:txBody>
                    <a:bodyPr/>
                    <a:lstStyle/>
                    <a:p>
                      <a:pPr algn="ctr" fontAlgn="ctr"/>
                      <a:r>
                        <a:rPr lang="en-US" sz="900" u="none" strike="noStrike">
                          <a:effectLst/>
                        </a:rPr>
                        <a:t>m³/h</a:t>
                      </a:r>
                      <a:endParaRPr lang="en-US" sz="900" b="1" i="0" u="none" strike="noStrike">
                        <a:solidFill>
                          <a:srgbClr val="000000"/>
                        </a:solidFill>
                        <a:effectLst/>
                        <a:latin typeface="Calibri" panose="020F0502020204030204" pitchFamily="34" charset="0"/>
                      </a:endParaRPr>
                    </a:p>
                  </a:txBody>
                  <a:tcPr marL="7677" marR="7677" marT="7677" marB="0" anchor="ctr"/>
                </a:tc>
                <a:tc>
                  <a:txBody>
                    <a:bodyPr/>
                    <a:lstStyle/>
                    <a:p>
                      <a:pPr algn="ctr" fontAlgn="ctr"/>
                      <a:r>
                        <a:rPr lang="en-US" sz="900" u="none" strike="noStrike">
                          <a:effectLst/>
                        </a:rPr>
                        <a:t>dB(A)</a:t>
                      </a:r>
                      <a:endParaRPr lang="en-US" sz="900" b="1" i="0" u="none" strike="noStrike">
                        <a:solidFill>
                          <a:srgbClr val="000000"/>
                        </a:solidFill>
                        <a:effectLst/>
                        <a:latin typeface="Calibri" panose="020F0502020204030204" pitchFamily="34" charset="0"/>
                      </a:endParaRPr>
                    </a:p>
                  </a:txBody>
                  <a:tcPr marL="7677" marR="7677" marT="7677" marB="0" anchor="ctr"/>
                </a:tc>
                <a:tc>
                  <a:txBody>
                    <a:bodyPr/>
                    <a:lstStyle/>
                    <a:p>
                      <a:pPr algn="ctr" fontAlgn="ctr"/>
                      <a:r>
                        <a:rPr lang="en-US" sz="900" u="none" strike="noStrike">
                          <a:effectLst/>
                        </a:rPr>
                        <a:t>mm</a:t>
                      </a:r>
                      <a:endParaRPr lang="en-US" sz="900" b="1" i="0" u="none" strike="noStrike">
                        <a:solidFill>
                          <a:srgbClr val="000000"/>
                        </a:solidFill>
                        <a:effectLst/>
                        <a:latin typeface="Calibri" panose="020F0502020204030204" pitchFamily="34" charset="0"/>
                      </a:endParaRPr>
                    </a:p>
                  </a:txBody>
                  <a:tcPr marL="7677" marR="7677" marT="7677" marB="0" anchor="ctr"/>
                </a:tc>
                <a:tc>
                  <a:txBody>
                    <a:bodyPr/>
                    <a:lstStyle/>
                    <a:p>
                      <a:pPr algn="ctr" fontAlgn="ctr"/>
                      <a:r>
                        <a:rPr lang="en-US" sz="900" u="none" strike="noStrike">
                          <a:effectLst/>
                        </a:rPr>
                        <a:t>mm</a:t>
                      </a:r>
                      <a:endParaRPr lang="en-US" sz="900" b="1" i="0" u="none" strike="noStrike">
                        <a:solidFill>
                          <a:srgbClr val="000000"/>
                        </a:solidFill>
                        <a:effectLst/>
                        <a:latin typeface="Calibri" panose="020F0502020204030204" pitchFamily="34" charset="0"/>
                      </a:endParaRPr>
                    </a:p>
                  </a:txBody>
                  <a:tcPr marL="7677" marR="7677" marT="7677" marB="0" anchor="ctr"/>
                </a:tc>
                <a:tc>
                  <a:txBody>
                    <a:bodyPr/>
                    <a:lstStyle/>
                    <a:p>
                      <a:pPr algn="ctr" fontAlgn="ctr"/>
                      <a:r>
                        <a:rPr lang="en-US" sz="900" u="none" strike="noStrike">
                          <a:effectLst/>
                        </a:rPr>
                        <a:t>mm</a:t>
                      </a:r>
                      <a:endParaRPr lang="en-US" sz="900" b="1" i="0" u="none" strike="noStrike">
                        <a:solidFill>
                          <a:srgbClr val="000000"/>
                        </a:solidFill>
                        <a:effectLst/>
                        <a:latin typeface="Calibri" panose="020F0502020204030204" pitchFamily="34" charset="0"/>
                      </a:endParaRPr>
                    </a:p>
                  </a:txBody>
                  <a:tcPr marL="7677" marR="7677" marT="7677" marB="0" anchor="ctr"/>
                </a:tc>
                <a:extLst>
                  <a:ext uri="{0D108BD9-81ED-4DB2-BD59-A6C34878D82A}">
                    <a16:rowId xmlns:a16="http://schemas.microsoft.com/office/drawing/2014/main" val="1243523171"/>
                  </a:ext>
                </a:extLst>
              </a:tr>
              <a:tr h="311834">
                <a:tc>
                  <a:txBody>
                    <a:bodyPr/>
                    <a:lstStyle/>
                    <a:p>
                      <a:pPr algn="l" fontAlgn="ctr"/>
                      <a:r>
                        <a:rPr lang="en-US" sz="900" u="none" strike="noStrike" dirty="0">
                          <a:solidFill>
                            <a:schemeClr val="tx1"/>
                          </a:solidFill>
                          <a:effectLst/>
                        </a:rPr>
                        <a:t>AF2-4CC 15-1 P</a:t>
                      </a:r>
                      <a:endParaRPr lang="en-US" sz="900" b="0" i="0" u="none" strike="noStrike" dirty="0">
                        <a:solidFill>
                          <a:schemeClr val="tx1"/>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n-US" sz="900" u="none" strike="noStrike" dirty="0">
                          <a:effectLst/>
                        </a:rPr>
                        <a:t>1,5</a:t>
                      </a:r>
                      <a:endParaRPr lang="en-US" sz="900" b="1" i="0" u="none" strike="noStrike" dirty="0">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n-US" sz="900" u="none" strike="noStrike">
                          <a:effectLst/>
                        </a:rPr>
                        <a:t>1,8</a:t>
                      </a:r>
                      <a:endParaRPr lang="en-US" sz="900" b="0"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n-US" sz="900" u="none" strike="noStrike">
                          <a:effectLst/>
                        </a:rPr>
                        <a:t>220/50/1</a:t>
                      </a:r>
                      <a:endParaRPr lang="en-US" sz="900" b="0"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n-US" sz="900" u="none" strike="noStrike">
                          <a:effectLst/>
                        </a:rPr>
                        <a:t>0,16 </a:t>
                      </a:r>
                      <a:endParaRPr lang="en-US" sz="900" b="0"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n-US" sz="900" u="none" strike="noStrike">
                          <a:effectLst/>
                        </a:rPr>
                        <a:t>14</a:t>
                      </a:r>
                      <a:endParaRPr lang="en-US" sz="900" b="0"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l" fontAlgn="ctr"/>
                      <a:r>
                        <a:rPr lang="en-US" sz="900" u="none" strike="noStrike" dirty="0">
                          <a:effectLst/>
                        </a:rPr>
                        <a:t>575 x 575 x 235</a:t>
                      </a:r>
                      <a:br>
                        <a:rPr lang="en-US" sz="900" u="none" strike="noStrike" dirty="0">
                          <a:effectLst/>
                        </a:rPr>
                      </a:br>
                      <a:r>
                        <a:rPr lang="en-US" sz="900" u="none" strike="noStrike" dirty="0">
                          <a:effectLst/>
                        </a:rPr>
                        <a:t>575 x 638 x 235 (Electric box side)</a:t>
                      </a:r>
                      <a:endParaRPr lang="en-US" sz="900" b="0" i="0" u="none" strike="noStrike" dirty="0">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n-US" sz="900" u="none" strike="noStrike">
                          <a:effectLst/>
                        </a:rPr>
                        <a:t>620 x 620 x 65</a:t>
                      </a:r>
                      <a:endParaRPr lang="en-US" sz="900" b="0"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n-US" sz="900" u="none" strike="noStrike">
                          <a:effectLst/>
                        </a:rPr>
                        <a:t>13</a:t>
                      </a:r>
                      <a:endParaRPr lang="en-US" sz="900" b="0"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n-US" sz="900" u="none" strike="noStrike">
                          <a:effectLst/>
                        </a:rPr>
                        <a:t>2,5</a:t>
                      </a:r>
                      <a:endParaRPr lang="en-US" sz="900" b="0"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n-US" sz="900" u="none" strike="noStrike" dirty="0">
                          <a:effectLst/>
                        </a:rPr>
                        <a:t>4</a:t>
                      </a:r>
                      <a:r>
                        <a:rPr lang="tr-TR" sz="900" u="none" strike="noStrike" dirty="0">
                          <a:effectLst/>
                        </a:rPr>
                        <a:t>80</a:t>
                      </a:r>
                      <a:endParaRPr lang="en-US" sz="900" b="0" i="0" u="none" strike="noStrike" dirty="0">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n-US" sz="900" u="none" strike="noStrike" dirty="0">
                          <a:effectLst/>
                        </a:rPr>
                        <a:t>29</a:t>
                      </a:r>
                      <a:r>
                        <a:rPr lang="tr-TR" sz="900" u="none" strike="noStrike" dirty="0">
                          <a:effectLst/>
                        </a:rPr>
                        <a:t>/25</a:t>
                      </a:r>
                      <a:endParaRPr lang="en-US" sz="900" b="0" i="0" u="none" strike="noStrike" dirty="0">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l-GR" sz="900" u="none" strike="noStrike">
                          <a:effectLst/>
                        </a:rPr>
                        <a:t>Φ12.7</a:t>
                      </a:r>
                      <a:endParaRPr lang="el-GR" sz="900" b="0"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l-GR" sz="900" u="none" strike="noStrike">
                          <a:effectLst/>
                        </a:rPr>
                        <a:t>Φ6.4</a:t>
                      </a:r>
                      <a:endParaRPr lang="el-GR" sz="900" b="0"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l-GR" sz="900" u="none" strike="noStrike">
                          <a:effectLst/>
                        </a:rPr>
                        <a:t>Φ25</a:t>
                      </a:r>
                      <a:endParaRPr lang="el-GR" sz="900" b="0"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extLst>
                  <a:ext uri="{0D108BD9-81ED-4DB2-BD59-A6C34878D82A}">
                    <a16:rowId xmlns:a16="http://schemas.microsoft.com/office/drawing/2014/main" val="3490757021"/>
                  </a:ext>
                </a:extLst>
              </a:tr>
              <a:tr h="311834">
                <a:tc>
                  <a:txBody>
                    <a:bodyPr/>
                    <a:lstStyle/>
                    <a:p>
                      <a:pPr algn="l" fontAlgn="ctr"/>
                      <a:r>
                        <a:rPr lang="en-US" sz="900" u="none" strike="noStrike" dirty="0">
                          <a:solidFill>
                            <a:schemeClr val="tx1"/>
                          </a:solidFill>
                          <a:effectLst/>
                        </a:rPr>
                        <a:t>AF2-4CC 22-1 P</a:t>
                      </a:r>
                      <a:endParaRPr lang="en-US" sz="900" b="0" i="0" u="none" strike="noStrike" dirty="0">
                        <a:solidFill>
                          <a:schemeClr val="tx1"/>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n-US" sz="900" u="none" strike="noStrike">
                          <a:effectLst/>
                        </a:rPr>
                        <a:t>2,2</a:t>
                      </a:r>
                      <a:endParaRPr lang="en-US" sz="900" b="1"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n-US" sz="900" u="none" strike="noStrike" dirty="0">
                          <a:effectLst/>
                        </a:rPr>
                        <a:t>2,4</a:t>
                      </a:r>
                      <a:endParaRPr lang="en-US" sz="900" b="0" i="0" u="none" strike="noStrike" dirty="0">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n-US" sz="900" u="none" strike="noStrike" dirty="0">
                          <a:effectLst/>
                        </a:rPr>
                        <a:t>220/50/1</a:t>
                      </a:r>
                      <a:endParaRPr lang="en-US" sz="900" b="0" i="0" u="none" strike="noStrike" dirty="0">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n-US" sz="900" u="none" strike="noStrike" dirty="0">
                          <a:effectLst/>
                        </a:rPr>
                        <a:t>0,16 </a:t>
                      </a:r>
                      <a:endParaRPr lang="en-US" sz="900" b="0" i="0" u="none" strike="noStrike" dirty="0">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n-US" sz="900" u="none" strike="noStrike">
                          <a:effectLst/>
                        </a:rPr>
                        <a:t>14</a:t>
                      </a:r>
                      <a:endParaRPr lang="en-US" sz="900" b="0"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l" fontAlgn="ctr"/>
                      <a:r>
                        <a:rPr lang="en-US" sz="900" u="none" strike="noStrike">
                          <a:effectLst/>
                        </a:rPr>
                        <a:t>575 x 575 x 235</a:t>
                      </a:r>
                      <a:br>
                        <a:rPr lang="en-US" sz="900" u="none" strike="noStrike">
                          <a:effectLst/>
                        </a:rPr>
                      </a:br>
                      <a:r>
                        <a:rPr lang="en-US" sz="900" u="none" strike="noStrike">
                          <a:effectLst/>
                        </a:rPr>
                        <a:t>575 x 638 x 235 (Electric box side)</a:t>
                      </a:r>
                      <a:endParaRPr lang="en-US" sz="900" b="0"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n-US" sz="900" u="none" strike="noStrike">
                          <a:effectLst/>
                        </a:rPr>
                        <a:t>620 x 620 x 65</a:t>
                      </a:r>
                      <a:endParaRPr lang="en-US" sz="900" b="0"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n-US" sz="900" u="none" strike="noStrike">
                          <a:effectLst/>
                        </a:rPr>
                        <a:t>13</a:t>
                      </a:r>
                      <a:endParaRPr lang="en-US" sz="900" b="0"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n-US" sz="900" u="none" strike="noStrike">
                          <a:effectLst/>
                        </a:rPr>
                        <a:t>2,5</a:t>
                      </a:r>
                      <a:endParaRPr lang="en-US" sz="900" b="0"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n-US" sz="900" u="none" strike="noStrike" dirty="0">
                          <a:effectLst/>
                        </a:rPr>
                        <a:t>480</a:t>
                      </a:r>
                      <a:endParaRPr lang="en-US" sz="900" b="0" i="0" u="none" strike="noStrike" dirty="0">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n-US" sz="900" u="none" strike="noStrike" dirty="0">
                          <a:effectLst/>
                        </a:rPr>
                        <a:t>2</a:t>
                      </a:r>
                      <a:r>
                        <a:rPr lang="tr-TR" sz="900" u="none" strike="noStrike" dirty="0">
                          <a:effectLst/>
                        </a:rPr>
                        <a:t>9/25</a:t>
                      </a:r>
                      <a:endParaRPr lang="en-US" sz="900" b="0" i="0" u="none" strike="noStrike" dirty="0">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l-GR" sz="900" u="none" strike="noStrike">
                          <a:effectLst/>
                        </a:rPr>
                        <a:t>Φ12.7</a:t>
                      </a:r>
                      <a:endParaRPr lang="el-GR" sz="900" b="0"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l-GR" sz="900" u="none" strike="noStrike">
                          <a:effectLst/>
                        </a:rPr>
                        <a:t>Φ6.4</a:t>
                      </a:r>
                      <a:endParaRPr lang="el-GR" sz="900" b="0"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l-GR" sz="900" u="none" strike="noStrike">
                          <a:effectLst/>
                        </a:rPr>
                        <a:t>Φ25</a:t>
                      </a:r>
                      <a:endParaRPr lang="el-GR" sz="900" b="0"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extLst>
                  <a:ext uri="{0D108BD9-81ED-4DB2-BD59-A6C34878D82A}">
                    <a16:rowId xmlns:a16="http://schemas.microsoft.com/office/drawing/2014/main" val="3994940650"/>
                  </a:ext>
                </a:extLst>
              </a:tr>
              <a:tr h="311834">
                <a:tc>
                  <a:txBody>
                    <a:bodyPr/>
                    <a:lstStyle/>
                    <a:p>
                      <a:pPr algn="l" fontAlgn="ctr"/>
                      <a:r>
                        <a:rPr lang="en-US" sz="900" u="none" strike="noStrike" dirty="0">
                          <a:solidFill>
                            <a:schemeClr val="tx1"/>
                          </a:solidFill>
                          <a:effectLst/>
                        </a:rPr>
                        <a:t>AF2-4CC 28-1 P</a:t>
                      </a:r>
                      <a:endParaRPr lang="en-US" sz="900" b="0" i="0" u="none" strike="noStrike" dirty="0">
                        <a:solidFill>
                          <a:schemeClr val="tx1"/>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n-US" sz="900" u="none" strike="noStrike">
                          <a:effectLst/>
                        </a:rPr>
                        <a:t>2,8</a:t>
                      </a:r>
                      <a:endParaRPr lang="en-US" sz="900" b="1"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n-US" sz="900" u="none" strike="noStrike">
                          <a:effectLst/>
                        </a:rPr>
                        <a:t>3,2</a:t>
                      </a:r>
                      <a:endParaRPr lang="en-US" sz="900" b="0"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n-US" sz="900" u="none" strike="noStrike">
                          <a:effectLst/>
                        </a:rPr>
                        <a:t>220/50/1</a:t>
                      </a:r>
                      <a:endParaRPr lang="en-US" sz="900" b="0"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n-US" sz="900" u="none" strike="noStrike">
                          <a:effectLst/>
                        </a:rPr>
                        <a:t>0,18 </a:t>
                      </a:r>
                      <a:endParaRPr lang="en-US" sz="900" b="0"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n-US" sz="900" u="none" strike="noStrike" dirty="0">
                          <a:effectLst/>
                        </a:rPr>
                        <a:t>16</a:t>
                      </a:r>
                      <a:endParaRPr lang="en-US" sz="900" b="0" i="0" u="none" strike="noStrike" dirty="0">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l" fontAlgn="ctr"/>
                      <a:r>
                        <a:rPr lang="en-US" sz="900" u="none" strike="noStrike">
                          <a:effectLst/>
                        </a:rPr>
                        <a:t>575 x 575 x 235</a:t>
                      </a:r>
                      <a:br>
                        <a:rPr lang="en-US" sz="900" u="none" strike="noStrike">
                          <a:effectLst/>
                        </a:rPr>
                      </a:br>
                      <a:r>
                        <a:rPr lang="en-US" sz="900" u="none" strike="noStrike">
                          <a:effectLst/>
                        </a:rPr>
                        <a:t>575 x 638 x 235 (Electric box side)</a:t>
                      </a:r>
                      <a:endParaRPr lang="en-US" sz="900" b="0"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n-US" sz="900" u="none" strike="noStrike">
                          <a:effectLst/>
                        </a:rPr>
                        <a:t>620 x 620 x 65</a:t>
                      </a:r>
                      <a:endParaRPr lang="en-US" sz="900" b="0"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n-US" sz="900" u="none" strike="noStrike" dirty="0">
                          <a:effectLst/>
                        </a:rPr>
                        <a:t>13</a:t>
                      </a:r>
                      <a:endParaRPr lang="en-US" sz="900" b="0" i="0" u="none" strike="noStrike" dirty="0">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n-US" sz="900" u="none" strike="noStrike">
                          <a:effectLst/>
                        </a:rPr>
                        <a:t>2,5</a:t>
                      </a:r>
                      <a:endParaRPr lang="en-US" sz="900" b="0"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n-US" sz="900" u="none" strike="noStrike" dirty="0">
                          <a:effectLst/>
                        </a:rPr>
                        <a:t>520</a:t>
                      </a:r>
                      <a:endParaRPr lang="en-US" sz="900" b="0" i="0" u="none" strike="noStrike" dirty="0">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tr-TR" sz="900" b="0" i="0" u="none" strike="noStrike" dirty="0">
                          <a:solidFill>
                            <a:schemeClr val="dk1"/>
                          </a:solidFill>
                          <a:effectLst/>
                          <a:latin typeface="+mn-lt"/>
                        </a:rPr>
                        <a:t>30/25</a:t>
                      </a:r>
                      <a:endParaRPr lang="en-US" sz="900" b="0" i="0" u="none" strike="noStrike" dirty="0">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l-GR" sz="900" u="none" strike="noStrike">
                          <a:effectLst/>
                        </a:rPr>
                        <a:t>Φ12.7</a:t>
                      </a:r>
                      <a:endParaRPr lang="el-GR" sz="900" b="0"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l-GR" sz="900" u="none" strike="noStrike" dirty="0">
                          <a:effectLst/>
                        </a:rPr>
                        <a:t>Φ6.4</a:t>
                      </a:r>
                      <a:endParaRPr lang="el-GR" sz="900" b="0" i="0" u="none" strike="noStrike" dirty="0">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l-GR" sz="900" u="none" strike="noStrike" dirty="0">
                          <a:effectLst/>
                        </a:rPr>
                        <a:t>Φ25</a:t>
                      </a:r>
                      <a:endParaRPr lang="el-GR" sz="900" b="0" i="0" u="none" strike="noStrike" dirty="0">
                        <a:solidFill>
                          <a:srgbClr val="000000"/>
                        </a:solidFill>
                        <a:effectLst/>
                        <a:latin typeface="Calibri" panose="020F0502020204030204" pitchFamily="34" charset="0"/>
                      </a:endParaRPr>
                    </a:p>
                  </a:txBody>
                  <a:tcPr marL="7677" marR="7677" marT="7677" marB="0" anchor="ctr">
                    <a:solidFill>
                      <a:schemeClr val="bg1">
                        <a:lumMod val="95000"/>
                      </a:schemeClr>
                    </a:solidFill>
                  </a:tcPr>
                </a:tc>
                <a:extLst>
                  <a:ext uri="{0D108BD9-81ED-4DB2-BD59-A6C34878D82A}">
                    <a16:rowId xmlns:a16="http://schemas.microsoft.com/office/drawing/2014/main" val="884805370"/>
                  </a:ext>
                </a:extLst>
              </a:tr>
              <a:tr h="311834">
                <a:tc>
                  <a:txBody>
                    <a:bodyPr/>
                    <a:lstStyle/>
                    <a:p>
                      <a:pPr algn="l" fontAlgn="ctr"/>
                      <a:r>
                        <a:rPr lang="en-US" sz="900" u="none" strike="noStrike" dirty="0">
                          <a:solidFill>
                            <a:schemeClr val="tx1"/>
                          </a:solidFill>
                          <a:effectLst/>
                        </a:rPr>
                        <a:t>AF2-4CC 36-1 P</a:t>
                      </a:r>
                      <a:endParaRPr lang="en-US" sz="900" b="0" i="0" u="none" strike="noStrike" dirty="0">
                        <a:solidFill>
                          <a:schemeClr val="tx1"/>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n-US" sz="900" u="none" strike="noStrike">
                          <a:effectLst/>
                        </a:rPr>
                        <a:t>3,6</a:t>
                      </a:r>
                      <a:endParaRPr lang="en-US" sz="900" b="1"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n-US" sz="900" u="none" strike="noStrike">
                          <a:effectLst/>
                        </a:rPr>
                        <a:t>4</a:t>
                      </a:r>
                      <a:endParaRPr lang="en-US" sz="900" b="0"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n-US" sz="900" u="none" strike="noStrike">
                          <a:effectLst/>
                        </a:rPr>
                        <a:t>220/50/1</a:t>
                      </a:r>
                      <a:endParaRPr lang="en-US" sz="900" b="0"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n-US" sz="900" u="none" strike="noStrike">
                          <a:effectLst/>
                        </a:rPr>
                        <a:t>0,21 </a:t>
                      </a:r>
                      <a:endParaRPr lang="en-US" sz="900" b="0"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n-US" sz="900" u="none" strike="noStrike">
                          <a:effectLst/>
                        </a:rPr>
                        <a:t>18</a:t>
                      </a:r>
                      <a:endParaRPr lang="en-US" sz="900" b="0"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l" fontAlgn="ctr"/>
                      <a:r>
                        <a:rPr lang="en-US" sz="900" u="none" strike="noStrike" dirty="0">
                          <a:effectLst/>
                        </a:rPr>
                        <a:t>575 x 575 x 235</a:t>
                      </a:r>
                      <a:br>
                        <a:rPr lang="en-US" sz="900" u="none" strike="noStrike" dirty="0">
                          <a:effectLst/>
                        </a:rPr>
                      </a:br>
                      <a:r>
                        <a:rPr lang="en-US" sz="900" u="none" strike="noStrike" dirty="0">
                          <a:effectLst/>
                        </a:rPr>
                        <a:t>575 x 638 x 235 (Electric box side)</a:t>
                      </a:r>
                      <a:endParaRPr lang="en-US" sz="900" b="0" i="0" u="none" strike="noStrike" dirty="0">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n-US" sz="900" u="none" strike="noStrike">
                          <a:effectLst/>
                        </a:rPr>
                        <a:t>620 x 620 x 65</a:t>
                      </a:r>
                      <a:endParaRPr lang="en-US" sz="900" b="0"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n-US" sz="900" u="none" strike="noStrike">
                          <a:effectLst/>
                        </a:rPr>
                        <a:t>14</a:t>
                      </a:r>
                      <a:endParaRPr lang="en-US" sz="900" b="0"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n-US" sz="900" u="none" strike="noStrike">
                          <a:effectLst/>
                        </a:rPr>
                        <a:t>2,5</a:t>
                      </a:r>
                      <a:endParaRPr lang="en-US" sz="900" b="0"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n-US" sz="900" u="none" strike="noStrike" dirty="0">
                          <a:effectLst/>
                        </a:rPr>
                        <a:t>560</a:t>
                      </a:r>
                      <a:endParaRPr lang="en-US" sz="900" b="0" i="0" u="none" strike="noStrike" dirty="0">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tr-TR" sz="900" b="0" i="0" u="none" strike="noStrike" dirty="0">
                          <a:solidFill>
                            <a:schemeClr val="dk1"/>
                          </a:solidFill>
                          <a:effectLst/>
                          <a:latin typeface="+mn-lt"/>
                        </a:rPr>
                        <a:t>31/26</a:t>
                      </a:r>
                      <a:endParaRPr lang="en-US" sz="900" b="0" i="0" u="none" strike="noStrike" dirty="0">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l-GR" sz="900" u="none" strike="noStrike">
                          <a:effectLst/>
                        </a:rPr>
                        <a:t>Φ12.7</a:t>
                      </a:r>
                      <a:endParaRPr lang="el-GR" sz="900" b="0"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l-GR" sz="900" u="none" strike="noStrike">
                          <a:effectLst/>
                        </a:rPr>
                        <a:t>Φ6.4</a:t>
                      </a:r>
                      <a:endParaRPr lang="el-GR" sz="900" b="0"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l-GR" sz="900" u="none" strike="noStrike">
                          <a:effectLst/>
                        </a:rPr>
                        <a:t>Φ25</a:t>
                      </a:r>
                      <a:endParaRPr lang="el-GR" sz="900" b="0"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extLst>
                  <a:ext uri="{0D108BD9-81ED-4DB2-BD59-A6C34878D82A}">
                    <a16:rowId xmlns:a16="http://schemas.microsoft.com/office/drawing/2014/main" val="781534361"/>
                  </a:ext>
                </a:extLst>
              </a:tr>
              <a:tr h="311834">
                <a:tc>
                  <a:txBody>
                    <a:bodyPr/>
                    <a:lstStyle/>
                    <a:p>
                      <a:pPr algn="l" fontAlgn="ctr"/>
                      <a:r>
                        <a:rPr lang="en-US" sz="900" u="none" strike="noStrike" dirty="0">
                          <a:solidFill>
                            <a:schemeClr val="tx1"/>
                          </a:solidFill>
                          <a:effectLst/>
                        </a:rPr>
                        <a:t>AF2-4CC 45-1 P</a:t>
                      </a:r>
                      <a:endParaRPr lang="en-US" sz="900" b="0" i="0" u="none" strike="noStrike" dirty="0">
                        <a:solidFill>
                          <a:schemeClr val="tx1"/>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n-US" sz="900" u="none" strike="noStrike">
                          <a:effectLst/>
                        </a:rPr>
                        <a:t>4,5</a:t>
                      </a:r>
                      <a:endParaRPr lang="en-US" sz="900" b="1"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n-US" sz="900" u="none" strike="noStrike">
                          <a:effectLst/>
                        </a:rPr>
                        <a:t>5</a:t>
                      </a:r>
                      <a:endParaRPr lang="en-US" sz="900" b="0"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n-US" sz="900" u="none" strike="noStrike">
                          <a:effectLst/>
                        </a:rPr>
                        <a:t>220/50/1</a:t>
                      </a:r>
                      <a:endParaRPr lang="en-US" sz="900" b="0"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n-US" sz="900" u="none" strike="noStrike">
                          <a:effectLst/>
                        </a:rPr>
                        <a:t>0,26 </a:t>
                      </a:r>
                      <a:endParaRPr lang="en-US" sz="900" b="0"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n-US" sz="900" u="none" strike="noStrike">
                          <a:effectLst/>
                        </a:rPr>
                        <a:t>25</a:t>
                      </a:r>
                      <a:endParaRPr lang="en-US" sz="900" b="0"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l" fontAlgn="ctr"/>
                      <a:r>
                        <a:rPr lang="en-US" sz="900" u="none" strike="noStrike" dirty="0">
                          <a:effectLst/>
                        </a:rPr>
                        <a:t>575 x 575 x 235</a:t>
                      </a:r>
                      <a:br>
                        <a:rPr lang="en-US" sz="900" u="none" strike="noStrike" dirty="0">
                          <a:effectLst/>
                        </a:rPr>
                      </a:br>
                      <a:r>
                        <a:rPr lang="en-US" sz="900" u="none" strike="noStrike" dirty="0">
                          <a:effectLst/>
                        </a:rPr>
                        <a:t>575 x 638 x 235 (Electric box side)</a:t>
                      </a:r>
                      <a:endParaRPr lang="en-US" sz="900" b="0" i="0" u="none" strike="noStrike" dirty="0">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n-US" sz="900" u="none" strike="noStrike">
                          <a:effectLst/>
                        </a:rPr>
                        <a:t>620 x 620 x 65</a:t>
                      </a:r>
                      <a:endParaRPr lang="en-US" sz="900" b="0"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n-US" sz="900" u="none" strike="noStrike" dirty="0">
                          <a:effectLst/>
                        </a:rPr>
                        <a:t>14</a:t>
                      </a:r>
                      <a:endParaRPr lang="en-US" sz="900" b="0" i="0" u="none" strike="noStrike" dirty="0">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n-US" sz="900" u="none" strike="noStrike">
                          <a:effectLst/>
                        </a:rPr>
                        <a:t>2,5</a:t>
                      </a:r>
                      <a:endParaRPr lang="en-US" sz="900" b="0"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n-US" sz="900" u="none" strike="noStrike" dirty="0">
                          <a:effectLst/>
                        </a:rPr>
                        <a:t>670</a:t>
                      </a:r>
                      <a:endParaRPr lang="en-US" sz="900" b="0" i="0" u="none" strike="noStrike" dirty="0">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tr-TR" sz="900" b="0" i="0" u="none" strike="noStrike" dirty="0">
                          <a:solidFill>
                            <a:schemeClr val="dk1"/>
                          </a:solidFill>
                          <a:effectLst/>
                          <a:latin typeface="+mn-lt"/>
                        </a:rPr>
                        <a:t>36/27</a:t>
                      </a:r>
                    </a:p>
                  </a:txBody>
                  <a:tcPr marL="7677" marR="7677" marT="7677" marB="0" anchor="ctr">
                    <a:solidFill>
                      <a:schemeClr val="bg1">
                        <a:lumMod val="95000"/>
                      </a:schemeClr>
                    </a:solidFill>
                  </a:tcPr>
                </a:tc>
                <a:tc>
                  <a:txBody>
                    <a:bodyPr/>
                    <a:lstStyle/>
                    <a:p>
                      <a:pPr algn="ctr" fontAlgn="ctr"/>
                      <a:r>
                        <a:rPr lang="el-GR" sz="900" u="none" strike="noStrike">
                          <a:effectLst/>
                        </a:rPr>
                        <a:t>Φ12.7</a:t>
                      </a:r>
                      <a:endParaRPr lang="el-GR" sz="900" b="0"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l-GR" sz="900" u="none" strike="noStrike">
                          <a:effectLst/>
                        </a:rPr>
                        <a:t>Φ6.4</a:t>
                      </a:r>
                      <a:endParaRPr lang="el-GR" sz="900" b="0"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l-GR" sz="900" u="none" strike="noStrike">
                          <a:effectLst/>
                        </a:rPr>
                        <a:t>Φ25</a:t>
                      </a:r>
                      <a:endParaRPr lang="el-GR" sz="900" b="0"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extLst>
                  <a:ext uri="{0D108BD9-81ED-4DB2-BD59-A6C34878D82A}">
                    <a16:rowId xmlns:a16="http://schemas.microsoft.com/office/drawing/2014/main" val="269539954"/>
                  </a:ext>
                </a:extLst>
              </a:tr>
              <a:tr h="311834">
                <a:tc>
                  <a:txBody>
                    <a:bodyPr/>
                    <a:lstStyle/>
                    <a:p>
                      <a:pPr algn="l" fontAlgn="ctr"/>
                      <a:r>
                        <a:rPr lang="en-US" sz="900" u="none" strike="noStrike" dirty="0">
                          <a:solidFill>
                            <a:schemeClr val="tx1"/>
                          </a:solidFill>
                          <a:effectLst/>
                        </a:rPr>
                        <a:t>AF2-4CC 56-1 P</a:t>
                      </a:r>
                      <a:endParaRPr lang="en-US" sz="900" b="0" i="0" u="none" strike="noStrike" dirty="0">
                        <a:solidFill>
                          <a:schemeClr val="tx1"/>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n-US" sz="900" u="none" strike="noStrike">
                          <a:effectLst/>
                        </a:rPr>
                        <a:t>5,6</a:t>
                      </a:r>
                      <a:endParaRPr lang="en-US" sz="900" b="1"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n-US" sz="900" u="none" strike="noStrike">
                          <a:effectLst/>
                        </a:rPr>
                        <a:t>6,3</a:t>
                      </a:r>
                      <a:endParaRPr lang="en-US" sz="900" b="0"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n-US" sz="900" u="none" strike="noStrike">
                          <a:effectLst/>
                        </a:rPr>
                        <a:t>220/50/1</a:t>
                      </a:r>
                      <a:endParaRPr lang="en-US" sz="900" b="0"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n-US" sz="900" u="none" strike="noStrike">
                          <a:effectLst/>
                        </a:rPr>
                        <a:t>0,34</a:t>
                      </a:r>
                      <a:endParaRPr lang="en-US" sz="900" b="0"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n-US" sz="900" u="none" strike="noStrike">
                          <a:effectLst/>
                        </a:rPr>
                        <a:t>35</a:t>
                      </a:r>
                      <a:endParaRPr lang="en-US" sz="900" b="0"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l" fontAlgn="ctr"/>
                      <a:r>
                        <a:rPr lang="en-US" sz="900" u="none" strike="noStrike">
                          <a:effectLst/>
                        </a:rPr>
                        <a:t>575 x 575 x 235</a:t>
                      </a:r>
                      <a:br>
                        <a:rPr lang="en-US" sz="900" u="none" strike="noStrike">
                          <a:effectLst/>
                        </a:rPr>
                      </a:br>
                      <a:r>
                        <a:rPr lang="en-US" sz="900" u="none" strike="noStrike">
                          <a:effectLst/>
                        </a:rPr>
                        <a:t>575 x 638 x 235 (Electric box side)</a:t>
                      </a:r>
                      <a:endParaRPr lang="en-US" sz="900" b="0"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n-US" sz="900" u="none" strike="noStrike">
                          <a:effectLst/>
                        </a:rPr>
                        <a:t>620 x 620 x 65</a:t>
                      </a:r>
                      <a:endParaRPr lang="en-US" sz="900" b="0"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n-US" sz="900" u="none" strike="noStrike">
                          <a:effectLst/>
                        </a:rPr>
                        <a:t>15</a:t>
                      </a:r>
                      <a:endParaRPr lang="en-US" sz="900" b="0"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n-US" sz="900" u="none" strike="noStrike" dirty="0">
                          <a:effectLst/>
                        </a:rPr>
                        <a:t>2,5</a:t>
                      </a:r>
                      <a:endParaRPr lang="en-US" sz="900" b="0" i="0" u="none" strike="noStrike" dirty="0">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n-US" sz="900" u="none" strike="noStrike" dirty="0">
                          <a:effectLst/>
                        </a:rPr>
                        <a:t>780</a:t>
                      </a:r>
                      <a:endParaRPr lang="en-US" sz="900" b="0" i="0" u="none" strike="noStrike" dirty="0">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n-US" sz="900" u="none" strike="noStrike" dirty="0">
                          <a:effectLst/>
                        </a:rPr>
                        <a:t>39</a:t>
                      </a:r>
                      <a:r>
                        <a:rPr lang="tr-TR" sz="900" u="none" strike="noStrike" dirty="0">
                          <a:effectLst/>
                        </a:rPr>
                        <a:t>/32</a:t>
                      </a:r>
                      <a:endParaRPr lang="en-US" sz="900" b="0" i="0" u="none" strike="noStrike" dirty="0">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l-GR" sz="900" u="none" strike="noStrike">
                          <a:effectLst/>
                        </a:rPr>
                        <a:t>Φ12.7</a:t>
                      </a:r>
                      <a:endParaRPr lang="el-GR" sz="900" b="0"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l-GR" sz="900" u="none" strike="noStrike">
                          <a:effectLst/>
                        </a:rPr>
                        <a:t>Φ6.4</a:t>
                      </a:r>
                      <a:endParaRPr lang="el-GR" sz="900" b="0"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l-GR" sz="900" u="none" strike="noStrike">
                          <a:effectLst/>
                        </a:rPr>
                        <a:t>Φ25</a:t>
                      </a:r>
                      <a:endParaRPr lang="el-GR" sz="900" b="0"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extLst>
                  <a:ext uri="{0D108BD9-81ED-4DB2-BD59-A6C34878D82A}">
                    <a16:rowId xmlns:a16="http://schemas.microsoft.com/office/drawing/2014/main" val="2986779026"/>
                  </a:ext>
                </a:extLst>
              </a:tr>
              <a:tr h="311834">
                <a:tc>
                  <a:txBody>
                    <a:bodyPr/>
                    <a:lstStyle/>
                    <a:p>
                      <a:pPr algn="l" fontAlgn="ctr"/>
                      <a:r>
                        <a:rPr lang="en-US" sz="900" u="none" strike="noStrike" dirty="0">
                          <a:solidFill>
                            <a:schemeClr val="tx1"/>
                          </a:solidFill>
                          <a:effectLst/>
                        </a:rPr>
                        <a:t>AF2-4CC 63-1 P</a:t>
                      </a:r>
                      <a:endParaRPr lang="en-US" sz="900" b="0" i="0" u="none" strike="noStrike" dirty="0">
                        <a:solidFill>
                          <a:schemeClr val="tx1"/>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n-US" sz="900" u="none" strike="noStrike">
                          <a:effectLst/>
                        </a:rPr>
                        <a:t>6,3</a:t>
                      </a:r>
                      <a:endParaRPr lang="en-US" sz="900" b="1"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n-US" sz="900" u="none" strike="noStrike">
                          <a:effectLst/>
                        </a:rPr>
                        <a:t>7,1</a:t>
                      </a:r>
                      <a:endParaRPr lang="en-US" sz="900" b="0"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n-US" sz="900" u="none" strike="noStrike">
                          <a:effectLst/>
                        </a:rPr>
                        <a:t>220/50/1</a:t>
                      </a:r>
                      <a:endParaRPr lang="en-US" sz="900" b="0"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n-US" sz="900" u="none" strike="noStrike">
                          <a:effectLst/>
                        </a:rPr>
                        <a:t>0,45</a:t>
                      </a:r>
                      <a:endParaRPr lang="en-US" sz="900" b="0"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n-US" sz="900" u="none" strike="noStrike">
                          <a:effectLst/>
                        </a:rPr>
                        <a:t>50</a:t>
                      </a:r>
                      <a:endParaRPr lang="en-US" sz="900" b="0"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l" fontAlgn="ctr"/>
                      <a:r>
                        <a:rPr lang="en-US" sz="900" u="none" strike="noStrike">
                          <a:effectLst/>
                        </a:rPr>
                        <a:t>575 x 575 x 235</a:t>
                      </a:r>
                      <a:br>
                        <a:rPr lang="en-US" sz="900" u="none" strike="noStrike">
                          <a:effectLst/>
                        </a:rPr>
                      </a:br>
                      <a:r>
                        <a:rPr lang="en-US" sz="900" u="none" strike="noStrike">
                          <a:effectLst/>
                        </a:rPr>
                        <a:t>575 x 638 x 235 (Electric box side)</a:t>
                      </a:r>
                      <a:endParaRPr lang="en-US" sz="900" b="0"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n-US" sz="900" u="none" strike="noStrike">
                          <a:effectLst/>
                        </a:rPr>
                        <a:t>620 x 620 x 65</a:t>
                      </a:r>
                      <a:endParaRPr lang="en-US" sz="900" b="0"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n-US" sz="900" u="none" strike="noStrike">
                          <a:effectLst/>
                        </a:rPr>
                        <a:t>15</a:t>
                      </a:r>
                      <a:endParaRPr lang="en-US" sz="900" b="0"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n-US" sz="900" u="none" strike="noStrike">
                          <a:effectLst/>
                        </a:rPr>
                        <a:t>2,5</a:t>
                      </a:r>
                      <a:endParaRPr lang="en-US" sz="900" b="0" i="0" u="none" strike="noStrike">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n-US" sz="900" u="none" strike="noStrike" dirty="0">
                          <a:effectLst/>
                        </a:rPr>
                        <a:t>910</a:t>
                      </a:r>
                      <a:endParaRPr lang="en-US" sz="900" b="0" i="0" u="none" strike="noStrike" dirty="0">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n-US" sz="900" u="none" strike="noStrike" dirty="0">
                          <a:effectLst/>
                        </a:rPr>
                        <a:t>43</a:t>
                      </a:r>
                      <a:r>
                        <a:rPr lang="tr-TR" sz="900" u="none" strike="noStrike" dirty="0">
                          <a:effectLst/>
                        </a:rPr>
                        <a:t>/34</a:t>
                      </a:r>
                      <a:endParaRPr lang="en-US" sz="900" b="0" i="0" u="none" strike="noStrike" dirty="0">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l-GR" sz="900" u="none" strike="noStrike" dirty="0">
                          <a:effectLst/>
                        </a:rPr>
                        <a:t>Φ15.9</a:t>
                      </a:r>
                      <a:endParaRPr lang="el-GR" sz="900" b="0" i="0" u="none" strike="noStrike" dirty="0">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l-GR" sz="900" u="none" strike="noStrike" dirty="0">
                          <a:effectLst/>
                        </a:rPr>
                        <a:t>Φ9.52</a:t>
                      </a:r>
                      <a:endParaRPr lang="el-GR" sz="900" b="0" i="0" u="none" strike="noStrike" dirty="0">
                        <a:solidFill>
                          <a:srgbClr val="000000"/>
                        </a:solidFill>
                        <a:effectLst/>
                        <a:latin typeface="Calibri" panose="020F0502020204030204" pitchFamily="34" charset="0"/>
                      </a:endParaRPr>
                    </a:p>
                  </a:txBody>
                  <a:tcPr marL="7677" marR="7677" marT="7677" marB="0" anchor="ctr">
                    <a:solidFill>
                      <a:schemeClr val="bg1">
                        <a:lumMod val="95000"/>
                      </a:schemeClr>
                    </a:solidFill>
                  </a:tcPr>
                </a:tc>
                <a:tc>
                  <a:txBody>
                    <a:bodyPr/>
                    <a:lstStyle/>
                    <a:p>
                      <a:pPr algn="ctr" fontAlgn="ctr"/>
                      <a:r>
                        <a:rPr lang="el-GR" sz="900" u="none" strike="noStrike" dirty="0">
                          <a:effectLst/>
                        </a:rPr>
                        <a:t>Φ25</a:t>
                      </a:r>
                      <a:endParaRPr lang="el-GR" sz="900" b="0" i="0" u="none" strike="noStrike" dirty="0">
                        <a:solidFill>
                          <a:srgbClr val="000000"/>
                        </a:solidFill>
                        <a:effectLst/>
                        <a:latin typeface="Calibri" panose="020F0502020204030204" pitchFamily="34" charset="0"/>
                      </a:endParaRPr>
                    </a:p>
                  </a:txBody>
                  <a:tcPr marL="7677" marR="7677" marT="7677" marB="0" anchor="ctr">
                    <a:solidFill>
                      <a:schemeClr val="bg1">
                        <a:lumMod val="95000"/>
                      </a:schemeClr>
                    </a:solidFill>
                  </a:tcPr>
                </a:tc>
                <a:extLst>
                  <a:ext uri="{0D108BD9-81ED-4DB2-BD59-A6C34878D82A}">
                    <a16:rowId xmlns:a16="http://schemas.microsoft.com/office/drawing/2014/main" val="4152863721"/>
                  </a:ext>
                </a:extLst>
              </a:tr>
              <a:tr h="896522">
                <a:tc gridSpan="15">
                  <a:txBody>
                    <a:bodyPr/>
                    <a:lstStyle/>
                    <a:p>
                      <a:pPr algn="l" fontAlgn="ctr"/>
                      <a:r>
                        <a:rPr lang="en-US" sz="800" b="0" u="none" strike="noStrike" dirty="0">
                          <a:solidFill>
                            <a:sysClr val="windowText" lastClr="000000"/>
                          </a:solidFill>
                          <a:effectLst/>
                        </a:rPr>
                        <a:t>Notes:</a:t>
                      </a:r>
                      <a:br>
                        <a:rPr lang="en-US" sz="800" b="0" u="none" strike="noStrike" dirty="0">
                          <a:solidFill>
                            <a:sysClr val="windowText" lastClr="000000"/>
                          </a:solidFill>
                          <a:effectLst/>
                        </a:rPr>
                      </a:br>
                      <a:r>
                        <a:rPr lang="en-US" sz="800" b="0" u="none" strike="noStrike" dirty="0">
                          <a:solidFill>
                            <a:sysClr val="windowText" lastClr="000000"/>
                          </a:solidFill>
                          <a:effectLst/>
                        </a:rPr>
                        <a:t>1. Capacity test conditions: cooling 35 ℃ dB / 24 ℃ WB (outdoor), 27 ℃ dB / 19 ℃ WB (indoor); Heating 7 ℃ dB / 6 ℃ WB (outdoor), 20 ℃ dB / 15 ℃ WB (indoor);</a:t>
                      </a:r>
                      <a:br>
                        <a:rPr lang="en-US" sz="800" b="0" u="none" strike="noStrike" dirty="0">
                          <a:solidFill>
                            <a:sysClr val="windowText" lastClr="000000"/>
                          </a:solidFill>
                          <a:effectLst/>
                        </a:rPr>
                      </a:br>
                      <a:r>
                        <a:rPr lang="en-US" sz="800" b="0" u="none" strike="noStrike" dirty="0">
                          <a:solidFill>
                            <a:sysClr val="windowText" lastClr="000000"/>
                          </a:solidFill>
                          <a:effectLst/>
                        </a:rPr>
                        <a:t>Equivalent length of refrigerant piping: 5m with zero level difference.</a:t>
                      </a:r>
                      <a:br>
                        <a:rPr lang="en-US" sz="800" b="0" u="none" strike="noStrike" dirty="0">
                          <a:solidFill>
                            <a:sysClr val="windowText" lastClr="000000"/>
                          </a:solidFill>
                          <a:effectLst/>
                        </a:rPr>
                      </a:br>
                      <a:r>
                        <a:rPr lang="en-US" sz="800" b="0" u="none" strike="noStrike" dirty="0">
                          <a:solidFill>
                            <a:sysClr val="windowText" lastClr="000000"/>
                          </a:solidFill>
                          <a:effectLst/>
                        </a:rPr>
                        <a:t>2. Sound pressure level of this unit is the value tested in the full anechoic room. At installation state, due to the influence of the surrounding background noise, it is generally a little different from the recorded value of this unit.</a:t>
                      </a:r>
                      <a:endParaRPr lang="en-US" sz="800" b="0" i="0" u="none" strike="noStrike" dirty="0">
                        <a:solidFill>
                          <a:sysClr val="windowText" lastClr="000000"/>
                        </a:solidFill>
                        <a:effectLst/>
                        <a:latin typeface="Calibri" panose="020F0502020204030204" pitchFamily="34" charset="0"/>
                      </a:endParaRPr>
                    </a:p>
                  </a:txBody>
                  <a:tcPr marL="7677" marR="7677" marT="7677" marB="0" anchor="c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199696050"/>
                  </a:ext>
                </a:extLst>
              </a:tr>
            </a:tbl>
          </a:graphicData>
        </a:graphic>
      </p:graphicFrame>
    </p:spTree>
    <p:extLst>
      <p:ext uri="{BB962C8B-B14F-4D97-AF65-F5344CB8AC3E}">
        <p14:creationId xmlns:p14="http://schemas.microsoft.com/office/powerpoint/2010/main" val="37657444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G1_D2_169.PNG" val="image1.png"/>
  <p:tag name="RIGHT_D2.PNG" val="image3.png"/>
  <p:tag name="BG2_D2_169.PNG" val="image4.png"/>
  <p:tag name="SWITCH_BG1_D2_169.JPG" val="image5.png"/>
  <p:tag name="BOTTOM_D2_169.PNG" val="image6.png"/>
  <p:tag name="LOGO2_D2.PNG" val="image7.png"/>
  <p:tag name="BG3_D2_169.PNG" val="image9.png"/>
  <p:tag name="SWITCH_BG2_D2_169.JPG" val="image8.png"/>
  <p:tag name="LOGO1_D2.PNG" val="image2.png"/>
  <p:tag name="MLTEMPLATEVERSION" val="1.0"/>
  <p:tag name="SAXMLTEMPLATE" val="presentation_169"/>
  <p:tag name="SAXMLCOMPANYNAME" val="bosch"/>
  <p:tag name="SAXCONVERSION" val="1"/>
  <p:tag name="SAXMLCOMPANYNAME_PREVIOUS" val="bosch"/>
  <p:tag name="MLTEMPLATEVERSION_PREVIOUS" val="1.0"/>
</p:tagLst>
</file>

<file path=ppt/tags/tag10.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11.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xml><?xml version="1.0" encoding="utf-8"?>
<p:tagLst xmlns:a="http://schemas.openxmlformats.org/drawingml/2006/main" xmlns:r="http://schemas.openxmlformats.org/officeDocument/2006/relationships" xmlns:p="http://schemas.openxmlformats.org/presentationml/2006/main">
  <p:tag name="ML_1" val="TTTR_Man_TT"/>
  <p:tag name="FIELDS.INITIALIZED" val="1"/>
  <p:tag name="SHAPESETGROUPCLASSNAME" val="ShapeSetGroup1"/>
  <p:tag name="FONTSETGROUPCLASSNAME" val="FontSetGroup1"/>
  <p:tag name="STYLESETGROUPCLASSNAME" val="StyleSetGroup1"/>
  <p:tag name="MAPNAME" val="Map1"/>
  <p:tag name="MLI" val="1"/>
  <p:tag name="RECTANGLE 1_SHAPECLASSPROTECTIONTYPE" val="15"/>
  <p:tag name="RECTANGLE 2_SHAPECLASSPROTECTIONTYPE" val="27"/>
  <p:tag name="PICTURE 3_SHAPECLASSPROTECTIONTYPE" val="15"/>
  <p:tag name="STRAIGHT CONNECTOR 7_SHAPECLASSPROTECTIONTYPE" val="15"/>
  <p:tag name="STRAIGHT CONNECTOR 8_SHAPECLASSPROTECTIONTYPE" val="15"/>
  <p:tag name="RECTANGLE 9_SHAPECLASSPROTECTIONTYPE" val="15"/>
  <p:tag name="RECTANGLE 10_SHAPECLASSPROTECTIONTYPE" val="15"/>
  <p:tag name="RECTANGLE 11_SHAPECLASSPROTECTIONTYPE" val="15"/>
  <p:tag name="PICTURE 12_SHAPECLASSPROTECTIONTYPE" val="15"/>
  <p:tag name="PICTURE 13_SHAPECLASSPROTECTIONTYPE" val="15"/>
  <p:tag name="PICTURE 14_SHAPECLASSPROTECTIONTYPE" val="15"/>
  <p:tag name="TEXTBOX 17_SHAPECLASSPROTECTIONTYPE" val="31"/>
  <p:tag name="RECTANGLE 18_SHAPECLASSPROTECTIONTYPE" val="27"/>
  <p:tag name="PICTURE 19_SHAPECLASSPROTECTIONTYPE" val="15"/>
  <p:tag name="TITLE 15_SHAPECLASSPROTECTIONTYPE" val="0"/>
  <p:tag name="TEXT PLACEHOLDER 16_SHAPECLASSPROTECTIONTYPE" val="0"/>
  <p:tag name="STRAIGHT CONNECTOR 21_SHAPECLASSPROTECTIONTYPE" val="15"/>
  <p:tag name="STRAIGHT CONNECTOR 22_SHAPECLASSPROTECTIONTYPE" val="15"/>
  <p:tag name="RECTANGLE 23_SHAPECLASSPROTECTIONTYPE" val="15"/>
  <p:tag name="RECTANGLE 24_SHAPECLASSPROTECTIONTYPE" val="15"/>
  <p:tag name="RECTANGLE 26_SHAPECLASSPROTECTIONTYPE" val="15"/>
  <p:tag name="PICTURE 27_SHAPECLASSPROTECTIONTYPE" val="15"/>
  <p:tag name="PICTURE 28_SHAPECLASSPROTECTIONTYPE" val="15"/>
  <p:tag name="PICTURE 38_SHAPECLASSPROTECTIONTYPE" val="15"/>
  <p:tag name="PICTURE 42_SHAPECLASSPROTECTIONTYPE" val="15"/>
  <p:tag name="RECTANGLE 43_SHAPECLASSPROTECTIONTYPE" val="63"/>
  <p:tag name="SUBTITLE 41_SHAPECLASSPROTECTIONTYPE" val="0"/>
  <p:tag name="STRAIGHT CONNECTOR 50_SHAPECLASSPROTECTIONTYPE" val="15"/>
  <p:tag name="STRAIGHT CONNECTOR 51_SHAPECLASSPROTECTIONTYPE" val="15"/>
  <p:tag name="RECTANGLE 52_SHAPECLASSPROTECTIONTYPE" val="15"/>
  <p:tag name="RECTANGLE 53_SHAPECLASSPROTECTIONTYPE" val="15"/>
  <p:tag name="RECTANGLE 54_SHAPECLASSPROTECTIONTYPE" val="15"/>
  <p:tag name="PICTURE 55_SHAPECLASSPROTECTIONTYPE" val="15"/>
  <p:tag name="PICTURE 56_SHAPECLASSPROTECTIONTYPE" val="15"/>
  <p:tag name="PICTURE 57_SHAPECLASSPROTECTIONTYPE" val="15"/>
  <p:tag name="NBTXT" val="SDCI Series – Outdoor Units"/>
  <p:tag name="RECTANGLE 3_SHAPECLASSPROTECTIONTYPE" val="63"/>
  <p:tag name="ML_2" val="Bosch2.mcr"/>
  <p:tag name="ML_LAYOUT_RESOURCE" val="BOSCH2_4_3.mcr"/>
  <p:tag name="COLORSETGROUPCLASSNAME" val="ColorSetGroup3"/>
  <p:tag name="COLORSETCLASSNAME" val="ColorSet2"/>
  <p:tag name="CFG.LAYOUT" val="BOSCH2"/>
  <p:tag name="RECTANGLE 5_SHAPECLASSPROTECTIONTYPE" val="3"/>
  <p:tag name="PICTURE 6_SHAPECLASSPROTECTIONTYPE" val="15"/>
  <p:tag name="RECTANGLE 14_SHAPECLASSPROTECTIONTYPE" val="63"/>
  <p:tag name="RECTANGLE 15_SHAPECLASSPROTECTIONTYPE" val="63"/>
  <p:tag name="RECTANGLE 16_SHAPECLASSPROTECTIONTYPE" val="63"/>
  <p:tag name="TEXTBOX 4_SHAPECLASSPROTECTIONTYPE" val="25"/>
  <p:tag name="SHAPESETCLASSNAME" val="Object"/>
  <p:tag name="CONFIG" val="BOSCH2"/>
  <p:tag name="CONTENT PLACEHOLDER 1_SHAPECLASSPROTECTIONTYPE" val="0"/>
  <p:tag name="TITLE 40_SHAPECLASSPROTECTIONTYPE" val="9"/>
  <p:tag name="CONTENT PLACEHOLDER 18_SHAPECLASSPROTECTIONTYPE" val="0"/>
  <p:tag name="CONTENT PLACEHOLDER 21_SHAPECLASSPROTECTIONTYPE" val="0"/>
  <p:tag name="PICTURE 20_SHAPECLASSPROTECTIONTYPE" val="15"/>
  <p:tag name="FIELD.CHAPTER.COMBOINDEX" val="-2"/>
  <p:tag name="FIELD.REM_ANL.CONTENT" val=""/>
  <p:tag name="FIELD.REM_ANL.VALUE" val=""/>
  <p:tag name="FIELD.REM_ANL.COMBOINDEX" val="-2"/>
  <p:tag name="FIELD.DPT.CONTENT" val="TT-CA/PRM-Denizalp"/>
  <p:tag name="FIELD.DPT.VALUE" val="TT-CA/PRM-Denizalp | "/>
  <p:tag name="FIELD.DPT.COMBOINDEX" val="-2"/>
  <p:tag name="FIELD.CHAPTER.CONTENT" val="Final Product Information"/>
  <p:tag name="FIELD.CHAPTER.VALUE" val="Final Product Information"/>
  <p:tag name="AGID" val="0"/>
  <p:tag name="NBID" val="0"/>
  <p:tag name="AGTX" val="Max. indoor units can be connected"/>
  <p:tag name="AGTXC" val="Max. indoor units can be connected"/>
  <p:tag name="NBTXTC" val="Max. indoor units can be connected"/>
</p:tagLst>
</file>

<file path=ppt/tags/tag3.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Slide"/>
  <p:tag name="COLORSETGROUPCLASSNAME" val="ColorSetGroup3"/>
  <p:tag name="FONTSETGROUPCLASSNAME" val="FontSetGroup1"/>
  <p:tag name="SHAPECLASSFILE" val="Bosch-Supergraphic-Bottom-4-3.png"/>
  <p:tag name="MLI" val="1"/>
  <p:tag name="SHAPECLASSNAME" val="ColorBarOnSlides"/>
  <p:tag name="SHAPECLASSPROTECTIONTYPE" val="15"/>
</p:tagLst>
</file>

<file path=ppt/tags/tag4.xml><?xml version="1.0" encoding="utf-8"?>
<p:tagLst xmlns:a="http://schemas.openxmlformats.org/drawingml/2006/main" xmlns:r="http://schemas.openxmlformats.org/officeDocument/2006/relationships" xmlns:p="http://schemas.openxmlformats.org/presentationml/2006/main">
  <p:tag name="FONT" val="Reg5x5"/>
  <p:tag name="FONTSETCLASSNAME" val="FontSet1"/>
  <p:tag name="COLORSETCLASSNAME" val="ColorSet1"/>
  <p:tag name="SCRIPT" val="1"/>
  <p:tag name="FIELDS" val="REM_ANL;"/>
  <p:tag name="MLI" val="1"/>
  <p:tag name="SHAPESETGROUPCLASSNAME" val="ShapeSetGroup1"/>
  <p:tag name="SHAPESETCLASSNAME" val="Title"/>
  <p:tag name="COLORSETGROUPCLASSNAME" val="ColorSetGroup3"/>
  <p:tag name="FONTSETGROUPCLASSNAME" val="FontSetGroup1"/>
  <p:tag name="SHAPECLASSNAME" val="Attachment"/>
  <p:tag name="SHAPECLASSPROTECTIONTYPE" val="3"/>
  <p:tag name="COLORS" val="-2;-2;-2;-2;-1;-2"/>
</p:tagLst>
</file>

<file path=ppt/tags/tag5.xml><?xml version="1.0" encoding="utf-8"?>
<p:tagLst xmlns:a="http://schemas.openxmlformats.org/drawingml/2006/main" xmlns:r="http://schemas.openxmlformats.org/officeDocument/2006/relationships" xmlns:p="http://schemas.openxmlformats.org/presentationml/2006/main">
  <p:tag name="FONTSETCLASSNAME" val="FontSet1"/>
  <p:tag name="COLORSETCLASSNAME" val="ColorSet1"/>
  <p:tag name="MLI" val="1"/>
  <p:tag name="SHAPESETGROUPCLASSNAME" val="ShapeSetGroup1"/>
  <p:tag name="FONTSETGROUPCLASSNAME" val="FontSetGroup1"/>
  <p:tag name="SHAPECLASSNAME" val="tNavbar"/>
  <p:tag name="SHAPECLASSPROTECTIONTYPE" val="31"/>
  <p:tag name="FONT" val="NavbarItem"/>
  <p:tag name="COLORSETGROUPCLASSNAME" val="ColorSetGroup3"/>
  <p:tag name="COLORS" val="-2;-2;-2;-2;-2;-2"/>
  <p:tag name="SHAPESETCLASSNAME" val="Object"/>
</p:tagLst>
</file>

<file path=ppt/tags/tag6.xml><?xml version="1.0" encoding="utf-8"?>
<p:tagLst xmlns:a="http://schemas.openxmlformats.org/drawingml/2006/main" xmlns:r="http://schemas.openxmlformats.org/officeDocument/2006/relationships" xmlns:p="http://schemas.openxmlformats.org/presentationml/2006/main">
  <p:tag name="FONTSETCLASSNAME" val="FontSet1"/>
  <p:tag name="MLI" val="1"/>
  <p:tag name="SHAPESETGROUPCLASSNAME" val="ShapeSetGroup1"/>
  <p:tag name="FONTSETGROUPCLASSNAME" val="FontSetGroup1"/>
  <p:tag name="FONT" val="Reg28"/>
  <p:tag name="FONTCOLOR" val="Primary"/>
  <p:tag name="FONTCOLOR2" val="Primary"/>
  <p:tag name="RUNS.FONT" val="2"/>
  <p:tag name="COLORS" val="-2;-2;-2;-2;Primary;-2"/>
  <p:tag name="COLORSETCLASSNAME" val="ColorSet2"/>
  <p:tag name="SHAPESETCLASSNAME" val="Object"/>
  <p:tag name="COLORSETGROUPCLASSNAME" val="ColorSetGroup3"/>
  <p:tag name="SHAPECLASSNAME" val="TitleOnSlides"/>
  <p:tag name="SHAPECLASSPROTECTIONTYPE" val="9"/>
</p:tagLst>
</file>

<file path=ppt/tags/tag7.xml><?xml version="1.0" encoding="utf-8"?>
<p:tagLst xmlns:a="http://schemas.openxmlformats.org/drawingml/2006/main" xmlns:r="http://schemas.openxmlformats.org/officeDocument/2006/relationships" xmlns:p="http://schemas.openxmlformats.org/presentationml/2006/main">
  <p:tag name="COLORSETCLASSNAME" val="ColorSet2"/>
  <p:tag name="COLORS" val="-2;-2;Black;-1;-1;-2"/>
</p:tagLst>
</file>

<file path=ppt/tags/tag8.xml><?xml version="1.0" encoding="utf-8"?>
<p:tagLst xmlns:a="http://schemas.openxmlformats.org/drawingml/2006/main" xmlns:r="http://schemas.openxmlformats.org/officeDocument/2006/relationships" xmlns:p="http://schemas.openxmlformats.org/presentationml/2006/main">
  <p:tag name="COLORS" val="-2;-2;-2;-2;-1;-2"/>
  <p:tag name="COLORSETCLASSNAME" val="ColorSet2"/>
</p:tagLst>
</file>

<file path=ppt/tags/tag9.xml><?xml version="1.0" encoding="utf-8"?>
<p:tagLst xmlns:a="http://schemas.openxmlformats.org/drawingml/2006/main" xmlns:r="http://schemas.openxmlformats.org/officeDocument/2006/relationships" xmlns:p="http://schemas.openxmlformats.org/presentationml/2006/main">
  <p:tag name="COLORSETCLASSNAME" val="ColorSet2"/>
  <p:tag name="COLORS" val="-2;-2;Black;-1;-3;-2"/>
</p:tagLst>
</file>

<file path=ppt/theme/theme1.xml><?xml version="1.0" encoding="utf-8"?>
<a:theme xmlns:a="http://schemas.openxmlformats.org/drawingml/2006/main" name="Bosch NG">
  <a:themeElements>
    <a:clrScheme name="Bosch Blau">
      <a:dk1>
        <a:sysClr val="windowText" lastClr="000000"/>
      </a:dk1>
      <a:lt1>
        <a:sysClr val="window" lastClr="FFFFFF"/>
      </a:lt1>
      <a:dk2>
        <a:srgbClr val="424C58"/>
      </a:dk2>
      <a:lt2>
        <a:srgbClr val="B2B3B5"/>
      </a:lt2>
      <a:accent1>
        <a:srgbClr val="007BC0"/>
      </a:accent1>
      <a:accent2>
        <a:srgbClr val="004975"/>
      </a:accent2>
      <a:accent3>
        <a:srgbClr val="007BC0"/>
      </a:accent3>
      <a:accent4>
        <a:srgbClr val="004975"/>
      </a:accent4>
      <a:accent5>
        <a:srgbClr val="007BC0"/>
      </a:accent5>
      <a:accent6>
        <a:srgbClr val="004975"/>
      </a:accent6>
      <a:hlink>
        <a:srgbClr val="738CB4"/>
      </a:hlink>
      <a:folHlink>
        <a:srgbClr val="B0BBD0"/>
      </a:folHlink>
    </a:clrScheme>
    <a:fontScheme name="Bosch">
      <a:majorFont>
        <a:latin typeface="Bosch Office Sans"/>
        <a:ea typeface=""/>
        <a:cs typeface=""/>
      </a:majorFont>
      <a:minorFont>
        <a:latin typeface="Bosch Offic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9525" cap="flat" cmpd="sng" algn="ctr">
          <a:solidFill>
            <a:srgbClr val="3F136C"/>
          </a:solid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dirty="0" smtClean="0">
            <a:ln>
              <a:noFill/>
            </a:ln>
            <a:solidFill>
              <a:srgbClr val="000000"/>
            </a:solidFill>
            <a:effectLst/>
            <a:uLnTx/>
            <a:uFillTx/>
            <a:latin typeface="Bosch Office Sans"/>
            <a:ea typeface="+mn-ea"/>
            <a:cs typeface="+mn-cs"/>
          </a:defRPr>
        </a:defPPr>
      </a:lstStyle>
    </a:spDef>
    <a:txDef>
      <a:spPr>
        <a:noFill/>
      </a:spPr>
      <a:bodyPr wrap="square" lIns="0" tIns="0" rIns="0" bIns="0" rtlCol="0">
        <a:noAutofit/>
      </a:bodyPr>
      <a:lstStyle>
        <a:defPPr marR="0" algn="l" defTabSz="914400" eaLnBrk="1" fontAlgn="auto" latinLnBrk="0" hangingPunct="1">
          <a:spcBef>
            <a:spcPts val="500"/>
          </a:spcBef>
          <a:spcAft>
            <a:spcPts val="0"/>
          </a:spcAft>
          <a:buClrTx/>
          <a:buSzTx/>
          <a:buFontTx/>
          <a:buNone/>
          <a:tabLst/>
          <a:defRPr kumimoji="0" sz="1800" b="0" i="0" u="none" strike="noStrike" kern="0" cap="none" spc="0" normalizeH="0" baseline="0" noProof="0" smtClean="0">
            <a:ln>
              <a:noFill/>
            </a:ln>
            <a:solidFill>
              <a:srgbClr val="000000"/>
            </a:solidFill>
            <a:effectLst/>
            <a:uLnTx/>
            <a:uFillTx/>
          </a:defRPr>
        </a:defPPr>
      </a:lstStyle>
    </a:txDef>
  </a:objectDefaults>
  <a:extraClrSchemeLst/>
  <a:custClrLst>
    <a:custClr name="Bosch Red 50">
      <a:srgbClr val="ED0007"/>
    </a:custClr>
    <a:custClr name="Bosch Purple 40">
      <a:srgbClr val="9E2896"/>
    </a:custClr>
    <a:custClr name="Bosch Purple 20">
      <a:srgbClr val="551151"/>
    </a:custClr>
    <a:custClr name="Bosch Blue 50">
      <a:srgbClr val="007BC0"/>
    </a:custClr>
    <a:custClr name="Bosch Blue 30">
      <a:srgbClr val="004975"/>
    </a:custClr>
    <a:custClr name="Bosch Turquoise 50">
      <a:srgbClr val="18837E"/>
    </a:custClr>
    <a:custClr name="Bosch Turquoise 30">
      <a:srgbClr val="0A4F4B"/>
    </a:custClr>
    <a:custClr name="Bosch Green 50">
      <a:srgbClr val="00884A"/>
    </a:custClr>
    <a:custClr name="Bosch Green 30">
      <a:srgbClr val="00512A"/>
    </a:custClr>
    <a:custClr name="Bosch Gray 50">
      <a:srgbClr val="71767C"/>
    </a:custClr>
  </a:custClrLst>
  <a:extLst>
    <a:ext uri="{05A4C25C-085E-4340-85A3-A5531E510DB2}">
      <thm15:themeFamily xmlns:thm15="http://schemas.microsoft.com/office/thememl/2012/main" name="template1.potx" id="{52779E17-DA50-4443-9CCA-C57129DBFB53}" vid="{CBD1DA7C-47F9-4AE4-B1E4-E762B597D2F3}"/>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saxML>
  <saxMLTemplate>presentation_169</saxMLTemplate>
  <Variablen>
    <Variable>
      <Name>attachmentremark</Name>
      <OrgInhalt/>
      <Wert/>
      <Platzhalter>False</Platzhalter>
      <DocDatenDialog>True</DocDatenDialog>
      <Label>Attachment</Label>
      <FrageVar>False</FrageVar>
      <Prefix/>
      <Suffix/>
      <WegfallVar/>
      <MussFeld>False</MussFeld>
      <InDokument>True</InDokument>
      <Sektion>Rectangle7</Sektion>
      <Reihenfolge>0</Reihenfolge>
    </Variable>
    <Variable>
      <Name>departmentshort</Name>
      <OrgInhalt>TT-CW/PAE</OrgInhalt>
      <Wert>TT-CW/PAE</Wert>
      <Platzhalter>False</Platzhalter>
      <DocDatenDialog>True</DocDatenDialog>
      <Label>Authoring</Label>
      <FrageVar>False</FrageVar>
      <Prefix/>
      <Suffix/>
      <WegfallVar/>
      <MussFeld>False</MussFeld>
      <Trenner>
        <VariableVor>confidentiality</VariableVor>
        <VariableVor>businessunit</VariableVor>
        <Zwischen> | </Zwischen>
        <VariableNach>departmentshort</VariableNach>
      </Trenner>
      <InDokument>True</InDokument>
      <Sektion>Bosch_footer_1</Sektion>
      <Reihenfolge/>
    </Variable>
    <Variable>
      <Name>confidentiality</Name>
      <OrgInhalt>Internal</OrgInhalt>
      <Wert>Internal</Wert>
      <Platzhalter>False</Platzhalter>
      <DocDatenDialog>True</DocDatenDialog>
      <Label>Notation of confidentiality</Label>
      <FrageVar>False</FrageVar>
      <Prefix/>
      <Suffix/>
      <WegfallVar/>
      <ComboBox>
        <Option>Internal</Option>
        <Option>Confidential</Option>
        <Option>Strictly confidential</Option>
        <Option/>
      </ComboBox>
      <MussFeld>False</MussFeld>
      <InDokument>True</InDokument>
      <Sektion>Bosch_footer_1</Sektion>
      <Reihenfolge>0</Reihenfolge>
    </Variable>
    <Variable>
      <Name>copyright</Name>
      <OrgInhalt>© Bosch Thermotechnik GmbH 2022. All rights reserved, also regarding any disposal, exploitation, reproduction, editing, distribution, as well as in the event of applications for industrial property rights.</OrgInhalt>
      <Wert>© Bosch Thermotechnik GmbH 2022. All rights reserved, also regarding any disposal, exploitation, reproduction, editing, distribution, as well as in the event of applications for industrial property rights.</Wert>
      <Platzhalter>False</Platzhalter>
      <DocDatenDialog>False</DocDatenDialog>
      <Label>$tr_copyright$</Label>
      <FrageVar>False</FrageVar>
      <Prefix/>
      <Suffix/>
      <WegfallVar/>
      <MussFeld>False</MussFeld>
      <Trenner>
        <VariableVor>repositoryremark</VariableVor>
        <Zwischen>&lt;br&gt;</Zwischen>
        <VariableNach>copyright</VariableNach>
      </Trenner>
      <InDokument>True</InDokument>
      <Sektion>Bosch_footer_2</Sektion>
      <Reihenfolge/>
    </Variable>
    <Variable>
      <Name>dateformat</Name>
      <OrgInhalt>2022-03-30</OrgInhalt>
      <Wert>2022-03-30</Wert>
      <Platzhalter>False</Platzhalter>
      <DocDatenDialog>True</DocDatenDialog>
      <Label>Date</Label>
      <FrageVar>False</FrageVar>
      <Prefix/>
      <Suffix/>
      <WegfallVar/>
      <MussFeld>False</MussFeld>
      <Trenner>
        <VariableVor>departmentshort</VariableVor>
        <VariableVor>confidentiality</VariableVor>
        <VariableVor>businessunit</VariableVor>
        <Zwischen> | </Zwischen>
        <VariableNach>dateformat</VariableNach>
      </Trenner>
      <InDokument>True</InDokument>
      <Sektion>Bosch_footer_1</Sektion>
      <Reihenfolge>0</Reihenfolge>
    </Variable>
    <Variable>
      <Name>businessunit</Name>
      <OrgInhalt/>
      <Wert/>
      <Platzhalter>False</Platzhalter>
      <DocDatenDialog>False</DocDatenDialog>
      <Label>$tr_businessunit$</Label>
      <FrageVar>False</FrageVar>
      <Prefix/>
      <Suffix/>
      <WegfallVar/>
      <MussFeld>False</MussFeld>
      <Trenner>
        <VariableVor>confidentiality</VariableVor>
        <Zwischen> | </Zwischen>
        <VariableNach>businessunit</VariableNach>
      </Trenner>
      <InDokument>True</InDokument>
      <Sektion>Bosch_footer_1</Sektion>
      <Reihenfolge>0</Reihenfolge>
    </Variable>
    <Variable>
      <Name>repositoryremark</Name>
      <OrgInhalt/>
      <Wert/>
      <Platzhalter>False</Platzhalter>
      <DocDatenDialog>True</DocDatenDialog>
      <Label>Filing note</Label>
      <FrageVar>False</FrageVar>
      <Prefix/>
      <Suffix/>
      <WegfallVar/>
      <MussFeld>False</MussFeld>
      <InDokument>True</InDokument>
      <Sektion>Bosch_footer_2</Sektion>
      <Reihenfolge>0</Reihenfolge>
    </Variable>
  </Variablen>
</saxML>
</file>

<file path=customXml/item2.xml><?xml version="1.0" encoding="utf-8"?>
<sax_Colors>
  <Line size="7">
    <Color val="9e2896" tooltip="Bosch Purple 40"/>
    <Color val="551151" tooltip="Bosch Purple 20"/>
  </Line>
  <Line size="7">
    <Color val="007bc0" tooltip="Bosch Blue 50"/>
    <Color val="004975" tooltip="Bosch Blue 30"/>
  </Line>
  <Line size="7">
    <Color val="18837e" tooltip="Bosch Turquoise 50"/>
    <Color val="0a4f4b" tooltip="Bosch Turquoise 30"/>
  </Line>
  <Line size="7">
    <Color val="00884a" tooltip="Bosch Green 50"/>
    <Color val="00512a" tooltip="Bosch Green 30"/>
  </Line>
</sax_Colors>
</file>

<file path=customXml/itemProps1.xml><?xml version="1.0" encoding="utf-8"?>
<ds:datastoreItem xmlns:ds="http://schemas.openxmlformats.org/officeDocument/2006/customXml" ds:itemID="{304CF217-3C90-4AA0-B541-CE45F9BD305E}">
  <ds:schemaRefs/>
</ds:datastoreItem>
</file>

<file path=customXml/itemProps2.xml><?xml version="1.0" encoding="utf-8"?>
<ds:datastoreItem xmlns:ds="http://schemas.openxmlformats.org/officeDocument/2006/customXml" ds:itemID="{D0252559-44F8-474C-B66D-E357B88E32C2}">
  <ds:schemaRefs/>
</ds:datastoreItem>
</file>

<file path=docProps/app.xml><?xml version="1.0" encoding="utf-8"?>
<Properties xmlns="http://schemas.openxmlformats.org/officeDocument/2006/extended-properties" xmlns:vt="http://schemas.openxmlformats.org/officeDocument/2006/docPropsVTypes">
  <Template>presentation_169_2</Template>
  <TotalTime>0</TotalTime>
  <Words>6409</Words>
  <Application>Microsoft Office PowerPoint</Application>
  <PresentationFormat>Custom</PresentationFormat>
  <Paragraphs>2075</Paragraphs>
  <Slides>34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微软雅黑</vt:lpstr>
      <vt:lpstr>Bosch Office Sans</vt:lpstr>
      <vt:lpstr>Calibri</vt:lpstr>
      <vt:lpstr>MyriadPro-Light</vt:lpstr>
      <vt:lpstr>Wingdings</vt:lpstr>
      <vt:lpstr>Wingdings 3</vt:lpstr>
      <vt:lpstr>Bosch NG</vt:lpstr>
      <vt:lpstr>IPI (ınıtıal PRODUCT INFORMATION)     vrf INDOOR unıts AF2 SERIES</vt:lpstr>
      <vt:lpstr>Table of Contents</vt:lpstr>
      <vt:lpstr>Line-up </vt:lpstr>
      <vt:lpstr>Nomenclature</vt:lpstr>
      <vt:lpstr>AF2-4CR</vt:lpstr>
      <vt:lpstr>AF2-4CR, Technical Specifications</vt:lpstr>
      <vt:lpstr>Part Numbers</vt:lpstr>
      <vt:lpstr>AF2-4CC</vt:lpstr>
      <vt:lpstr>AF2-4CC, Technical Specifications</vt:lpstr>
      <vt:lpstr>Part Numbers</vt:lpstr>
      <vt:lpstr>360º Air Flow</vt:lpstr>
      <vt:lpstr>AF2-4CC : New compact design</vt:lpstr>
      <vt:lpstr>Independent Louver Control</vt:lpstr>
      <vt:lpstr>Absence Optimization </vt:lpstr>
      <vt:lpstr>Block Individual Outlets</vt:lpstr>
      <vt:lpstr>Multiple Steps Vertical Swing</vt:lpstr>
      <vt:lpstr>AF2-DL</vt:lpstr>
      <vt:lpstr>AF2-DL, Technical Specifications</vt:lpstr>
      <vt:lpstr>Part Numbers</vt:lpstr>
      <vt:lpstr>AF2-DL : Ultra thin unit</vt:lpstr>
      <vt:lpstr>AF2-DL : C-shaped heat exchanger</vt:lpstr>
      <vt:lpstr>AF2-DL : Quiet operation</vt:lpstr>
      <vt:lpstr>AF2-DM</vt:lpstr>
      <vt:lpstr>AF2-DM, Technical Specifications</vt:lpstr>
      <vt:lpstr>Part Numbers</vt:lpstr>
      <vt:lpstr>Thin Unit with High External Static Pressure</vt:lpstr>
      <vt:lpstr>AF2-W</vt:lpstr>
      <vt:lpstr>Absence Optimization</vt:lpstr>
      <vt:lpstr>AF2-W, Technical Specifications</vt:lpstr>
      <vt:lpstr>Part Numbers</vt:lpstr>
      <vt:lpstr>System Architecture </vt:lpstr>
      <vt:lpstr>Common Features</vt:lpstr>
      <vt:lpstr>Other Features</vt:lpstr>
      <vt:lpstr>Accessories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IPI (ınıtıal PRODUCT INFORMATION)    heat-pump compact vrf outdoor unıts</dc:title>
  <dc:creator>Denizalp Ozgur (TT-CW/PAE)</dc:creator>
  <cp:lastModifiedBy>Balogh Arpad (HC/SRO-L2O)</cp:lastModifiedBy>
  <cp:revision>118</cp:revision>
  <dcterms:created xsi:type="dcterms:W3CDTF">2022-03-30T06:01:46Z</dcterms:created>
  <dcterms:modified xsi:type="dcterms:W3CDTF">2024-03-22T09:48:31Z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ttachmentremark">
    <vt:lpwstr>$attachmentremark$</vt:lpwstr>
  </property>
  <property fmtid="{D5CDD505-2E9C-101B-9397-08002B2CF9AE}" pid="3" name="confidentiality">
    <vt:lpwstr>$confidentiality_internal$</vt:lpwstr>
  </property>
  <property fmtid="{D5CDD505-2E9C-101B-9397-08002B2CF9AE}" pid="4" name="copyright">
    <vt:lpwstr>$copyright$</vt:lpwstr>
  </property>
  <property fmtid="{D5CDD505-2E9C-101B-9397-08002B2CF9AE}" pid="5" name="dateformat">
    <vt:lpwstr>$dateformat$</vt:lpwstr>
  </property>
  <property fmtid="{D5CDD505-2E9C-101B-9397-08002B2CF9AE}" pid="6" name="businessunit">
    <vt:lpwstr>$businessunit$</vt:lpwstr>
  </property>
  <property fmtid="{D5CDD505-2E9C-101B-9397-08002B2CF9AE}" pid="7" name="repositoryremark">
    <vt:lpwstr>$repositoryremark$</vt:lpwstr>
  </property>
</Properties>
</file>